
<file path=[Content_Types].xml><?xml version="1.0" encoding="utf-8"?>
<Types xmlns="http://schemas.openxmlformats.org/package/2006/content-types">
  <Default Extension="emf" ContentType="image/x-emf"/>
  <Default Extension="jpeg" ContentType="image/jpeg"/>
  <Default Extension="jp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Masters/slideMaster10.xml" ContentType="application/vnd.openxmlformats-officedocument.presentationml.slideMaster+xml"/>
  <Override PartName="/ppt/slideMasters/slideMaster11.xml" ContentType="application/vnd.openxmlformats-officedocument.presentationml.slideMaster+xml"/>
  <Override PartName="/ppt/slideMasters/slideMaster1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theme/theme3.xml" ContentType="application/vnd.openxmlformats-officedocument.theme+xml"/>
  <Override PartName="/ppt/slideLayouts/slideLayout10.xml" ContentType="application/vnd.openxmlformats-officedocument.presentationml.slideLayout+xml"/>
  <Override PartName="/ppt/theme/theme4.xml" ContentType="application/vnd.openxmlformats-officedocument.theme+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7.xml" ContentType="application/vnd.openxmlformats-officedocument.theme+xml"/>
  <Override PartName="/ppt/slideLayouts/slideLayout18.xml" ContentType="application/vnd.openxmlformats-officedocument.presentationml.slideLayout+xml"/>
  <Override PartName="/ppt/theme/theme8.xml" ContentType="application/vnd.openxmlformats-officedocument.theme+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9.xml" ContentType="application/vnd.openxmlformats-officedocument.theme+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theme/theme10.xml" ContentType="application/vnd.openxmlformats-officedocument.theme+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theme/theme11.xml" ContentType="application/vnd.openxmlformats-officedocument.theme+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12.xml" ContentType="application/vnd.openxmlformats-officedocument.theme+xml"/>
  <Override PartName="/ppt/theme/theme13.xml" ContentType="application/vnd.openxmlformats-officedocument.theme+xml"/>
  <Override PartName="/ppt/theme/theme1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0" r:id="rId1"/>
    <p:sldMasterId id="2147483678" r:id="rId2"/>
    <p:sldMasterId id="2147483680" r:id="rId3"/>
    <p:sldMasterId id="2147483684" r:id="rId4"/>
    <p:sldMasterId id="2147483686" r:id="rId5"/>
    <p:sldMasterId id="2147483697" r:id="rId6"/>
    <p:sldMasterId id="2147483699" r:id="rId7"/>
    <p:sldMasterId id="2147483705" r:id="rId8"/>
    <p:sldMasterId id="2147483707" r:id="rId9"/>
    <p:sldMasterId id="2147483722" r:id="rId10"/>
    <p:sldMasterId id="2147483729" r:id="rId11"/>
    <p:sldMasterId id="2147483732" r:id="rId12"/>
  </p:sldMasterIdLst>
  <p:notesMasterIdLst>
    <p:notesMasterId r:id="rId53"/>
  </p:notesMasterIdLst>
  <p:handoutMasterIdLst>
    <p:handoutMasterId r:id="rId54"/>
  </p:handoutMasterIdLst>
  <p:sldIdLst>
    <p:sldId id="666" r:id="rId13"/>
    <p:sldId id="328" r:id="rId14"/>
    <p:sldId id="329" r:id="rId15"/>
    <p:sldId id="667" r:id="rId16"/>
    <p:sldId id="1821" r:id="rId17"/>
    <p:sldId id="382" r:id="rId18"/>
    <p:sldId id="402" r:id="rId19"/>
    <p:sldId id="339" r:id="rId20"/>
    <p:sldId id="332" r:id="rId21"/>
    <p:sldId id="333" r:id="rId22"/>
    <p:sldId id="1823" r:id="rId23"/>
    <p:sldId id="343" r:id="rId24"/>
    <p:sldId id="340" r:id="rId25"/>
    <p:sldId id="342" r:id="rId26"/>
    <p:sldId id="337" r:id="rId27"/>
    <p:sldId id="334" r:id="rId28"/>
    <p:sldId id="1824" r:id="rId29"/>
    <p:sldId id="338" r:id="rId30"/>
    <p:sldId id="1822" r:id="rId31"/>
    <p:sldId id="461" r:id="rId32"/>
    <p:sldId id="476" r:id="rId33"/>
    <p:sldId id="464" r:id="rId34"/>
    <p:sldId id="474" r:id="rId35"/>
    <p:sldId id="477" r:id="rId36"/>
    <p:sldId id="463" r:id="rId37"/>
    <p:sldId id="462" r:id="rId38"/>
    <p:sldId id="470" r:id="rId39"/>
    <p:sldId id="471" r:id="rId40"/>
    <p:sldId id="472" r:id="rId41"/>
    <p:sldId id="466" r:id="rId42"/>
    <p:sldId id="473" r:id="rId43"/>
    <p:sldId id="468" r:id="rId44"/>
    <p:sldId id="475" r:id="rId45"/>
    <p:sldId id="673" r:id="rId46"/>
    <p:sldId id="685" r:id="rId47"/>
    <p:sldId id="686" r:id="rId48"/>
    <p:sldId id="689" r:id="rId49"/>
    <p:sldId id="688" r:id="rId50"/>
    <p:sldId id="679" r:id="rId51"/>
    <p:sldId id="680" r:id="rId5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037B696A-E2DF-45AE-83A6-D94432175D69}">
          <p14:sldIdLst>
            <p14:sldId id="666"/>
            <p14:sldId id="328"/>
            <p14:sldId id="329"/>
            <p14:sldId id="667"/>
            <p14:sldId id="1821"/>
            <p14:sldId id="382"/>
            <p14:sldId id="402"/>
            <p14:sldId id="339"/>
            <p14:sldId id="332"/>
            <p14:sldId id="333"/>
            <p14:sldId id="1823"/>
            <p14:sldId id="343"/>
            <p14:sldId id="340"/>
            <p14:sldId id="342"/>
            <p14:sldId id="337"/>
            <p14:sldId id="334"/>
            <p14:sldId id="1824"/>
            <p14:sldId id="338"/>
            <p14:sldId id="1822"/>
            <p14:sldId id="461"/>
            <p14:sldId id="476"/>
            <p14:sldId id="464"/>
            <p14:sldId id="474"/>
            <p14:sldId id="477"/>
            <p14:sldId id="463"/>
            <p14:sldId id="462"/>
            <p14:sldId id="470"/>
            <p14:sldId id="471"/>
            <p14:sldId id="472"/>
            <p14:sldId id="466"/>
            <p14:sldId id="473"/>
            <p14:sldId id="468"/>
            <p14:sldId id="475"/>
          </p14:sldIdLst>
        </p14:section>
        <p14:section name="Default Section" id="{5AE0C682-F3D4-437F-8643-5F3BF4174D4E}">
          <p14:sldIdLst>
            <p14:sldId id="673"/>
            <p14:sldId id="685"/>
            <p14:sldId id="686"/>
            <p14:sldId id="689"/>
            <p14:sldId id="688"/>
            <p14:sldId id="679"/>
            <p14:sldId id="680"/>
          </p14:sldIdLst>
        </p14:section>
      </p14:sectionLst>
    </p:ex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9868" autoAdjust="0"/>
    <p:restoredTop sz="94558" autoAdjust="0"/>
  </p:normalViewPr>
  <p:slideViewPr>
    <p:cSldViewPr>
      <p:cViewPr varScale="1">
        <p:scale>
          <a:sx n="88" d="100"/>
          <a:sy n="88" d="100"/>
        </p:scale>
        <p:origin x="282" y="57"/>
      </p:cViewPr>
      <p:guideLst>
        <p:guide orient="horz" pos="2160"/>
        <p:guide pos="3840"/>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76" d="100"/>
          <a:sy n="76" d="100"/>
        </p:scale>
        <p:origin x="1344" y="114"/>
      </p:cViewPr>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xml"/><Relationship Id="rId18" Type="http://schemas.openxmlformats.org/officeDocument/2006/relationships/slide" Target="slides/slide6.xml"/><Relationship Id="rId26" Type="http://schemas.openxmlformats.org/officeDocument/2006/relationships/slide" Target="slides/slide14.xml"/><Relationship Id="rId39" Type="http://schemas.openxmlformats.org/officeDocument/2006/relationships/slide" Target="slides/slide27.xml"/><Relationship Id="rId21" Type="http://schemas.openxmlformats.org/officeDocument/2006/relationships/slide" Target="slides/slide9.xml"/><Relationship Id="rId34" Type="http://schemas.openxmlformats.org/officeDocument/2006/relationships/slide" Target="slides/slide22.xml"/><Relationship Id="rId42" Type="http://schemas.openxmlformats.org/officeDocument/2006/relationships/slide" Target="slides/slide30.xml"/><Relationship Id="rId47" Type="http://schemas.openxmlformats.org/officeDocument/2006/relationships/slide" Target="slides/slide35.xml"/><Relationship Id="rId50" Type="http://schemas.openxmlformats.org/officeDocument/2006/relationships/slide" Target="slides/slide38.xml"/><Relationship Id="rId55" Type="http://schemas.openxmlformats.org/officeDocument/2006/relationships/presProps" Target="presProps.xml"/><Relationship Id="rId7" Type="http://schemas.openxmlformats.org/officeDocument/2006/relationships/slideMaster" Target="slideMasters/slideMaster7.xml"/><Relationship Id="rId2" Type="http://schemas.openxmlformats.org/officeDocument/2006/relationships/slideMaster" Target="slideMasters/slideMaster2.xml"/><Relationship Id="rId16" Type="http://schemas.openxmlformats.org/officeDocument/2006/relationships/slide" Target="slides/slide4.xml"/><Relationship Id="rId29" Type="http://schemas.openxmlformats.org/officeDocument/2006/relationships/slide" Target="slides/slide17.xml"/><Relationship Id="rId11" Type="http://schemas.openxmlformats.org/officeDocument/2006/relationships/slideMaster" Target="slideMasters/slideMaster11.xml"/><Relationship Id="rId24" Type="http://schemas.openxmlformats.org/officeDocument/2006/relationships/slide" Target="slides/slide12.xml"/><Relationship Id="rId32" Type="http://schemas.openxmlformats.org/officeDocument/2006/relationships/slide" Target="slides/slide20.xml"/><Relationship Id="rId37" Type="http://schemas.openxmlformats.org/officeDocument/2006/relationships/slide" Target="slides/slide25.xml"/><Relationship Id="rId40" Type="http://schemas.openxmlformats.org/officeDocument/2006/relationships/slide" Target="slides/slide28.xml"/><Relationship Id="rId45" Type="http://schemas.openxmlformats.org/officeDocument/2006/relationships/slide" Target="slides/slide33.xml"/><Relationship Id="rId53" Type="http://schemas.openxmlformats.org/officeDocument/2006/relationships/notesMaster" Target="notesMasters/notesMaster1.xml"/><Relationship Id="rId58" Type="http://schemas.openxmlformats.org/officeDocument/2006/relationships/tableStyles" Target="tableStyles.xml"/><Relationship Id="rId5" Type="http://schemas.openxmlformats.org/officeDocument/2006/relationships/slideMaster" Target="slideMasters/slideMaster5.xml"/><Relationship Id="rId19" Type="http://schemas.openxmlformats.org/officeDocument/2006/relationships/slide" Target="slides/slide7.xml"/><Relationship Id="rId4" Type="http://schemas.openxmlformats.org/officeDocument/2006/relationships/slideMaster" Target="slideMasters/slideMaster4.xml"/><Relationship Id="rId9" Type="http://schemas.openxmlformats.org/officeDocument/2006/relationships/slideMaster" Target="slideMasters/slideMaster9.xml"/><Relationship Id="rId14" Type="http://schemas.openxmlformats.org/officeDocument/2006/relationships/slide" Target="slides/slide2.xml"/><Relationship Id="rId22" Type="http://schemas.openxmlformats.org/officeDocument/2006/relationships/slide" Target="slides/slide10.xml"/><Relationship Id="rId27" Type="http://schemas.openxmlformats.org/officeDocument/2006/relationships/slide" Target="slides/slide15.xml"/><Relationship Id="rId30" Type="http://schemas.openxmlformats.org/officeDocument/2006/relationships/slide" Target="slides/slide18.xml"/><Relationship Id="rId35" Type="http://schemas.openxmlformats.org/officeDocument/2006/relationships/slide" Target="slides/slide23.xml"/><Relationship Id="rId43" Type="http://schemas.openxmlformats.org/officeDocument/2006/relationships/slide" Target="slides/slide31.xml"/><Relationship Id="rId48" Type="http://schemas.openxmlformats.org/officeDocument/2006/relationships/slide" Target="slides/slide36.xml"/><Relationship Id="rId56" Type="http://schemas.openxmlformats.org/officeDocument/2006/relationships/viewProps" Target="viewProps.xml"/><Relationship Id="rId8" Type="http://schemas.openxmlformats.org/officeDocument/2006/relationships/slideMaster" Target="slideMasters/slideMaster8.xml"/><Relationship Id="rId51" Type="http://schemas.openxmlformats.org/officeDocument/2006/relationships/slide" Target="slides/slide39.xml"/><Relationship Id="rId3" Type="http://schemas.openxmlformats.org/officeDocument/2006/relationships/slideMaster" Target="slideMasters/slideMaster3.xml"/><Relationship Id="rId12" Type="http://schemas.openxmlformats.org/officeDocument/2006/relationships/slideMaster" Target="slideMasters/slideMaster12.xml"/><Relationship Id="rId17" Type="http://schemas.openxmlformats.org/officeDocument/2006/relationships/slide" Target="slides/slide5.xml"/><Relationship Id="rId25" Type="http://schemas.openxmlformats.org/officeDocument/2006/relationships/slide" Target="slides/slide13.xml"/><Relationship Id="rId33" Type="http://schemas.openxmlformats.org/officeDocument/2006/relationships/slide" Target="slides/slide21.xml"/><Relationship Id="rId38" Type="http://schemas.openxmlformats.org/officeDocument/2006/relationships/slide" Target="slides/slide26.xml"/><Relationship Id="rId46" Type="http://schemas.openxmlformats.org/officeDocument/2006/relationships/slide" Target="slides/slide34.xml"/><Relationship Id="rId20" Type="http://schemas.openxmlformats.org/officeDocument/2006/relationships/slide" Target="slides/slide8.xml"/><Relationship Id="rId41" Type="http://schemas.openxmlformats.org/officeDocument/2006/relationships/slide" Target="slides/slide29.xml"/><Relationship Id="rId54"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3.xml"/><Relationship Id="rId23" Type="http://schemas.openxmlformats.org/officeDocument/2006/relationships/slide" Target="slides/slide11.xml"/><Relationship Id="rId28" Type="http://schemas.openxmlformats.org/officeDocument/2006/relationships/slide" Target="slides/slide16.xml"/><Relationship Id="rId36" Type="http://schemas.openxmlformats.org/officeDocument/2006/relationships/slide" Target="slides/slide24.xml"/><Relationship Id="rId49" Type="http://schemas.openxmlformats.org/officeDocument/2006/relationships/slide" Target="slides/slide37.xml"/><Relationship Id="rId57" Type="http://schemas.openxmlformats.org/officeDocument/2006/relationships/theme" Target="theme/theme1.xml"/><Relationship Id="rId10" Type="http://schemas.openxmlformats.org/officeDocument/2006/relationships/slideMaster" Target="slideMasters/slideMaster10.xml"/><Relationship Id="rId31" Type="http://schemas.openxmlformats.org/officeDocument/2006/relationships/slide" Target="slides/slide19.xml"/><Relationship Id="rId44" Type="http://schemas.openxmlformats.org/officeDocument/2006/relationships/slide" Target="slides/slide32.xml"/><Relationship Id="rId52" Type="http://schemas.openxmlformats.org/officeDocument/2006/relationships/slide" Target="slides/slide4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901CCE5-BF8B-4699-9865-77AA47162EFF}"/>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3C19B300-4512-4E0F-8DFE-0CC69E73E61C}"/>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5C312CC-FF60-4B7B-83EE-14AE31C28F8F}" type="datetimeFigureOut">
              <a:rPr lang="en-US" smtClean="0"/>
              <a:t>9/23/2021</a:t>
            </a:fld>
            <a:endParaRPr lang="en-US"/>
          </a:p>
        </p:txBody>
      </p:sp>
      <p:sp>
        <p:nvSpPr>
          <p:cNvPr id="4" name="Footer Placeholder 3">
            <a:extLst>
              <a:ext uri="{FF2B5EF4-FFF2-40B4-BE49-F238E27FC236}">
                <a16:creationId xmlns:a16="http://schemas.microsoft.com/office/drawing/2014/main" id="{21736F6F-73A4-4BA8-8902-747533D16011}"/>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BA8F3008-F973-41F4-8528-DBB127E52CE1}"/>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C7F2ED6-2706-41DB-BBF3-3D05DCD3838B}" type="slidenum">
              <a:rPr lang="en-US" smtClean="0"/>
              <a:t>‹#›</a:t>
            </a:fld>
            <a:endParaRPr lang="en-US"/>
          </a:p>
        </p:txBody>
      </p:sp>
    </p:spTree>
    <p:extLst>
      <p:ext uri="{BB962C8B-B14F-4D97-AF65-F5344CB8AC3E}">
        <p14:creationId xmlns:p14="http://schemas.microsoft.com/office/powerpoint/2010/main" val="34484741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1F2005C-CF68-406C-BFD9-D66C7C5EDAF8}" type="datetimeFigureOut">
              <a:rPr lang="en-US" smtClean="0"/>
              <a:pPr/>
              <a:t>9/23/2021</a:t>
            </a:fld>
            <a:endParaRPr lang="en-US"/>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8446EB7B-38EB-4113-8938-7852F77C677C}" type="slidenum">
              <a:rPr lang="en-US" smtClean="0"/>
              <a:pPr/>
              <a:t>‹#›</a:t>
            </a:fld>
            <a:endParaRPr lang="en-US"/>
          </a:p>
        </p:txBody>
      </p:sp>
    </p:spTree>
    <p:extLst>
      <p:ext uri="{BB962C8B-B14F-4D97-AF65-F5344CB8AC3E}">
        <p14:creationId xmlns:p14="http://schemas.microsoft.com/office/powerpoint/2010/main" val="345162921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446EB7B-38EB-4113-8938-7852F77C677C}" type="slidenum">
              <a:rPr lang="en-US" smtClean="0"/>
              <a:pPr/>
              <a:t>3</a:t>
            </a:fld>
            <a:endParaRPr lang="en-US"/>
          </a:p>
        </p:txBody>
      </p:sp>
    </p:spTree>
    <p:extLst>
      <p:ext uri="{BB962C8B-B14F-4D97-AF65-F5344CB8AC3E}">
        <p14:creationId xmlns:p14="http://schemas.microsoft.com/office/powerpoint/2010/main" val="376760152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8446EB7B-38EB-4113-8938-7852F77C677C}" type="slidenum">
              <a:rPr lang="en-US" smtClean="0"/>
              <a:pPr/>
              <a:t>38</a:t>
            </a:fld>
            <a:endParaRPr lang="en-US"/>
          </a:p>
        </p:txBody>
      </p:sp>
    </p:spTree>
    <p:extLst>
      <p:ext uri="{BB962C8B-B14F-4D97-AF65-F5344CB8AC3E}">
        <p14:creationId xmlns:p14="http://schemas.microsoft.com/office/powerpoint/2010/main" val="126239361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5"/>
          </p:nvPr>
        </p:nvSpPr>
        <p:spPr/>
        <p:txBody>
          <a:bodyPr/>
          <a:lstStyle/>
          <a:p>
            <a:fld id="{8446EB7B-38EB-4113-8938-7852F77C677C}" type="slidenum">
              <a:rPr lang="en-US" smtClean="0"/>
              <a:pPr/>
              <a:t>40</a:t>
            </a:fld>
            <a:endParaRPr lang="en-US"/>
          </a:p>
        </p:txBody>
      </p:sp>
    </p:spTree>
    <p:extLst>
      <p:ext uri="{BB962C8B-B14F-4D97-AF65-F5344CB8AC3E}">
        <p14:creationId xmlns:p14="http://schemas.microsoft.com/office/powerpoint/2010/main" val="4280706548"/>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hyperlink" Target="http://www.airbestpractices.com/" TargetMode="External"/><Relationship Id="rId2" Type="http://schemas.openxmlformats.org/officeDocument/2006/relationships/image" Target="../media/image5.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5.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8.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24.xml.rels><?xml version="1.0" encoding="UTF-8" standalone="yes"?>
<Relationships xmlns="http://schemas.openxmlformats.org/package/2006/relationships"><Relationship Id="rId3" Type="http://schemas.openxmlformats.org/officeDocument/2006/relationships/hyperlink" Target="http://www.airbestpractices.com/" TargetMode="External"/><Relationship Id="rId2" Type="http://schemas.openxmlformats.org/officeDocument/2006/relationships/image" Target="../media/image5.png"/><Relationship Id="rId1" Type="http://schemas.openxmlformats.org/officeDocument/2006/relationships/slideMaster" Target="../slideMasters/slideMaster10.xml"/><Relationship Id="rId5" Type="http://schemas.openxmlformats.org/officeDocument/2006/relationships/image" Target="../media/image8.png"/><Relationship Id="rId4" Type="http://schemas.openxmlformats.org/officeDocument/2006/relationships/image" Target="../media/image3.png"/></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0.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Ref idx="1001">
        <a:schemeClr val="bg1"/>
      </p:bgRef>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617B374-FC1B-419B-BB11-968E05E520ED}"/>
              </a:ext>
            </a:extLst>
          </p:cNvPr>
          <p:cNvSpPr>
            <a:spLocks noGrp="1"/>
          </p:cNvSpPr>
          <p:nvPr>
            <p:ph type="ctrTitle" hasCustomPrompt="1"/>
          </p:nvPr>
        </p:nvSpPr>
        <p:spPr>
          <a:xfrm>
            <a:off x="2032000" y="1610838"/>
            <a:ext cx="8229600" cy="1143000"/>
          </a:xfrm>
        </p:spPr>
        <p:txBody>
          <a:bodyPr>
            <a:normAutofit/>
          </a:bodyPr>
          <a:lstStyle>
            <a:lvl1pPr algn="ctr">
              <a:defRPr/>
            </a:lvl1pPr>
          </a:lstStyle>
          <a:p>
            <a:pPr algn="ctr"/>
            <a:r>
              <a:rPr lang="en-US" cap="none" dirty="0">
                <a:solidFill>
                  <a:schemeClr val="accent4"/>
                </a:solidFill>
              </a:rPr>
              <a:t>Presentation Title</a:t>
            </a:r>
            <a:endParaRPr lang="en-US" sz="2200" cap="none" dirty="0">
              <a:solidFill>
                <a:schemeClr val="accent5"/>
              </a:solidFill>
            </a:endParaRPr>
          </a:p>
        </p:txBody>
      </p:sp>
      <p:pic>
        <p:nvPicPr>
          <p:cNvPr id="10" name="Picture 9" descr="CABP_EXPO_lines.png">
            <a:extLst>
              <a:ext uri="{FF2B5EF4-FFF2-40B4-BE49-F238E27FC236}">
                <a16:creationId xmlns:a16="http://schemas.microsoft.com/office/drawing/2014/main" id="{30A0440F-9E3C-4D76-81F4-E1CBF17EF26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85900" y="2932040"/>
            <a:ext cx="9220200" cy="202799"/>
          </a:xfrm>
          <a:prstGeom prst="rect">
            <a:avLst/>
          </a:prstGeom>
        </p:spPr>
      </p:pic>
      <p:pic>
        <p:nvPicPr>
          <p:cNvPr id="9" name="Picture 8">
            <a:hlinkClick r:id="rId3"/>
            <a:extLst>
              <a:ext uri="{FF2B5EF4-FFF2-40B4-BE49-F238E27FC236}">
                <a16:creationId xmlns:a16="http://schemas.microsoft.com/office/drawing/2014/main" id="{9DA41F06-7F3B-480C-990E-C147965EC214}"/>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81000" y="6005362"/>
            <a:ext cx="2231136" cy="501907"/>
          </a:xfrm>
          <a:prstGeom prst="rect">
            <a:avLst/>
          </a:prstGeom>
        </p:spPr>
      </p:pic>
      <p:pic>
        <p:nvPicPr>
          <p:cNvPr id="2" name="Picture 1">
            <a:extLst>
              <a:ext uri="{FF2B5EF4-FFF2-40B4-BE49-F238E27FC236}">
                <a16:creationId xmlns:a16="http://schemas.microsoft.com/office/drawing/2014/main" id="{45AE93FA-A512-4D4A-96CA-123199D25408}"/>
              </a:ext>
            </a:extLst>
          </p:cNvPr>
          <p:cNvPicPr>
            <a:picLocks noChangeAspect="1"/>
          </p:cNvPicPr>
          <p:nvPr userDrawn="1"/>
        </p:nvPicPr>
        <p:blipFill>
          <a:blip r:embed="rId5"/>
          <a:stretch>
            <a:fillRect/>
          </a:stretch>
        </p:blipFill>
        <p:spPr>
          <a:xfrm>
            <a:off x="9016325" y="5529833"/>
            <a:ext cx="2786113" cy="951058"/>
          </a:xfrm>
          <a:prstGeom prst="rect">
            <a:avLst/>
          </a:prstGeom>
        </p:spPr>
      </p:pic>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1BD997-E13C-4419-A4B2-14B395A7A975}"/>
              </a:ext>
            </a:extLst>
          </p:cNvPr>
          <p:cNvSpPr>
            <a:spLocks noGrp="1"/>
          </p:cNvSpPr>
          <p:nvPr>
            <p:ph type="title"/>
          </p:nvPr>
        </p:nvSpPr>
        <p:spPr>
          <a:xfrm>
            <a:off x="1601696" y="274638"/>
            <a:ext cx="8964707" cy="1143000"/>
          </a:xfrm>
        </p:spPr>
        <p:txBody>
          <a:bodyPr/>
          <a:lstStyle>
            <a:lvl1pPr>
              <a:defRPr>
                <a:solidFill>
                  <a:schemeClr val="bg1"/>
                </a:solidFill>
                <a:latin typeface="Acumin Pro Condensed Black" panose="020B0906020202020204" pitchFamily="34" charset="0"/>
              </a:defRPr>
            </a:lvl1pPr>
          </a:lstStyle>
          <a:p>
            <a:r>
              <a:rPr lang="en-US"/>
              <a:t>Click to edit Master title style</a:t>
            </a:r>
          </a:p>
        </p:txBody>
      </p:sp>
      <p:sp>
        <p:nvSpPr>
          <p:cNvPr id="5" name="Text Placeholder 4">
            <a:extLst>
              <a:ext uri="{FF2B5EF4-FFF2-40B4-BE49-F238E27FC236}">
                <a16:creationId xmlns:a16="http://schemas.microsoft.com/office/drawing/2014/main" id="{5A21C4F5-EBE1-4C64-9E85-EB1C7981EEC4}"/>
              </a:ext>
            </a:extLst>
          </p:cNvPr>
          <p:cNvSpPr>
            <a:spLocks noGrp="1"/>
          </p:cNvSpPr>
          <p:nvPr>
            <p:ph type="body" sz="quarter" idx="10"/>
          </p:nvPr>
        </p:nvSpPr>
        <p:spPr>
          <a:xfrm>
            <a:off x="3226548" y="1952625"/>
            <a:ext cx="5715000" cy="3829050"/>
          </a:xfrm>
          <a:prstGeom prst="rect">
            <a:avLst/>
          </a:prstGeom>
        </p:spPr>
        <p:txBody>
          <a:bodyPr/>
          <a:lstStyle>
            <a:lvl1pPr>
              <a:defRPr>
                <a:solidFill>
                  <a:schemeClr val="bg1"/>
                </a:solidFill>
                <a:latin typeface="Acumin Pro Condensed" panose="020B0506020202020204" pitchFamily="34" charset="0"/>
              </a:defRPr>
            </a:lvl1pPr>
            <a:lvl2pPr>
              <a:defRPr>
                <a:solidFill>
                  <a:schemeClr val="bg1"/>
                </a:solidFill>
                <a:latin typeface="Acumin Pro Condensed" panose="020B0506020202020204" pitchFamily="34" charset="0"/>
              </a:defRPr>
            </a:lvl2pPr>
            <a:lvl3pPr>
              <a:defRPr>
                <a:solidFill>
                  <a:schemeClr val="bg1"/>
                </a:solidFill>
                <a:latin typeface="Acumin Pro Condensed" panose="020B0506020202020204" pitchFamily="34" charset="0"/>
              </a:defRPr>
            </a:lvl3pPr>
            <a:lvl4pPr>
              <a:defRPr>
                <a:solidFill>
                  <a:schemeClr val="bg1"/>
                </a:solidFill>
                <a:latin typeface="Acumin Pro Condensed" panose="020B0506020202020204" pitchFamily="34" charset="0"/>
              </a:defRPr>
            </a:lvl4pPr>
            <a:lvl5pPr>
              <a:defRPr>
                <a:solidFill>
                  <a:schemeClr val="bg1"/>
                </a:solidFill>
                <a:latin typeface="Acumin Pro Condensed" panose="020B0506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3412590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Title 1"/>
          <p:cNvSpPr>
            <a:spLocks noGrp="1"/>
          </p:cNvSpPr>
          <p:nvPr>
            <p:ph type="ctrTitle"/>
          </p:nvPr>
        </p:nvSpPr>
        <p:spPr>
          <a:xfrm>
            <a:off x="2" y="2725274"/>
            <a:ext cx="6980519" cy="703729"/>
          </a:xfrm>
          <a:prstGeom prst="rect">
            <a:avLst/>
          </a:prstGeom>
        </p:spPr>
        <p:txBody>
          <a:bodyPr>
            <a:normAutofit/>
          </a:bodyPr>
          <a:lstStyle>
            <a:lvl1pPr algn="l">
              <a:lnSpc>
                <a:spcPct val="70000"/>
              </a:lnSpc>
              <a:defRPr sz="4050" cap="all" baseline="0">
                <a:solidFill>
                  <a:schemeClr val="bg1"/>
                </a:solidFill>
                <a:latin typeface="Acumin Pro Condensed Black" panose="020B0906020202020204" pitchFamily="34" charset="0"/>
                <a:cs typeface="Acumin Pro Condensed Black" panose="020B0906020202020204" pitchFamily="34" charset="0"/>
              </a:defRPr>
            </a:lvl1pPr>
          </a:lstStyle>
          <a:p>
            <a:endParaRPr lang="en-US" dirty="0"/>
          </a:p>
        </p:txBody>
      </p:sp>
      <p:pic>
        <p:nvPicPr>
          <p:cNvPr id="5" name="Picture 4">
            <a:extLst>
              <a:ext uri="{FF2B5EF4-FFF2-40B4-BE49-F238E27FC236}">
                <a16:creationId xmlns:a16="http://schemas.microsoft.com/office/drawing/2014/main" id="{ED7FAFED-7EE1-4161-AF2B-13BEDA8C7065}"/>
              </a:ext>
            </a:extLst>
          </p:cNvPr>
          <p:cNvPicPr>
            <a:picLocks noChangeAspect="1"/>
          </p:cNvPicPr>
          <p:nvPr userDrawn="1"/>
        </p:nvPicPr>
        <p:blipFill>
          <a:blip r:embed="rId2"/>
          <a:stretch>
            <a:fillRect/>
          </a:stretch>
        </p:blipFill>
        <p:spPr>
          <a:xfrm>
            <a:off x="2221212" y="4228613"/>
            <a:ext cx="2512157" cy="453142"/>
          </a:xfrm>
          <a:prstGeom prst="rect">
            <a:avLst/>
          </a:prstGeom>
        </p:spPr>
      </p:pic>
    </p:spTree>
    <p:extLst>
      <p:ext uri="{BB962C8B-B14F-4D97-AF65-F5344CB8AC3E}">
        <p14:creationId xmlns:p14="http://schemas.microsoft.com/office/powerpoint/2010/main" val="235249520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userDrawn="1">
  <p:cSld name="2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37FA4D-4F6D-4665-AA40-BB474F0696B8}"/>
              </a:ext>
            </a:extLst>
          </p:cNvPr>
          <p:cNvSpPr>
            <a:spLocks noGrp="1"/>
          </p:cNvSpPr>
          <p:nvPr>
            <p:ph type="title" hasCustomPrompt="1"/>
          </p:nvPr>
        </p:nvSpPr>
        <p:spPr>
          <a:xfrm>
            <a:off x="276411" y="1"/>
            <a:ext cx="10515600" cy="1033369"/>
          </a:xfrm>
          <a:prstGeom prst="rect">
            <a:avLst/>
          </a:prstGeom>
        </p:spPr>
        <p:txBody>
          <a:bodyPr/>
          <a:lstStyle>
            <a:lvl1pPr>
              <a:defRPr>
                <a:solidFill>
                  <a:srgbClr val="32424D"/>
                </a:solidFill>
                <a:latin typeface="Acumin Pro Condensed Black" panose="020B0906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5899FAB5-3285-4F6C-AF4A-4D88BA4F5CD9}"/>
              </a:ext>
            </a:extLst>
          </p:cNvPr>
          <p:cNvSpPr>
            <a:spLocks noGrp="1"/>
          </p:cNvSpPr>
          <p:nvPr>
            <p:ph sz="half" idx="1"/>
          </p:nvPr>
        </p:nvSpPr>
        <p:spPr>
          <a:xfrm>
            <a:off x="276413" y="1170881"/>
            <a:ext cx="11573617" cy="5006085"/>
          </a:xfrm>
          <a:prstGeom prst="rect">
            <a:avLst/>
          </a:prstGeom>
        </p:spPr>
        <p:txBody>
          <a:bodyPr/>
          <a:lstStyle>
            <a:lvl1pPr>
              <a:defRPr>
                <a:latin typeface="Acumin Pro Condensed" panose="020B0506020202020204" pitchFamily="34" charset="0"/>
              </a:defRPr>
            </a:lvl1pPr>
            <a:lvl2pPr>
              <a:defRPr>
                <a:latin typeface="Acumin Pro Condensed" panose="020B0506020202020204" pitchFamily="34" charset="0"/>
              </a:defRPr>
            </a:lvl2pPr>
            <a:lvl3pPr>
              <a:defRPr>
                <a:latin typeface="Acumin Pro Condensed" panose="020B0506020202020204" pitchFamily="34" charset="0"/>
              </a:defRPr>
            </a:lvl3pPr>
            <a:lvl4pPr>
              <a:defRPr>
                <a:latin typeface="Acumin Pro Condensed" panose="020B0506020202020204" pitchFamily="34" charset="0"/>
              </a:defRPr>
            </a:lvl4pPr>
            <a:lvl5pPr>
              <a:defRPr>
                <a:latin typeface="Acumin Pro Condensed" panose="020B0506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7119637"/>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37FA4D-4F6D-4665-AA40-BB474F0696B8}"/>
              </a:ext>
            </a:extLst>
          </p:cNvPr>
          <p:cNvSpPr>
            <a:spLocks noGrp="1"/>
          </p:cNvSpPr>
          <p:nvPr>
            <p:ph type="title" hasCustomPrompt="1"/>
          </p:nvPr>
        </p:nvSpPr>
        <p:spPr>
          <a:xfrm>
            <a:off x="276411" y="1"/>
            <a:ext cx="10515600" cy="1033369"/>
          </a:xfrm>
          <a:prstGeom prst="rect">
            <a:avLst/>
          </a:prstGeom>
        </p:spPr>
        <p:txBody>
          <a:bodyPr/>
          <a:lstStyle>
            <a:lvl1pPr>
              <a:defRPr>
                <a:solidFill>
                  <a:srgbClr val="32424D"/>
                </a:solidFill>
                <a:latin typeface="Acumin Pro Condensed Black" panose="020B0906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5899FAB5-3285-4F6C-AF4A-4D88BA4F5CD9}"/>
              </a:ext>
            </a:extLst>
          </p:cNvPr>
          <p:cNvSpPr>
            <a:spLocks noGrp="1"/>
          </p:cNvSpPr>
          <p:nvPr>
            <p:ph sz="half" idx="1"/>
          </p:nvPr>
        </p:nvSpPr>
        <p:spPr>
          <a:xfrm>
            <a:off x="838200" y="1825625"/>
            <a:ext cx="51562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7D7A612-D0E6-4DEE-82DE-0457786AA7C3}"/>
              </a:ext>
            </a:extLst>
          </p:cNvPr>
          <p:cNvSpPr>
            <a:spLocks noGrp="1"/>
          </p:cNvSpPr>
          <p:nvPr>
            <p:ph sz="half" idx="2"/>
          </p:nvPr>
        </p:nvSpPr>
        <p:spPr>
          <a:xfrm>
            <a:off x="6197600" y="1825625"/>
            <a:ext cx="51562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28274150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37FA4D-4F6D-4665-AA40-BB474F0696B8}"/>
              </a:ext>
            </a:extLst>
          </p:cNvPr>
          <p:cNvSpPr>
            <a:spLocks noGrp="1"/>
          </p:cNvSpPr>
          <p:nvPr>
            <p:ph type="title" hasCustomPrompt="1"/>
          </p:nvPr>
        </p:nvSpPr>
        <p:spPr>
          <a:xfrm>
            <a:off x="276411" y="1"/>
            <a:ext cx="10515600" cy="1033369"/>
          </a:xfrm>
          <a:prstGeom prst="rect">
            <a:avLst/>
          </a:prstGeom>
        </p:spPr>
        <p:txBody>
          <a:bodyPr/>
          <a:lstStyle>
            <a:lvl1pPr>
              <a:defRPr>
                <a:solidFill>
                  <a:srgbClr val="32424D"/>
                </a:solidFill>
                <a:latin typeface="Acumin Pro Condensed Black" panose="020B0906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5899FAB5-3285-4F6C-AF4A-4D88BA4F5CD9}"/>
              </a:ext>
            </a:extLst>
          </p:cNvPr>
          <p:cNvSpPr>
            <a:spLocks noGrp="1"/>
          </p:cNvSpPr>
          <p:nvPr>
            <p:ph sz="half" idx="1"/>
          </p:nvPr>
        </p:nvSpPr>
        <p:spPr>
          <a:xfrm>
            <a:off x="276412" y="1170879"/>
            <a:ext cx="11573617" cy="5006085"/>
          </a:xfrm>
          <a:prstGeom prst="rect">
            <a:avLst/>
          </a:prstGeom>
        </p:spPr>
        <p:txBody>
          <a:bodyPr/>
          <a:lstStyle>
            <a:lvl1pPr>
              <a:defRPr>
                <a:latin typeface="Acumin Pro Condensed" panose="020B0506020202020204" pitchFamily="34" charset="0"/>
              </a:defRPr>
            </a:lvl1pPr>
            <a:lvl2pPr>
              <a:defRPr>
                <a:latin typeface="Acumin Pro Condensed" panose="020B0506020202020204" pitchFamily="34" charset="0"/>
              </a:defRPr>
            </a:lvl2pPr>
            <a:lvl3pPr>
              <a:defRPr>
                <a:latin typeface="Acumin Pro Condensed" panose="020B0506020202020204" pitchFamily="34" charset="0"/>
              </a:defRPr>
            </a:lvl3pPr>
            <a:lvl4pPr>
              <a:defRPr>
                <a:latin typeface="Acumin Pro Condensed" panose="020B0506020202020204" pitchFamily="34" charset="0"/>
              </a:defRPr>
            </a:lvl4pPr>
            <a:lvl5pPr>
              <a:defRPr>
                <a:latin typeface="Acumin Pro Condensed" panose="020B0506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1270675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37FA4D-4F6D-4665-AA40-BB474F0696B8}"/>
              </a:ext>
            </a:extLst>
          </p:cNvPr>
          <p:cNvSpPr>
            <a:spLocks noGrp="1"/>
          </p:cNvSpPr>
          <p:nvPr>
            <p:ph type="title" hasCustomPrompt="1"/>
          </p:nvPr>
        </p:nvSpPr>
        <p:spPr>
          <a:xfrm>
            <a:off x="264460" y="1"/>
            <a:ext cx="10515600" cy="1033369"/>
          </a:xfrm>
          <a:prstGeom prst="rect">
            <a:avLst/>
          </a:prstGeom>
        </p:spPr>
        <p:txBody>
          <a:bodyPr/>
          <a:lstStyle>
            <a:lvl1pPr>
              <a:defRPr>
                <a:solidFill>
                  <a:srgbClr val="32424D"/>
                </a:solidFill>
                <a:latin typeface="Acumin Pro Condensed Black" panose="020B0906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5899FAB5-3285-4F6C-AF4A-4D88BA4F5CD9}"/>
              </a:ext>
            </a:extLst>
          </p:cNvPr>
          <p:cNvSpPr>
            <a:spLocks noGrp="1"/>
          </p:cNvSpPr>
          <p:nvPr>
            <p:ph sz="half" idx="1"/>
          </p:nvPr>
        </p:nvSpPr>
        <p:spPr>
          <a:xfrm>
            <a:off x="838200" y="1825625"/>
            <a:ext cx="5156200" cy="4351338"/>
          </a:xfrm>
          <a:prstGeom prst="rect">
            <a:avLst/>
          </a:prstGeom>
        </p:spPr>
        <p:txBody>
          <a:bodyPr/>
          <a:lstStyle>
            <a:lvl1pPr>
              <a:defRPr>
                <a:latin typeface="Acumin Pro Condensed" panose="020B0506020202020204" pitchFamily="34" charset="0"/>
              </a:defRPr>
            </a:lvl1pPr>
            <a:lvl2pPr>
              <a:defRPr>
                <a:latin typeface="Acumin Pro Condensed" panose="020B0506020202020204" pitchFamily="34" charset="0"/>
              </a:defRPr>
            </a:lvl2pPr>
            <a:lvl3pPr>
              <a:defRPr>
                <a:latin typeface="Acumin Pro Condensed" panose="020B0506020202020204" pitchFamily="34" charset="0"/>
              </a:defRPr>
            </a:lvl3pPr>
            <a:lvl4pPr>
              <a:defRPr>
                <a:latin typeface="Acumin Pro Condensed" panose="020B0506020202020204" pitchFamily="34" charset="0"/>
              </a:defRPr>
            </a:lvl4pPr>
            <a:lvl5pPr>
              <a:defRPr>
                <a:latin typeface="Acumin Pro Condensed" panose="020B0506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Picture Placeholder 2">
            <a:extLst>
              <a:ext uri="{FF2B5EF4-FFF2-40B4-BE49-F238E27FC236}">
                <a16:creationId xmlns:a16="http://schemas.microsoft.com/office/drawing/2014/main" id="{C9AF59E4-E87D-4969-BC37-02353C68F565}"/>
              </a:ext>
            </a:extLst>
          </p:cNvPr>
          <p:cNvSpPr>
            <a:spLocks noGrp="1"/>
          </p:cNvSpPr>
          <p:nvPr>
            <p:ph type="pic" idx="10"/>
          </p:nvPr>
        </p:nvSpPr>
        <p:spPr>
          <a:xfrm>
            <a:off x="6096000" y="1489449"/>
            <a:ext cx="52578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Tree>
    <p:extLst>
      <p:ext uri="{BB962C8B-B14F-4D97-AF65-F5344CB8AC3E}">
        <p14:creationId xmlns:p14="http://schemas.microsoft.com/office/powerpoint/2010/main" val="4187150114"/>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4AC202-8D8E-4BA3-8BA5-6BE52354BA3C}"/>
              </a:ext>
            </a:extLst>
          </p:cNvPr>
          <p:cNvSpPr>
            <a:spLocks noGrp="1"/>
          </p:cNvSpPr>
          <p:nvPr>
            <p:ph type="title"/>
          </p:nvPr>
        </p:nvSpPr>
        <p:spPr>
          <a:xfrm>
            <a:off x="840318" y="457200"/>
            <a:ext cx="3932767" cy="1600200"/>
          </a:xfrm>
          <a:prstGeom prst="rect">
            <a:avLst/>
          </a:prstGeom>
        </p:spPr>
        <p:txBody>
          <a:bodyPr anchor="b"/>
          <a:lstStyle>
            <a:lvl1pPr>
              <a:defRPr sz="3200">
                <a:latin typeface="Acumin Pro Condensed" panose="020B05060202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DEEF7E76-279F-4BBC-BADD-ED99676485FE}"/>
              </a:ext>
            </a:extLst>
          </p:cNvPr>
          <p:cNvSpPr>
            <a:spLocks noGrp="1"/>
          </p:cNvSpPr>
          <p:nvPr>
            <p:ph idx="1"/>
          </p:nvPr>
        </p:nvSpPr>
        <p:spPr>
          <a:xfrm>
            <a:off x="5183717" y="987426"/>
            <a:ext cx="6172200" cy="4873625"/>
          </a:xfrm>
          <a:prstGeom prst="rect">
            <a:avLst/>
          </a:prstGeom>
        </p:spPr>
        <p:txBody>
          <a:bodyPr/>
          <a:lstStyle>
            <a:lvl1pPr>
              <a:defRPr sz="3200">
                <a:latin typeface="Acumin Pro Condensed" panose="020B0506020202020204" pitchFamily="34" charset="0"/>
              </a:defRPr>
            </a:lvl1pPr>
            <a:lvl2pPr>
              <a:defRPr sz="2800">
                <a:latin typeface="Acumin Pro Condensed" panose="020B0506020202020204" pitchFamily="34" charset="0"/>
              </a:defRPr>
            </a:lvl2pPr>
            <a:lvl3pPr>
              <a:defRPr sz="2400">
                <a:latin typeface="Acumin Pro Condensed" panose="020B0506020202020204" pitchFamily="34" charset="0"/>
              </a:defRPr>
            </a:lvl3pPr>
            <a:lvl4pPr>
              <a:defRPr sz="2000">
                <a:latin typeface="Acumin Pro Condensed" panose="020B0506020202020204" pitchFamily="34" charset="0"/>
              </a:defRPr>
            </a:lvl4pPr>
            <a:lvl5pPr>
              <a:defRPr sz="2000">
                <a:latin typeface="Acumin Pro Condensed" panose="020B0506020202020204" pitchFamily="34" charset="0"/>
              </a:defRPr>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F741D33-859E-4AE9-B553-E540F677E877}"/>
              </a:ext>
            </a:extLst>
          </p:cNvPr>
          <p:cNvSpPr>
            <a:spLocks noGrp="1"/>
          </p:cNvSpPr>
          <p:nvPr>
            <p:ph type="body" sz="half" idx="2"/>
          </p:nvPr>
        </p:nvSpPr>
        <p:spPr>
          <a:xfrm>
            <a:off x="840318" y="2057400"/>
            <a:ext cx="3932767" cy="3811588"/>
          </a:xfrm>
          <a:prstGeom prst="rect">
            <a:avLst/>
          </a:prstGeom>
        </p:spPr>
        <p:txBody>
          <a:bodyPr/>
          <a:lstStyle>
            <a:lvl1pPr marL="0" indent="0">
              <a:buNone/>
              <a:defRPr sz="1600">
                <a:latin typeface="Acumin Pro Condensed" panose="020B0506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46359A4-3B06-4459-9047-2FB848337DAD}"/>
              </a:ext>
            </a:extLst>
          </p:cNvPr>
          <p:cNvSpPr>
            <a:spLocks noGrp="1"/>
          </p:cNvSpPr>
          <p:nvPr>
            <p:ph type="dt" sz="half" idx="10"/>
          </p:nvPr>
        </p:nvSpPr>
        <p:spPr>
          <a:xfrm>
            <a:off x="838200" y="6356351"/>
            <a:ext cx="2743200" cy="365125"/>
          </a:xfrm>
          <a:prstGeom prst="rect">
            <a:avLst/>
          </a:prstGeom>
        </p:spPr>
        <p:txBody>
          <a:bodyPr/>
          <a:lstStyle/>
          <a:p>
            <a:fld id="{F1B26F93-5D18-4A14-B0C2-68E6B29C51B4}" type="datetimeFigureOut">
              <a:rPr lang="en-US" smtClean="0"/>
              <a:t>9/23/2021</a:t>
            </a:fld>
            <a:endParaRPr lang="en-US"/>
          </a:p>
        </p:txBody>
      </p:sp>
      <p:sp>
        <p:nvSpPr>
          <p:cNvPr id="6" name="Footer Placeholder 5">
            <a:extLst>
              <a:ext uri="{FF2B5EF4-FFF2-40B4-BE49-F238E27FC236}">
                <a16:creationId xmlns:a16="http://schemas.microsoft.com/office/drawing/2014/main" id="{16068CC7-958D-4049-8F61-2A2877757661}"/>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25642605-288C-4857-8475-26BF206B5B8B}"/>
              </a:ext>
            </a:extLst>
          </p:cNvPr>
          <p:cNvSpPr>
            <a:spLocks noGrp="1"/>
          </p:cNvSpPr>
          <p:nvPr>
            <p:ph type="sldNum" sz="quarter" idx="12"/>
          </p:nvPr>
        </p:nvSpPr>
        <p:spPr>
          <a:xfrm>
            <a:off x="8610600" y="6356351"/>
            <a:ext cx="2743200" cy="365125"/>
          </a:xfrm>
          <a:prstGeom prst="rect">
            <a:avLst/>
          </a:prstGeom>
        </p:spPr>
        <p:txBody>
          <a:bodyPr/>
          <a:lstStyle/>
          <a:p>
            <a:fld id="{EA428515-FA27-451E-810A-903EA23BEE26}" type="slidenum">
              <a:rPr lang="en-US" smtClean="0"/>
              <a:t>‹#›</a:t>
            </a:fld>
            <a:endParaRPr lang="en-US"/>
          </a:p>
        </p:txBody>
      </p:sp>
    </p:spTree>
    <p:extLst>
      <p:ext uri="{BB962C8B-B14F-4D97-AF65-F5344CB8AC3E}">
        <p14:creationId xmlns:p14="http://schemas.microsoft.com/office/powerpoint/2010/main" val="243394595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61DC42-F666-4557-BB2A-11290738170F}"/>
              </a:ext>
            </a:extLst>
          </p:cNvPr>
          <p:cNvSpPr>
            <a:spLocks noGrp="1"/>
          </p:cNvSpPr>
          <p:nvPr>
            <p:ph type="title"/>
          </p:nvPr>
        </p:nvSpPr>
        <p:spPr>
          <a:xfrm>
            <a:off x="840318" y="457200"/>
            <a:ext cx="3932767" cy="1600200"/>
          </a:xfrm>
          <a:prstGeom prst="rect">
            <a:avLst/>
          </a:prstGeom>
        </p:spPr>
        <p:txBody>
          <a:bodyPr anchor="b"/>
          <a:lstStyle>
            <a:lvl1pPr>
              <a:defRPr sz="3200">
                <a:latin typeface="Acumin Pro Condensed" panose="020B0506020202020204" pitchFamily="34" charset="0"/>
              </a:defRPr>
            </a:lvl1pPr>
          </a:lstStyle>
          <a:p>
            <a:r>
              <a:rPr lang="en-US"/>
              <a:t>Click to edit Master title style</a:t>
            </a:r>
          </a:p>
        </p:txBody>
      </p:sp>
      <p:sp>
        <p:nvSpPr>
          <p:cNvPr id="3" name="Picture Placeholder 2">
            <a:extLst>
              <a:ext uri="{FF2B5EF4-FFF2-40B4-BE49-F238E27FC236}">
                <a16:creationId xmlns:a16="http://schemas.microsoft.com/office/drawing/2014/main" id="{1C693FCA-EE7A-43C5-9692-78F26CB1E95E}"/>
              </a:ext>
            </a:extLst>
          </p:cNvPr>
          <p:cNvSpPr>
            <a:spLocks noGrp="1"/>
          </p:cNvSpPr>
          <p:nvPr>
            <p:ph type="pic" idx="1"/>
          </p:nvPr>
        </p:nvSpPr>
        <p:spPr>
          <a:xfrm>
            <a:off x="5183717" y="987426"/>
            <a:ext cx="6172200" cy="4873625"/>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95802D4D-249E-4249-8AF2-B234B744C544}"/>
              </a:ext>
            </a:extLst>
          </p:cNvPr>
          <p:cNvSpPr>
            <a:spLocks noGrp="1"/>
          </p:cNvSpPr>
          <p:nvPr>
            <p:ph type="body" sz="half" idx="2"/>
          </p:nvPr>
        </p:nvSpPr>
        <p:spPr>
          <a:xfrm>
            <a:off x="840318" y="2057400"/>
            <a:ext cx="3932767" cy="3811588"/>
          </a:xfrm>
          <a:prstGeom prst="rect">
            <a:avLst/>
          </a:prstGeom>
        </p:spPr>
        <p:txBody>
          <a:bodyPr/>
          <a:lstStyle>
            <a:lvl1pPr marL="0" indent="0">
              <a:buNone/>
              <a:defRPr sz="1600">
                <a:latin typeface="Acumin Pro Condensed" panose="020B0506020202020204" pitchFamily="34" charset="0"/>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A6BA294-007D-451D-869C-458ACD9EC4F9}"/>
              </a:ext>
            </a:extLst>
          </p:cNvPr>
          <p:cNvSpPr>
            <a:spLocks noGrp="1"/>
          </p:cNvSpPr>
          <p:nvPr>
            <p:ph type="dt" sz="half" idx="10"/>
          </p:nvPr>
        </p:nvSpPr>
        <p:spPr>
          <a:xfrm>
            <a:off x="838200" y="6356351"/>
            <a:ext cx="2743200" cy="365125"/>
          </a:xfrm>
          <a:prstGeom prst="rect">
            <a:avLst/>
          </a:prstGeom>
        </p:spPr>
        <p:txBody>
          <a:bodyPr/>
          <a:lstStyle/>
          <a:p>
            <a:fld id="{F1B26F93-5D18-4A14-B0C2-68E6B29C51B4}" type="datetimeFigureOut">
              <a:rPr lang="en-US" smtClean="0"/>
              <a:t>9/23/2021</a:t>
            </a:fld>
            <a:endParaRPr lang="en-US"/>
          </a:p>
        </p:txBody>
      </p:sp>
      <p:sp>
        <p:nvSpPr>
          <p:cNvPr id="6" name="Footer Placeholder 5">
            <a:extLst>
              <a:ext uri="{FF2B5EF4-FFF2-40B4-BE49-F238E27FC236}">
                <a16:creationId xmlns:a16="http://schemas.microsoft.com/office/drawing/2014/main" id="{ED4CE548-A2E4-49B5-8A4C-7EF9B6559FCB}"/>
              </a:ext>
            </a:extLst>
          </p:cNvPr>
          <p:cNvSpPr>
            <a:spLocks noGrp="1"/>
          </p:cNvSpPr>
          <p:nvPr>
            <p:ph type="ftr" sz="quarter" idx="11"/>
          </p:nvPr>
        </p:nvSpPr>
        <p:spPr>
          <a:xfrm>
            <a:off x="4038600" y="6356351"/>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96359BCB-A3D2-4993-BD97-0733BBE15083}"/>
              </a:ext>
            </a:extLst>
          </p:cNvPr>
          <p:cNvSpPr>
            <a:spLocks noGrp="1"/>
          </p:cNvSpPr>
          <p:nvPr>
            <p:ph type="sldNum" sz="quarter" idx="12"/>
          </p:nvPr>
        </p:nvSpPr>
        <p:spPr>
          <a:xfrm>
            <a:off x="8610600" y="6356351"/>
            <a:ext cx="2743200" cy="365125"/>
          </a:xfrm>
          <a:prstGeom prst="rect">
            <a:avLst/>
          </a:prstGeom>
        </p:spPr>
        <p:txBody>
          <a:bodyPr/>
          <a:lstStyle/>
          <a:p>
            <a:fld id="{EA428515-FA27-451E-810A-903EA23BEE26}" type="slidenum">
              <a:rPr lang="en-US" smtClean="0"/>
              <a:t>‹#›</a:t>
            </a:fld>
            <a:endParaRPr lang="en-US"/>
          </a:p>
        </p:txBody>
      </p:sp>
    </p:spTree>
    <p:extLst>
      <p:ext uri="{BB962C8B-B14F-4D97-AF65-F5344CB8AC3E}">
        <p14:creationId xmlns:p14="http://schemas.microsoft.com/office/powerpoint/2010/main" val="1666371455"/>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4" name="Title 1"/>
          <p:cNvSpPr>
            <a:spLocks noGrp="1"/>
          </p:cNvSpPr>
          <p:nvPr>
            <p:ph type="ctrTitle"/>
          </p:nvPr>
        </p:nvSpPr>
        <p:spPr>
          <a:xfrm>
            <a:off x="1" y="2725272"/>
            <a:ext cx="6980519" cy="703729"/>
          </a:xfrm>
          <a:prstGeom prst="rect">
            <a:avLst/>
          </a:prstGeom>
        </p:spPr>
        <p:txBody>
          <a:bodyPr>
            <a:normAutofit/>
          </a:bodyPr>
          <a:lstStyle>
            <a:lvl1pPr algn="l">
              <a:lnSpc>
                <a:spcPct val="70000"/>
              </a:lnSpc>
              <a:defRPr sz="5400" cap="all" baseline="0">
                <a:solidFill>
                  <a:schemeClr val="bg1"/>
                </a:solidFill>
                <a:latin typeface="Acumin Pro Condensed Black" panose="020B0906020202020204" pitchFamily="34" charset="0"/>
                <a:cs typeface="Acumin Pro Condensed Black" panose="020B0906020202020204" pitchFamily="34" charset="0"/>
              </a:defRPr>
            </a:lvl1pPr>
          </a:lstStyle>
          <a:p>
            <a:endParaRPr lang="en-US" dirty="0"/>
          </a:p>
        </p:txBody>
      </p:sp>
      <p:pic>
        <p:nvPicPr>
          <p:cNvPr id="5" name="Picture 4">
            <a:extLst>
              <a:ext uri="{FF2B5EF4-FFF2-40B4-BE49-F238E27FC236}">
                <a16:creationId xmlns:a16="http://schemas.microsoft.com/office/drawing/2014/main" id="{ED7FAFED-7EE1-4161-AF2B-13BEDA8C7065}"/>
              </a:ext>
            </a:extLst>
          </p:cNvPr>
          <p:cNvPicPr>
            <a:picLocks noChangeAspect="1"/>
          </p:cNvPicPr>
          <p:nvPr userDrawn="1"/>
        </p:nvPicPr>
        <p:blipFill>
          <a:blip r:embed="rId2"/>
          <a:stretch>
            <a:fillRect/>
          </a:stretch>
        </p:blipFill>
        <p:spPr>
          <a:xfrm>
            <a:off x="2221211" y="4228613"/>
            <a:ext cx="2512157" cy="453142"/>
          </a:xfrm>
          <a:prstGeom prst="rect">
            <a:avLst/>
          </a:prstGeom>
        </p:spPr>
      </p:pic>
    </p:spTree>
    <p:extLst>
      <p:ext uri="{BB962C8B-B14F-4D97-AF65-F5344CB8AC3E}">
        <p14:creationId xmlns:p14="http://schemas.microsoft.com/office/powerpoint/2010/main" val="377448944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37FA4D-4F6D-4665-AA40-BB474F0696B8}"/>
              </a:ext>
            </a:extLst>
          </p:cNvPr>
          <p:cNvSpPr>
            <a:spLocks noGrp="1"/>
          </p:cNvSpPr>
          <p:nvPr>
            <p:ph type="title" hasCustomPrompt="1"/>
          </p:nvPr>
        </p:nvSpPr>
        <p:spPr>
          <a:xfrm>
            <a:off x="276411" y="1"/>
            <a:ext cx="10515600" cy="1033369"/>
          </a:xfrm>
          <a:prstGeom prst="rect">
            <a:avLst/>
          </a:prstGeom>
        </p:spPr>
        <p:txBody>
          <a:bodyPr/>
          <a:lstStyle>
            <a:lvl1pPr>
              <a:defRPr>
                <a:solidFill>
                  <a:srgbClr val="32424D"/>
                </a:solidFill>
                <a:latin typeface="Acumin Pro Condensed Black" panose="020B0906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5899FAB5-3285-4F6C-AF4A-4D88BA4F5CD9}"/>
              </a:ext>
            </a:extLst>
          </p:cNvPr>
          <p:cNvSpPr>
            <a:spLocks noGrp="1"/>
          </p:cNvSpPr>
          <p:nvPr>
            <p:ph sz="half" idx="1"/>
          </p:nvPr>
        </p:nvSpPr>
        <p:spPr>
          <a:xfrm>
            <a:off x="838200" y="1825625"/>
            <a:ext cx="51562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57D7A612-D0E6-4DEE-82DE-0457786AA7C3}"/>
              </a:ext>
            </a:extLst>
          </p:cNvPr>
          <p:cNvSpPr>
            <a:spLocks noGrp="1"/>
          </p:cNvSpPr>
          <p:nvPr>
            <p:ph sz="half" idx="2"/>
          </p:nvPr>
        </p:nvSpPr>
        <p:spPr>
          <a:xfrm>
            <a:off x="6197600" y="1825625"/>
            <a:ext cx="5156200" cy="4351338"/>
          </a:xfrm>
          <a:prstGeom prst="rect">
            <a:avLst/>
          </a:prstGeo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4869294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609600" y="1600200"/>
            <a:ext cx="109728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2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37FA4D-4F6D-4665-AA40-BB474F0696B8}"/>
              </a:ext>
            </a:extLst>
          </p:cNvPr>
          <p:cNvSpPr>
            <a:spLocks noGrp="1"/>
          </p:cNvSpPr>
          <p:nvPr>
            <p:ph type="title" hasCustomPrompt="1"/>
          </p:nvPr>
        </p:nvSpPr>
        <p:spPr>
          <a:xfrm>
            <a:off x="276411" y="1"/>
            <a:ext cx="10515600" cy="1033369"/>
          </a:xfrm>
          <a:prstGeom prst="rect">
            <a:avLst/>
          </a:prstGeom>
        </p:spPr>
        <p:txBody>
          <a:bodyPr/>
          <a:lstStyle>
            <a:lvl1pPr>
              <a:defRPr>
                <a:solidFill>
                  <a:srgbClr val="32424D"/>
                </a:solidFill>
                <a:latin typeface="Acumin Pro Condensed Black" panose="020B0906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5899FAB5-3285-4F6C-AF4A-4D88BA4F5CD9}"/>
              </a:ext>
            </a:extLst>
          </p:cNvPr>
          <p:cNvSpPr>
            <a:spLocks noGrp="1"/>
          </p:cNvSpPr>
          <p:nvPr>
            <p:ph sz="half" idx="1"/>
          </p:nvPr>
        </p:nvSpPr>
        <p:spPr>
          <a:xfrm>
            <a:off x="276413" y="1170881"/>
            <a:ext cx="11573617" cy="5006085"/>
          </a:xfrm>
          <a:prstGeom prst="rect">
            <a:avLst/>
          </a:prstGeom>
        </p:spPr>
        <p:txBody>
          <a:bodyPr/>
          <a:lstStyle>
            <a:lvl1pPr>
              <a:defRPr>
                <a:latin typeface="Acumin Pro Condensed" panose="020B0506020202020204" pitchFamily="34" charset="0"/>
              </a:defRPr>
            </a:lvl1pPr>
            <a:lvl2pPr>
              <a:defRPr>
                <a:latin typeface="Acumin Pro Condensed" panose="020B0506020202020204" pitchFamily="34" charset="0"/>
              </a:defRPr>
            </a:lvl2pPr>
            <a:lvl3pPr>
              <a:defRPr>
                <a:latin typeface="Acumin Pro Condensed" panose="020B0506020202020204" pitchFamily="34" charset="0"/>
              </a:defRPr>
            </a:lvl3pPr>
            <a:lvl4pPr>
              <a:defRPr>
                <a:latin typeface="Acumin Pro Condensed" panose="020B0506020202020204" pitchFamily="34" charset="0"/>
              </a:defRPr>
            </a:lvl4pPr>
            <a:lvl5pPr>
              <a:defRPr>
                <a:latin typeface="Acumin Pro Condensed" panose="020B0506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049400612"/>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1_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337FA4D-4F6D-4665-AA40-BB474F0696B8}"/>
              </a:ext>
            </a:extLst>
          </p:cNvPr>
          <p:cNvSpPr>
            <a:spLocks noGrp="1"/>
          </p:cNvSpPr>
          <p:nvPr>
            <p:ph type="title" hasCustomPrompt="1"/>
          </p:nvPr>
        </p:nvSpPr>
        <p:spPr>
          <a:xfrm>
            <a:off x="264460" y="1"/>
            <a:ext cx="10515600" cy="1033369"/>
          </a:xfrm>
          <a:prstGeom prst="rect">
            <a:avLst/>
          </a:prstGeom>
        </p:spPr>
        <p:txBody>
          <a:bodyPr/>
          <a:lstStyle>
            <a:lvl1pPr>
              <a:defRPr>
                <a:solidFill>
                  <a:srgbClr val="32424D"/>
                </a:solidFill>
                <a:latin typeface="Acumin Pro Condensed Black" panose="020B0906020202020204" pitchFamily="34" charset="0"/>
              </a:defRPr>
            </a:lvl1pPr>
          </a:lstStyle>
          <a:p>
            <a:r>
              <a:rPr lang="en-US" dirty="0"/>
              <a:t>CLICK TO EDIT MASTER TITLE STYLE</a:t>
            </a:r>
          </a:p>
        </p:txBody>
      </p:sp>
      <p:sp>
        <p:nvSpPr>
          <p:cNvPr id="3" name="Content Placeholder 2">
            <a:extLst>
              <a:ext uri="{FF2B5EF4-FFF2-40B4-BE49-F238E27FC236}">
                <a16:creationId xmlns:a16="http://schemas.microsoft.com/office/drawing/2014/main" id="{5899FAB5-3285-4F6C-AF4A-4D88BA4F5CD9}"/>
              </a:ext>
            </a:extLst>
          </p:cNvPr>
          <p:cNvSpPr>
            <a:spLocks noGrp="1"/>
          </p:cNvSpPr>
          <p:nvPr>
            <p:ph sz="half" idx="1"/>
          </p:nvPr>
        </p:nvSpPr>
        <p:spPr>
          <a:xfrm>
            <a:off x="838200" y="1825625"/>
            <a:ext cx="5156200" cy="4351338"/>
          </a:xfrm>
          <a:prstGeom prst="rect">
            <a:avLst/>
          </a:prstGeom>
        </p:spPr>
        <p:txBody>
          <a:bodyPr/>
          <a:lstStyle>
            <a:lvl1pPr>
              <a:defRPr>
                <a:latin typeface="Acumin Pro Condensed" panose="020B0506020202020204" pitchFamily="34" charset="0"/>
              </a:defRPr>
            </a:lvl1pPr>
            <a:lvl2pPr>
              <a:defRPr>
                <a:latin typeface="Acumin Pro Condensed" panose="020B0506020202020204" pitchFamily="34" charset="0"/>
              </a:defRPr>
            </a:lvl2pPr>
            <a:lvl3pPr>
              <a:defRPr>
                <a:latin typeface="Acumin Pro Condensed" panose="020B0506020202020204" pitchFamily="34" charset="0"/>
              </a:defRPr>
            </a:lvl3pPr>
            <a:lvl4pPr>
              <a:defRPr>
                <a:latin typeface="Acumin Pro Condensed" panose="020B0506020202020204" pitchFamily="34" charset="0"/>
              </a:defRPr>
            </a:lvl4pPr>
            <a:lvl5pPr>
              <a:defRPr>
                <a:latin typeface="Acumin Pro Condensed" panose="020B0506020202020204" pitchFamily="34" charset="0"/>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Picture Placeholder 2">
            <a:extLst>
              <a:ext uri="{FF2B5EF4-FFF2-40B4-BE49-F238E27FC236}">
                <a16:creationId xmlns:a16="http://schemas.microsoft.com/office/drawing/2014/main" id="{C9AF59E4-E87D-4969-BC37-02353C68F565}"/>
              </a:ext>
            </a:extLst>
          </p:cNvPr>
          <p:cNvSpPr>
            <a:spLocks noGrp="1"/>
          </p:cNvSpPr>
          <p:nvPr>
            <p:ph type="pic" idx="10"/>
          </p:nvPr>
        </p:nvSpPr>
        <p:spPr>
          <a:xfrm>
            <a:off x="6096000" y="1489451"/>
            <a:ext cx="5257800" cy="4873625"/>
          </a:xfrm>
          <a:prstGeom prst="rect">
            <a:avLst/>
          </a:prstGeo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Tree>
    <p:extLst>
      <p:ext uri="{BB962C8B-B14F-4D97-AF65-F5344CB8AC3E}">
        <p14:creationId xmlns:p14="http://schemas.microsoft.com/office/powerpoint/2010/main" val="272144945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4AC202-8D8E-4BA3-8BA5-6BE52354BA3C}"/>
              </a:ext>
            </a:extLst>
          </p:cNvPr>
          <p:cNvSpPr>
            <a:spLocks noGrp="1"/>
          </p:cNvSpPr>
          <p:nvPr>
            <p:ph type="title"/>
          </p:nvPr>
        </p:nvSpPr>
        <p:spPr>
          <a:xfrm>
            <a:off x="840319" y="457200"/>
            <a:ext cx="3932767" cy="1600200"/>
          </a:xfrm>
          <a:prstGeom prst="rect">
            <a:avLst/>
          </a:prstGeom>
        </p:spPr>
        <p:txBody>
          <a:bodyPr anchor="b"/>
          <a:lstStyle>
            <a:lvl1pPr>
              <a:defRPr sz="2400">
                <a:latin typeface="Acumin Pro Condensed" panose="020B0506020202020204" pitchFamily="34" charset="0"/>
              </a:defRPr>
            </a:lvl1pPr>
          </a:lstStyle>
          <a:p>
            <a:r>
              <a:rPr lang="en-US"/>
              <a:t>Click to edit Master title style</a:t>
            </a:r>
          </a:p>
        </p:txBody>
      </p:sp>
      <p:sp>
        <p:nvSpPr>
          <p:cNvPr id="3" name="Content Placeholder 2">
            <a:extLst>
              <a:ext uri="{FF2B5EF4-FFF2-40B4-BE49-F238E27FC236}">
                <a16:creationId xmlns:a16="http://schemas.microsoft.com/office/drawing/2014/main" id="{DEEF7E76-279F-4BBC-BADD-ED99676485FE}"/>
              </a:ext>
            </a:extLst>
          </p:cNvPr>
          <p:cNvSpPr>
            <a:spLocks noGrp="1"/>
          </p:cNvSpPr>
          <p:nvPr>
            <p:ph idx="1"/>
          </p:nvPr>
        </p:nvSpPr>
        <p:spPr>
          <a:xfrm>
            <a:off x="5183717" y="987428"/>
            <a:ext cx="6172200" cy="4873625"/>
          </a:xfrm>
          <a:prstGeom prst="rect">
            <a:avLst/>
          </a:prstGeom>
        </p:spPr>
        <p:txBody>
          <a:bodyPr/>
          <a:lstStyle>
            <a:lvl1pPr>
              <a:defRPr sz="2400">
                <a:latin typeface="Acumin Pro Condensed" panose="020B0506020202020204" pitchFamily="34" charset="0"/>
              </a:defRPr>
            </a:lvl1pPr>
            <a:lvl2pPr>
              <a:defRPr sz="2100">
                <a:latin typeface="Acumin Pro Condensed" panose="020B0506020202020204" pitchFamily="34" charset="0"/>
              </a:defRPr>
            </a:lvl2pPr>
            <a:lvl3pPr>
              <a:defRPr sz="1800">
                <a:latin typeface="Acumin Pro Condensed" panose="020B0506020202020204" pitchFamily="34" charset="0"/>
              </a:defRPr>
            </a:lvl3pPr>
            <a:lvl4pPr>
              <a:defRPr sz="1500">
                <a:latin typeface="Acumin Pro Condensed" panose="020B0506020202020204" pitchFamily="34" charset="0"/>
              </a:defRPr>
            </a:lvl4pPr>
            <a:lvl5pPr>
              <a:defRPr sz="1500">
                <a:latin typeface="Acumin Pro Condensed" panose="020B0506020202020204" pitchFamily="34" charset="0"/>
              </a:defRPr>
            </a:lvl5pPr>
            <a:lvl6pPr>
              <a:defRPr sz="1500"/>
            </a:lvl6pPr>
            <a:lvl7pPr>
              <a:defRPr sz="1500"/>
            </a:lvl7pPr>
            <a:lvl8pPr>
              <a:defRPr sz="1500"/>
            </a:lvl8pPr>
            <a:lvl9pPr>
              <a:defRPr sz="15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9F741D33-859E-4AE9-B553-E540F677E877}"/>
              </a:ext>
            </a:extLst>
          </p:cNvPr>
          <p:cNvSpPr>
            <a:spLocks noGrp="1"/>
          </p:cNvSpPr>
          <p:nvPr>
            <p:ph type="body" sz="half" idx="2"/>
          </p:nvPr>
        </p:nvSpPr>
        <p:spPr>
          <a:xfrm>
            <a:off x="840319" y="2057400"/>
            <a:ext cx="3932767" cy="3811588"/>
          </a:xfrm>
          <a:prstGeom prst="rect">
            <a:avLst/>
          </a:prstGeom>
        </p:spPr>
        <p:txBody>
          <a:bodyPr/>
          <a:lstStyle>
            <a:lvl1pPr marL="0" indent="0">
              <a:buNone/>
              <a:defRPr sz="1200">
                <a:latin typeface="Acumin Pro Condensed" panose="020B0506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id="{D46359A4-3B06-4459-9047-2FB848337DAD}"/>
              </a:ext>
            </a:extLst>
          </p:cNvPr>
          <p:cNvSpPr>
            <a:spLocks noGrp="1"/>
          </p:cNvSpPr>
          <p:nvPr>
            <p:ph type="dt" sz="half" idx="10"/>
          </p:nvPr>
        </p:nvSpPr>
        <p:spPr>
          <a:xfrm>
            <a:off x="838200" y="6356353"/>
            <a:ext cx="2743200" cy="365125"/>
          </a:xfrm>
          <a:prstGeom prst="rect">
            <a:avLst/>
          </a:prstGeom>
        </p:spPr>
        <p:txBody>
          <a:bodyPr/>
          <a:lstStyle/>
          <a:p>
            <a:fld id="{F1B26F93-5D18-4A14-B0C2-68E6B29C51B4}" type="datetimeFigureOut">
              <a:rPr lang="en-US" smtClean="0"/>
              <a:t>9/23/2021</a:t>
            </a:fld>
            <a:endParaRPr lang="en-US"/>
          </a:p>
        </p:txBody>
      </p:sp>
      <p:sp>
        <p:nvSpPr>
          <p:cNvPr id="6" name="Footer Placeholder 5">
            <a:extLst>
              <a:ext uri="{FF2B5EF4-FFF2-40B4-BE49-F238E27FC236}">
                <a16:creationId xmlns:a16="http://schemas.microsoft.com/office/drawing/2014/main" id="{16068CC7-958D-4049-8F61-2A2877757661}"/>
              </a:ext>
            </a:extLst>
          </p:cNvPr>
          <p:cNvSpPr>
            <a:spLocks noGrp="1"/>
          </p:cNvSpPr>
          <p:nvPr>
            <p:ph type="ftr" sz="quarter" idx="11"/>
          </p:nvPr>
        </p:nvSpPr>
        <p:spPr>
          <a:xfrm>
            <a:off x="4038600" y="6356353"/>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25642605-288C-4857-8475-26BF206B5B8B}"/>
              </a:ext>
            </a:extLst>
          </p:cNvPr>
          <p:cNvSpPr>
            <a:spLocks noGrp="1"/>
          </p:cNvSpPr>
          <p:nvPr>
            <p:ph type="sldNum" sz="quarter" idx="12"/>
          </p:nvPr>
        </p:nvSpPr>
        <p:spPr>
          <a:xfrm>
            <a:off x="8610600" y="6356353"/>
            <a:ext cx="2743200" cy="365125"/>
          </a:xfrm>
          <a:prstGeom prst="rect">
            <a:avLst/>
          </a:prstGeom>
        </p:spPr>
        <p:txBody>
          <a:bodyPr/>
          <a:lstStyle/>
          <a:p>
            <a:fld id="{EA428515-FA27-451E-810A-903EA23BEE26}" type="slidenum">
              <a:rPr lang="en-US" smtClean="0"/>
              <a:t>‹#›</a:t>
            </a:fld>
            <a:endParaRPr lang="en-US"/>
          </a:p>
        </p:txBody>
      </p:sp>
    </p:spTree>
    <p:extLst>
      <p:ext uri="{BB962C8B-B14F-4D97-AF65-F5344CB8AC3E}">
        <p14:creationId xmlns:p14="http://schemas.microsoft.com/office/powerpoint/2010/main" val="234396163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61DC42-F666-4557-BB2A-11290738170F}"/>
              </a:ext>
            </a:extLst>
          </p:cNvPr>
          <p:cNvSpPr>
            <a:spLocks noGrp="1"/>
          </p:cNvSpPr>
          <p:nvPr>
            <p:ph type="title"/>
          </p:nvPr>
        </p:nvSpPr>
        <p:spPr>
          <a:xfrm>
            <a:off x="840319" y="457200"/>
            <a:ext cx="3932767" cy="1600200"/>
          </a:xfrm>
          <a:prstGeom prst="rect">
            <a:avLst/>
          </a:prstGeom>
        </p:spPr>
        <p:txBody>
          <a:bodyPr anchor="b"/>
          <a:lstStyle>
            <a:lvl1pPr>
              <a:defRPr sz="2400">
                <a:latin typeface="Acumin Pro Condensed" panose="020B0506020202020204" pitchFamily="34" charset="0"/>
              </a:defRPr>
            </a:lvl1pPr>
          </a:lstStyle>
          <a:p>
            <a:r>
              <a:rPr lang="en-US"/>
              <a:t>Click to edit Master title style</a:t>
            </a:r>
          </a:p>
        </p:txBody>
      </p:sp>
      <p:sp>
        <p:nvSpPr>
          <p:cNvPr id="3" name="Picture Placeholder 2">
            <a:extLst>
              <a:ext uri="{FF2B5EF4-FFF2-40B4-BE49-F238E27FC236}">
                <a16:creationId xmlns:a16="http://schemas.microsoft.com/office/drawing/2014/main" id="{1C693FCA-EE7A-43C5-9692-78F26CB1E95E}"/>
              </a:ext>
            </a:extLst>
          </p:cNvPr>
          <p:cNvSpPr>
            <a:spLocks noGrp="1"/>
          </p:cNvSpPr>
          <p:nvPr>
            <p:ph type="pic" idx="1"/>
          </p:nvPr>
        </p:nvSpPr>
        <p:spPr>
          <a:xfrm>
            <a:off x="5183717" y="987428"/>
            <a:ext cx="6172200" cy="4873625"/>
          </a:xfrm>
          <a:prstGeom prst="rect">
            <a:avLst/>
          </a:prstGeo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US"/>
          </a:p>
        </p:txBody>
      </p:sp>
      <p:sp>
        <p:nvSpPr>
          <p:cNvPr id="4" name="Text Placeholder 3">
            <a:extLst>
              <a:ext uri="{FF2B5EF4-FFF2-40B4-BE49-F238E27FC236}">
                <a16:creationId xmlns:a16="http://schemas.microsoft.com/office/drawing/2014/main" id="{95802D4D-249E-4249-8AF2-B234B744C544}"/>
              </a:ext>
            </a:extLst>
          </p:cNvPr>
          <p:cNvSpPr>
            <a:spLocks noGrp="1"/>
          </p:cNvSpPr>
          <p:nvPr>
            <p:ph type="body" sz="half" idx="2"/>
          </p:nvPr>
        </p:nvSpPr>
        <p:spPr>
          <a:xfrm>
            <a:off x="840319" y="2057400"/>
            <a:ext cx="3932767" cy="3811588"/>
          </a:xfrm>
          <a:prstGeom prst="rect">
            <a:avLst/>
          </a:prstGeom>
        </p:spPr>
        <p:txBody>
          <a:bodyPr/>
          <a:lstStyle>
            <a:lvl1pPr marL="0" indent="0">
              <a:buNone/>
              <a:defRPr sz="1200">
                <a:latin typeface="Acumin Pro Condensed" panose="020B0506020202020204" pitchFamily="34" charset="0"/>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Edit Master text styles</a:t>
            </a:r>
          </a:p>
        </p:txBody>
      </p:sp>
      <p:sp>
        <p:nvSpPr>
          <p:cNvPr id="5" name="Date Placeholder 4">
            <a:extLst>
              <a:ext uri="{FF2B5EF4-FFF2-40B4-BE49-F238E27FC236}">
                <a16:creationId xmlns:a16="http://schemas.microsoft.com/office/drawing/2014/main" id="{2A6BA294-007D-451D-869C-458ACD9EC4F9}"/>
              </a:ext>
            </a:extLst>
          </p:cNvPr>
          <p:cNvSpPr>
            <a:spLocks noGrp="1"/>
          </p:cNvSpPr>
          <p:nvPr>
            <p:ph type="dt" sz="half" idx="10"/>
          </p:nvPr>
        </p:nvSpPr>
        <p:spPr>
          <a:xfrm>
            <a:off x="838200" y="6356353"/>
            <a:ext cx="2743200" cy="365125"/>
          </a:xfrm>
          <a:prstGeom prst="rect">
            <a:avLst/>
          </a:prstGeom>
        </p:spPr>
        <p:txBody>
          <a:bodyPr/>
          <a:lstStyle/>
          <a:p>
            <a:fld id="{F1B26F93-5D18-4A14-B0C2-68E6B29C51B4}" type="datetimeFigureOut">
              <a:rPr lang="en-US" smtClean="0"/>
              <a:t>9/23/2021</a:t>
            </a:fld>
            <a:endParaRPr lang="en-US"/>
          </a:p>
        </p:txBody>
      </p:sp>
      <p:sp>
        <p:nvSpPr>
          <p:cNvPr id="6" name="Footer Placeholder 5">
            <a:extLst>
              <a:ext uri="{FF2B5EF4-FFF2-40B4-BE49-F238E27FC236}">
                <a16:creationId xmlns:a16="http://schemas.microsoft.com/office/drawing/2014/main" id="{ED4CE548-A2E4-49B5-8A4C-7EF9B6559FCB}"/>
              </a:ext>
            </a:extLst>
          </p:cNvPr>
          <p:cNvSpPr>
            <a:spLocks noGrp="1"/>
          </p:cNvSpPr>
          <p:nvPr>
            <p:ph type="ftr" sz="quarter" idx="11"/>
          </p:nvPr>
        </p:nvSpPr>
        <p:spPr>
          <a:xfrm>
            <a:off x="4038600" y="6356353"/>
            <a:ext cx="4114800" cy="365125"/>
          </a:xfrm>
          <a:prstGeom prst="rect">
            <a:avLst/>
          </a:prstGeom>
        </p:spPr>
        <p:txBody>
          <a:bodyPr/>
          <a:lstStyle/>
          <a:p>
            <a:endParaRPr lang="en-US"/>
          </a:p>
        </p:txBody>
      </p:sp>
      <p:sp>
        <p:nvSpPr>
          <p:cNvPr id="7" name="Slide Number Placeholder 6">
            <a:extLst>
              <a:ext uri="{FF2B5EF4-FFF2-40B4-BE49-F238E27FC236}">
                <a16:creationId xmlns:a16="http://schemas.microsoft.com/office/drawing/2014/main" id="{96359BCB-A3D2-4993-BD97-0733BBE15083}"/>
              </a:ext>
            </a:extLst>
          </p:cNvPr>
          <p:cNvSpPr>
            <a:spLocks noGrp="1"/>
          </p:cNvSpPr>
          <p:nvPr>
            <p:ph type="sldNum" sz="quarter" idx="12"/>
          </p:nvPr>
        </p:nvSpPr>
        <p:spPr>
          <a:xfrm>
            <a:off x="8610600" y="6356353"/>
            <a:ext cx="2743200" cy="365125"/>
          </a:xfrm>
          <a:prstGeom prst="rect">
            <a:avLst/>
          </a:prstGeom>
        </p:spPr>
        <p:txBody>
          <a:bodyPr/>
          <a:lstStyle/>
          <a:p>
            <a:fld id="{EA428515-FA27-451E-810A-903EA23BEE26}" type="slidenum">
              <a:rPr lang="en-US" smtClean="0"/>
              <a:t>‹#›</a:t>
            </a:fld>
            <a:endParaRPr lang="en-US"/>
          </a:p>
        </p:txBody>
      </p:sp>
    </p:spTree>
    <p:extLst>
      <p:ext uri="{BB962C8B-B14F-4D97-AF65-F5344CB8AC3E}">
        <p14:creationId xmlns:p14="http://schemas.microsoft.com/office/powerpoint/2010/main" val="199704351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showMasterSp="0" preserve="1" userDrawn="1">
  <p:cSld name="Title Slide">
    <p:bg>
      <p:bgRef idx="1001">
        <a:schemeClr val="bg1"/>
      </p:bgRef>
    </p:bg>
    <p:spTree>
      <p:nvGrpSpPr>
        <p:cNvPr id="1" name=""/>
        <p:cNvGrpSpPr/>
        <p:nvPr/>
      </p:nvGrpSpPr>
      <p:grpSpPr>
        <a:xfrm>
          <a:off x="0" y="0"/>
          <a:ext cx="0" cy="0"/>
          <a:chOff x="0" y="0"/>
          <a:chExt cx="0" cy="0"/>
        </a:xfrm>
      </p:grpSpPr>
      <p:sp>
        <p:nvSpPr>
          <p:cNvPr id="7" name="Title 1">
            <a:extLst>
              <a:ext uri="{FF2B5EF4-FFF2-40B4-BE49-F238E27FC236}">
                <a16:creationId xmlns:a16="http://schemas.microsoft.com/office/drawing/2014/main" id="{F617B374-FC1B-419B-BB11-968E05E520ED}"/>
              </a:ext>
            </a:extLst>
          </p:cNvPr>
          <p:cNvSpPr>
            <a:spLocks noGrp="1"/>
          </p:cNvSpPr>
          <p:nvPr>
            <p:ph type="ctrTitle" hasCustomPrompt="1"/>
          </p:nvPr>
        </p:nvSpPr>
        <p:spPr>
          <a:xfrm>
            <a:off x="2032000" y="1610838"/>
            <a:ext cx="8229600" cy="1143000"/>
          </a:xfrm>
        </p:spPr>
        <p:txBody>
          <a:bodyPr>
            <a:normAutofit/>
          </a:bodyPr>
          <a:lstStyle>
            <a:lvl1pPr algn="ctr">
              <a:defRPr/>
            </a:lvl1pPr>
          </a:lstStyle>
          <a:p>
            <a:pPr algn="ctr"/>
            <a:r>
              <a:rPr lang="en-US" cap="none" dirty="0">
                <a:solidFill>
                  <a:schemeClr val="accent4"/>
                </a:solidFill>
              </a:rPr>
              <a:t>Presentation Title</a:t>
            </a:r>
            <a:endParaRPr lang="en-US" sz="2200" cap="none" dirty="0">
              <a:solidFill>
                <a:schemeClr val="accent5"/>
              </a:solidFill>
            </a:endParaRPr>
          </a:p>
        </p:txBody>
      </p:sp>
      <p:pic>
        <p:nvPicPr>
          <p:cNvPr id="10" name="Picture 9" descr="CABP_EXPO_lines.png">
            <a:extLst>
              <a:ext uri="{FF2B5EF4-FFF2-40B4-BE49-F238E27FC236}">
                <a16:creationId xmlns:a16="http://schemas.microsoft.com/office/drawing/2014/main" id="{30A0440F-9E3C-4D76-81F4-E1CBF17EF26B}"/>
              </a:ext>
            </a:extLst>
          </p:cNvPr>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485900" y="2932040"/>
            <a:ext cx="9220200" cy="202799"/>
          </a:xfrm>
          <a:prstGeom prst="rect">
            <a:avLst/>
          </a:prstGeom>
        </p:spPr>
      </p:pic>
      <p:pic>
        <p:nvPicPr>
          <p:cNvPr id="9" name="Picture 8">
            <a:hlinkClick r:id="rId3"/>
            <a:extLst>
              <a:ext uri="{FF2B5EF4-FFF2-40B4-BE49-F238E27FC236}">
                <a16:creationId xmlns:a16="http://schemas.microsoft.com/office/drawing/2014/main" id="{9DA41F06-7F3B-480C-990E-C147965EC214}"/>
              </a:ext>
            </a:extLst>
          </p:cNvPr>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381000" y="6005362"/>
            <a:ext cx="2231136" cy="501907"/>
          </a:xfrm>
          <a:prstGeom prst="rect">
            <a:avLst/>
          </a:prstGeom>
        </p:spPr>
      </p:pic>
      <p:pic>
        <p:nvPicPr>
          <p:cNvPr id="4" name="Picture 3" descr="A picture containing text&#10;&#10;Description automatically generated">
            <a:extLst>
              <a:ext uri="{FF2B5EF4-FFF2-40B4-BE49-F238E27FC236}">
                <a16:creationId xmlns:a16="http://schemas.microsoft.com/office/drawing/2014/main" id="{AF3EC00E-C55D-4CF7-AE1F-6D9F09BEC593}"/>
              </a:ext>
            </a:extLst>
          </p:cNvPr>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a:xfrm>
            <a:off x="9681464" y="5953552"/>
            <a:ext cx="2231136" cy="761480"/>
          </a:xfrm>
          <a:prstGeom prst="rect">
            <a:avLst/>
          </a:prstGeom>
        </p:spPr>
      </p:pic>
    </p:spTree>
    <p:extLst>
      <p:ext uri="{BB962C8B-B14F-4D97-AF65-F5344CB8AC3E}">
        <p14:creationId xmlns:p14="http://schemas.microsoft.com/office/powerpoint/2010/main" val="974152463"/>
      </p:ext>
    </p:extLst>
  </p:cSld>
  <p:clrMapOvr>
    <a:overrideClrMapping bg1="lt1" tx1="dk1" bg2="lt2" tx2="dk2" accent1="accent1" accent2="accent2" accent3="accent3" accent4="accent4" accent5="accent5" accent6="accent6" hlink="hlink" folHlink="folHlink"/>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8" name="Content Placeholder 7"/>
          <p:cNvSpPr>
            <a:spLocks noGrp="1"/>
          </p:cNvSpPr>
          <p:nvPr>
            <p:ph sz="quarter" idx="1"/>
          </p:nvPr>
        </p:nvSpPr>
        <p:spPr>
          <a:xfrm>
            <a:off x="609600" y="1600200"/>
            <a:ext cx="109728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7" name="Date Placeholder 6"/>
          <p:cNvSpPr>
            <a:spLocks noGrp="1"/>
          </p:cNvSpPr>
          <p:nvPr>
            <p:ph type="dt" sz="half" idx="14"/>
          </p:nvPr>
        </p:nvSpPr>
        <p:spPr>
          <a:xfrm rot="5400000">
            <a:off x="11114532" y="467868"/>
            <a:ext cx="1447800" cy="512064"/>
          </a:xfrm>
          <a:prstGeom prst="rect">
            <a:avLst/>
          </a:prstGeom>
        </p:spPr>
        <p:txBody>
          <a:bodyPr rtlCol="0"/>
          <a:lstStyle/>
          <a:p>
            <a:fld id="{2736994D-1C0E-4F38-8305-B404FD786FF8}" type="datetimeFigureOut">
              <a:rPr lang="en-US" smtClean="0"/>
              <a:pPr/>
              <a:t>9/23/2021</a:t>
            </a:fld>
            <a:endParaRPr lang="en-US" dirty="0"/>
          </a:p>
        </p:txBody>
      </p:sp>
      <p:sp>
        <p:nvSpPr>
          <p:cNvPr id="9" name="Slide Number Placeholder 8"/>
          <p:cNvSpPr>
            <a:spLocks noGrp="1"/>
          </p:cNvSpPr>
          <p:nvPr>
            <p:ph type="sldNum" sz="quarter" idx="15"/>
          </p:nvPr>
        </p:nvSpPr>
        <p:spPr>
          <a:xfrm>
            <a:off x="11379200" y="6336792"/>
            <a:ext cx="812800" cy="521208"/>
          </a:xfrm>
          <a:prstGeom prst="rect">
            <a:avLst/>
          </a:prstGeom>
        </p:spPr>
        <p:txBody>
          <a:bodyPr rtlCol="0"/>
          <a:lstStyle>
            <a:lvl1pPr>
              <a:defRPr>
                <a:solidFill>
                  <a:schemeClr val="tx2"/>
                </a:solidFill>
              </a:defRPr>
            </a:lvl1pPr>
          </a:lstStyle>
          <a:p>
            <a:fld id="{DBC0986A-DC26-4882-A470-4C1A1AA4B114}" type="slidenum">
              <a:rPr lang="en-US" smtClean="0"/>
              <a:pPr/>
              <a:t>‹#›</a:t>
            </a:fld>
            <a:endParaRPr lang="en-US" dirty="0"/>
          </a:p>
        </p:txBody>
      </p:sp>
      <p:sp>
        <p:nvSpPr>
          <p:cNvPr id="10" name="Footer Placeholder 9"/>
          <p:cNvSpPr>
            <a:spLocks noGrp="1"/>
          </p:cNvSpPr>
          <p:nvPr>
            <p:ph type="ftr" sz="quarter" idx="16"/>
          </p:nvPr>
        </p:nvSpPr>
        <p:spPr>
          <a:xfrm rot="5400000">
            <a:off x="9548558" y="3639603"/>
            <a:ext cx="4566485" cy="487680"/>
          </a:xfrm>
          <a:prstGeom prst="rect">
            <a:avLst/>
          </a:prstGeom>
        </p:spPr>
        <p:txBody>
          <a:bodyPr rtlCol="0"/>
          <a:lstStyle/>
          <a:p>
            <a:endParaRPr lang="en-US" dirty="0"/>
          </a:p>
        </p:txBody>
      </p:sp>
    </p:spTree>
    <p:extLst>
      <p:ext uri="{BB962C8B-B14F-4D97-AF65-F5344CB8AC3E}">
        <p14:creationId xmlns:p14="http://schemas.microsoft.com/office/powerpoint/2010/main" val="418316461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a:xfrm rot="5400000">
            <a:off x="11110468" y="467868"/>
            <a:ext cx="1447800" cy="512064"/>
          </a:xfrm>
          <a:prstGeom prst="rect">
            <a:avLst/>
          </a:prstGeom>
        </p:spPr>
        <p:txBody>
          <a:bodyPr/>
          <a:lstStyle/>
          <a:p>
            <a:fld id="{2736994D-1C0E-4F38-8305-B404FD786FF8}" type="datetimeFigureOut">
              <a:rPr lang="en-US" smtClean="0"/>
              <a:pPr/>
              <a:t>9/23/2021</a:t>
            </a:fld>
            <a:endParaRPr lang="en-US" dirty="0"/>
          </a:p>
        </p:txBody>
      </p:sp>
      <p:sp>
        <p:nvSpPr>
          <p:cNvPr id="6" name="Footer Placeholder 5"/>
          <p:cNvSpPr>
            <a:spLocks noGrp="1"/>
          </p:cNvSpPr>
          <p:nvPr>
            <p:ph type="ftr" sz="quarter" idx="11"/>
          </p:nvPr>
        </p:nvSpPr>
        <p:spPr>
          <a:xfrm rot="5400000">
            <a:off x="9541736" y="3642360"/>
            <a:ext cx="4572000" cy="487680"/>
          </a:xfrm>
          <a:prstGeom prst="rect">
            <a:avLst/>
          </a:prstGeom>
        </p:spPr>
        <p:txBody>
          <a:bodyPr/>
          <a:lstStyle/>
          <a:p>
            <a:endParaRPr lang="en-US" dirty="0"/>
          </a:p>
        </p:txBody>
      </p:sp>
      <p:sp>
        <p:nvSpPr>
          <p:cNvPr id="9" name="Content Placeholder 8"/>
          <p:cNvSpPr>
            <a:spLocks noGrp="1"/>
          </p:cNvSpPr>
          <p:nvPr>
            <p:ph sz="quarter" idx="1"/>
          </p:nvPr>
        </p:nvSpPr>
        <p:spPr>
          <a:xfrm>
            <a:off x="609600" y="1600200"/>
            <a:ext cx="4876800" cy="3810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5693664" y="1600200"/>
            <a:ext cx="48768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extLst>
      <p:ext uri="{BB962C8B-B14F-4D97-AF65-F5344CB8AC3E}">
        <p14:creationId xmlns:p14="http://schemas.microsoft.com/office/powerpoint/2010/main" val="250135202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100584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a:xfrm rot="5400000">
            <a:off x="11110468" y="467868"/>
            <a:ext cx="1447800" cy="512064"/>
          </a:xfrm>
          <a:prstGeom prst="rect">
            <a:avLst/>
          </a:prstGeom>
        </p:spPr>
        <p:txBody>
          <a:bodyPr/>
          <a:lstStyle/>
          <a:p>
            <a:fld id="{2736994D-1C0E-4F38-8305-B404FD786FF8}" type="datetimeFigureOut">
              <a:rPr lang="en-US" smtClean="0"/>
              <a:pPr/>
              <a:t>9/23/2021</a:t>
            </a:fld>
            <a:endParaRPr lang="en-US" dirty="0"/>
          </a:p>
        </p:txBody>
      </p:sp>
      <p:sp>
        <p:nvSpPr>
          <p:cNvPr id="8" name="Footer Placeholder 7"/>
          <p:cNvSpPr>
            <a:spLocks noGrp="1"/>
          </p:cNvSpPr>
          <p:nvPr>
            <p:ph type="ftr" sz="quarter" idx="11"/>
          </p:nvPr>
        </p:nvSpPr>
        <p:spPr>
          <a:xfrm rot="5400000">
            <a:off x="9541736" y="3642360"/>
            <a:ext cx="4572000" cy="487680"/>
          </a:xfrm>
          <a:prstGeom prst="rect">
            <a:avLst/>
          </a:prstGeom>
        </p:spPr>
        <p:txBody>
          <a:bodyPr/>
          <a:lstStyle/>
          <a:p>
            <a:endParaRPr lang="en-US" dirty="0"/>
          </a:p>
        </p:txBody>
      </p:sp>
      <p:sp>
        <p:nvSpPr>
          <p:cNvPr id="11" name="Content Placeholder 10"/>
          <p:cNvSpPr>
            <a:spLocks noGrp="1"/>
          </p:cNvSpPr>
          <p:nvPr>
            <p:ph sz="quarter" idx="2"/>
          </p:nvPr>
        </p:nvSpPr>
        <p:spPr>
          <a:xfrm>
            <a:off x="609600" y="2362200"/>
            <a:ext cx="4876800" cy="3048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5829300" y="2362200"/>
            <a:ext cx="4876800" cy="3048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609600" y="1569720"/>
            <a:ext cx="48768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5791200" y="1569720"/>
            <a:ext cx="48768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extLst>
      <p:ext uri="{BB962C8B-B14F-4D97-AF65-F5344CB8AC3E}">
        <p14:creationId xmlns:p14="http://schemas.microsoft.com/office/powerpoint/2010/main" val="176421009"/>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a:xfrm rot="5400000">
            <a:off x="11110468" y="467868"/>
            <a:ext cx="1447800" cy="512064"/>
          </a:xfrm>
          <a:prstGeom prst="rect">
            <a:avLst/>
          </a:prstGeom>
        </p:spPr>
        <p:txBody>
          <a:bodyPr rtlCol="0"/>
          <a:lstStyle/>
          <a:p>
            <a:fld id="{2736994D-1C0E-4F38-8305-B404FD786FF8}" type="datetimeFigureOut">
              <a:rPr lang="en-US" smtClean="0"/>
              <a:pPr/>
              <a:t>9/23/2021</a:t>
            </a:fld>
            <a:endParaRPr lang="en-US" dirty="0"/>
          </a:p>
        </p:txBody>
      </p:sp>
      <p:sp>
        <p:nvSpPr>
          <p:cNvPr id="8" name="Footer Placeholder 7"/>
          <p:cNvSpPr>
            <a:spLocks noGrp="1"/>
          </p:cNvSpPr>
          <p:nvPr>
            <p:ph type="ftr" sz="quarter" idx="12"/>
          </p:nvPr>
        </p:nvSpPr>
        <p:spPr>
          <a:xfrm rot="5400000">
            <a:off x="9541736" y="3642360"/>
            <a:ext cx="4572000" cy="487680"/>
          </a:xfrm>
          <a:prstGeom prst="rect">
            <a:avLst/>
          </a:prstGeom>
        </p:spPr>
        <p:txBody>
          <a:bodyPr rtlCol="0"/>
          <a:lstStyle/>
          <a:p>
            <a:endParaRPr lang="en-US" dirty="0"/>
          </a:p>
        </p:txBody>
      </p:sp>
    </p:spTree>
    <p:extLst>
      <p:ext uri="{BB962C8B-B14F-4D97-AF65-F5344CB8AC3E}">
        <p14:creationId xmlns:p14="http://schemas.microsoft.com/office/powerpoint/2010/main" val="2632024678"/>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rot="5400000">
            <a:off x="11110468" y="467868"/>
            <a:ext cx="1447800" cy="512064"/>
          </a:xfrm>
          <a:prstGeom prst="rect">
            <a:avLst/>
          </a:prstGeom>
        </p:spPr>
        <p:txBody>
          <a:bodyPr/>
          <a:lstStyle/>
          <a:p>
            <a:fld id="{2736994D-1C0E-4F38-8305-B404FD786FF8}" type="datetimeFigureOut">
              <a:rPr lang="en-US" smtClean="0"/>
              <a:pPr/>
              <a:t>9/23/2021</a:t>
            </a:fld>
            <a:endParaRPr lang="en-US" dirty="0"/>
          </a:p>
        </p:txBody>
      </p:sp>
      <p:sp>
        <p:nvSpPr>
          <p:cNvPr id="3" name="Footer Placeholder 2"/>
          <p:cNvSpPr>
            <a:spLocks noGrp="1"/>
          </p:cNvSpPr>
          <p:nvPr>
            <p:ph type="ftr" sz="quarter" idx="11"/>
          </p:nvPr>
        </p:nvSpPr>
        <p:spPr>
          <a:xfrm rot="5400000">
            <a:off x="9541736" y="3642360"/>
            <a:ext cx="4572000" cy="487680"/>
          </a:xfrm>
          <a:prstGeom prst="rect">
            <a:avLst/>
          </a:prstGeom>
        </p:spPr>
        <p:txBody>
          <a:bodyPr/>
          <a:lstStyle/>
          <a:p>
            <a:endParaRPr lang="en-US" dirty="0"/>
          </a:p>
        </p:txBody>
      </p:sp>
    </p:spTree>
    <p:extLst>
      <p:ext uri="{BB962C8B-B14F-4D97-AF65-F5344CB8AC3E}">
        <p14:creationId xmlns:p14="http://schemas.microsoft.com/office/powerpoint/2010/main" val="55625248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5" name="Date Placeholder 4"/>
          <p:cNvSpPr>
            <a:spLocks noGrp="1"/>
          </p:cNvSpPr>
          <p:nvPr>
            <p:ph type="dt" sz="half" idx="10"/>
          </p:nvPr>
        </p:nvSpPr>
        <p:spPr>
          <a:xfrm rot="5400000">
            <a:off x="11110468" y="467868"/>
            <a:ext cx="1447800" cy="512064"/>
          </a:xfrm>
          <a:prstGeom prst="rect">
            <a:avLst/>
          </a:prstGeom>
        </p:spPr>
        <p:txBody>
          <a:bodyPr/>
          <a:lstStyle/>
          <a:p>
            <a:fld id="{2736994D-1C0E-4F38-8305-B404FD786FF8}" type="datetimeFigureOut">
              <a:rPr lang="en-US" smtClean="0"/>
              <a:pPr/>
              <a:t>9/23/2021</a:t>
            </a:fld>
            <a:endParaRPr lang="en-US"/>
          </a:p>
        </p:txBody>
      </p:sp>
      <p:sp>
        <p:nvSpPr>
          <p:cNvPr id="6" name="Footer Placeholder 5"/>
          <p:cNvSpPr>
            <a:spLocks noGrp="1"/>
          </p:cNvSpPr>
          <p:nvPr>
            <p:ph type="ftr" sz="quarter" idx="11"/>
          </p:nvPr>
        </p:nvSpPr>
        <p:spPr>
          <a:xfrm rot="5400000">
            <a:off x="9560560" y="3642360"/>
            <a:ext cx="4572000" cy="487680"/>
          </a:xfrm>
          <a:prstGeom prst="rect">
            <a:avLst/>
          </a:prstGeom>
        </p:spPr>
        <p:txBody>
          <a:bodyPr/>
          <a:lstStyle/>
          <a:p>
            <a:endParaRPr lang="en-US" dirty="0"/>
          </a:p>
        </p:txBody>
      </p:sp>
      <p:sp>
        <p:nvSpPr>
          <p:cNvPr id="9" name="Content Placeholder 8"/>
          <p:cNvSpPr>
            <a:spLocks noGrp="1"/>
          </p:cNvSpPr>
          <p:nvPr>
            <p:ph sz="quarter" idx="1"/>
          </p:nvPr>
        </p:nvSpPr>
        <p:spPr>
          <a:xfrm>
            <a:off x="609600" y="1600200"/>
            <a:ext cx="4876800" cy="3810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1" name="Content Placeholder 10"/>
          <p:cNvSpPr>
            <a:spLocks noGrp="1"/>
          </p:cNvSpPr>
          <p:nvPr>
            <p:ph sz="quarter" idx="2"/>
          </p:nvPr>
        </p:nvSpPr>
        <p:spPr>
          <a:xfrm>
            <a:off x="5693664" y="1600200"/>
            <a:ext cx="4876800" cy="38862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itle Slide">
    <p:bg>
      <p:bgPr>
        <a:solidFill>
          <a:schemeClr val="bg1"/>
        </a:solidFill>
        <a:effectLst/>
      </p:bgPr>
    </p:bg>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33BE2553-C9F5-4D2B-AA44-4A7F49E77942}"/>
              </a:ext>
            </a:extLst>
          </p:cNvPr>
          <p:cNvPicPr>
            <a:picLocks noChangeAspect="1"/>
          </p:cNvPicPr>
          <p:nvPr userDrawn="1"/>
        </p:nvPicPr>
        <p:blipFill rotWithShape="1">
          <a:blip r:embed="rId2">
            <a:extLst>
              <a:ext uri="{28A0092B-C50C-407E-A947-70E740481C1C}">
                <a14:useLocalDpi xmlns:a14="http://schemas.microsoft.com/office/drawing/2010/main" val="0"/>
              </a:ext>
            </a:extLst>
          </a:blip>
          <a:srcRect l="978" t="2021" b="1319"/>
          <a:stretch/>
        </p:blipFill>
        <p:spPr>
          <a:xfrm>
            <a:off x="0" y="0"/>
            <a:ext cx="12192000" cy="6857999"/>
          </a:xfrm>
          <a:prstGeom prst="rect">
            <a:avLst/>
          </a:prstGeom>
        </p:spPr>
      </p:pic>
    </p:spTree>
    <p:extLst>
      <p:ext uri="{BB962C8B-B14F-4D97-AF65-F5344CB8AC3E}">
        <p14:creationId xmlns:p14="http://schemas.microsoft.com/office/powerpoint/2010/main" val="300452821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357377677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13B3666-349D-493F-85B0-1C19891A8C78}"/>
              </a:ext>
            </a:extLst>
          </p:cNvPr>
          <p:cNvSpPr>
            <a:spLocks noGrp="1"/>
          </p:cNvSpPr>
          <p:nvPr>
            <p:ph type="title"/>
          </p:nvPr>
        </p:nvSpPr>
        <p:spPr>
          <a:xfrm>
            <a:off x="597664" y="-3955"/>
            <a:ext cx="8835571" cy="1325563"/>
          </a:xfrm>
        </p:spPr>
        <p:txBody>
          <a:bodyPr>
            <a:normAutofit/>
          </a:bodyPr>
          <a:lstStyle>
            <a:lvl1pPr>
              <a:defRPr sz="4000" b="1"/>
            </a:lvl1pPr>
          </a:lstStyle>
          <a:p>
            <a:r>
              <a:rPr lang="en-US" dirty="0"/>
              <a:t>Click to edit Master title style</a:t>
            </a:r>
          </a:p>
        </p:txBody>
      </p:sp>
      <p:sp>
        <p:nvSpPr>
          <p:cNvPr id="3" name="Content Placeholder 2">
            <a:extLst>
              <a:ext uri="{FF2B5EF4-FFF2-40B4-BE49-F238E27FC236}">
                <a16:creationId xmlns:a16="http://schemas.microsoft.com/office/drawing/2014/main" id="{2EDA98B1-0AB1-4DDF-883C-2D23473E823F}"/>
              </a:ext>
            </a:extLst>
          </p:cNvPr>
          <p:cNvSpPr>
            <a:spLocks noGrp="1"/>
          </p:cNvSpPr>
          <p:nvPr>
            <p:ph idx="1"/>
          </p:nvPr>
        </p:nvSpPr>
        <p:spPr>
          <a:xfrm>
            <a:off x="838199" y="1825625"/>
            <a:ext cx="10736943" cy="3677814"/>
          </a:xfrm>
        </p:spPr>
        <p:txBody>
          <a:bodyPr/>
          <a:lstStyle>
            <a:lvl1pPr marL="457200" indent="-457200">
              <a:buFont typeface="Wingdings" panose="05000000000000000000" pitchFamily="2" charset="2"/>
              <a:buChar char="v"/>
              <a:defRPr/>
            </a:lvl1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414216537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04B5EA-E696-486A-981D-1F18A581087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653DCF75-ECB5-4E40-8B10-EDB0B747E37F}"/>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6A6BF0B-5094-42FF-8C56-21B4AC6CFFE6}"/>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64445609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BB4C0D-384E-47C2-8429-1FB23EAD103D}"/>
              </a:ext>
            </a:extLst>
          </p:cNvPr>
          <p:cNvSpPr>
            <a:spLocks noGrp="1"/>
          </p:cNvSpPr>
          <p:nvPr>
            <p:ph type="title"/>
          </p:nvPr>
        </p:nvSpPr>
        <p:spPr>
          <a:xfrm>
            <a:off x="792492" y="555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39555F76-0A16-436B-9C25-416916435B7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E255604A-66DA-404A-9EFB-9557CC83E4A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33C77932-FA28-4A4D-9EC5-0F0A359922A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FE7ACD55-C234-49D7-8693-8EC5BD43EDFD}"/>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179848500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689E1E2-DCC2-4A69-BE88-135EFF3B51C1}"/>
              </a:ext>
            </a:extLst>
          </p:cNvPr>
          <p:cNvSpPr>
            <a:spLocks noGrp="1"/>
          </p:cNvSpPr>
          <p:nvPr>
            <p:ph type="title"/>
          </p:nvPr>
        </p:nvSpPr>
        <p:spPr>
          <a:xfrm>
            <a:off x="792491" y="36786"/>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1F4805D1-41CF-4EC4-8DD6-31AE7951D33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31AF175-42F7-4AC0-9FE2-5B5BF4D6BF9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339740305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C92F17-BFD4-4338-B6AB-D927ECB74584}"/>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0DD050D-D35C-405C-AEB4-EB9D14D531A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B1607AE-9BE6-4858-B5EE-1F8A301E4C6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Tree>
    <p:extLst>
      <p:ext uri="{BB962C8B-B14F-4D97-AF65-F5344CB8AC3E}">
        <p14:creationId xmlns:p14="http://schemas.microsoft.com/office/powerpoint/2010/main" val="264116507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3050"/>
            <a:ext cx="10058400" cy="1143000"/>
          </a:xfrm>
        </p:spPr>
        <p:txBody>
          <a:bodyPr anchor="b"/>
          <a:lstStyle>
            <a:lvl1pPr>
              <a:defRPr/>
            </a:lvl1pPr>
          </a:lstStyle>
          <a:p>
            <a:r>
              <a:rPr kumimoji="0" lang="en-US"/>
              <a:t>Click to edit Master title style</a:t>
            </a:r>
          </a:p>
        </p:txBody>
      </p:sp>
      <p:sp>
        <p:nvSpPr>
          <p:cNvPr id="7" name="Date Placeholder 6"/>
          <p:cNvSpPr>
            <a:spLocks noGrp="1"/>
          </p:cNvSpPr>
          <p:nvPr>
            <p:ph type="dt" sz="half" idx="10"/>
          </p:nvPr>
        </p:nvSpPr>
        <p:spPr>
          <a:xfrm rot="5400000">
            <a:off x="11110468" y="467868"/>
            <a:ext cx="1447800" cy="512064"/>
          </a:xfrm>
          <a:prstGeom prst="rect">
            <a:avLst/>
          </a:prstGeom>
        </p:spPr>
        <p:txBody>
          <a:bodyPr/>
          <a:lstStyle/>
          <a:p>
            <a:fld id="{2736994D-1C0E-4F38-8305-B404FD786FF8}" type="datetimeFigureOut">
              <a:rPr lang="en-US" smtClean="0"/>
              <a:pPr/>
              <a:t>9/23/2021</a:t>
            </a:fld>
            <a:endParaRPr lang="en-US"/>
          </a:p>
        </p:txBody>
      </p:sp>
      <p:sp>
        <p:nvSpPr>
          <p:cNvPr id="8" name="Footer Placeholder 7"/>
          <p:cNvSpPr>
            <a:spLocks noGrp="1"/>
          </p:cNvSpPr>
          <p:nvPr>
            <p:ph type="ftr" sz="quarter" idx="11"/>
          </p:nvPr>
        </p:nvSpPr>
        <p:spPr>
          <a:xfrm rot="5400000">
            <a:off x="9541736" y="3642360"/>
            <a:ext cx="4572000" cy="487680"/>
          </a:xfrm>
          <a:prstGeom prst="rect">
            <a:avLst/>
          </a:prstGeom>
        </p:spPr>
        <p:txBody>
          <a:bodyPr/>
          <a:lstStyle/>
          <a:p>
            <a:endParaRPr lang="en-US"/>
          </a:p>
        </p:txBody>
      </p:sp>
      <p:sp>
        <p:nvSpPr>
          <p:cNvPr id="11" name="Content Placeholder 10"/>
          <p:cNvSpPr>
            <a:spLocks noGrp="1"/>
          </p:cNvSpPr>
          <p:nvPr>
            <p:ph sz="quarter" idx="2"/>
          </p:nvPr>
        </p:nvSpPr>
        <p:spPr>
          <a:xfrm>
            <a:off x="609600" y="2362200"/>
            <a:ext cx="4876800" cy="3048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3" name="Content Placeholder 12"/>
          <p:cNvSpPr>
            <a:spLocks noGrp="1"/>
          </p:cNvSpPr>
          <p:nvPr>
            <p:ph sz="quarter" idx="4"/>
          </p:nvPr>
        </p:nvSpPr>
        <p:spPr>
          <a:xfrm>
            <a:off x="5829300" y="2362200"/>
            <a:ext cx="4876800" cy="3048000"/>
          </a:xfrm>
        </p:spPr>
        <p:txBody>
          <a:bodyPr/>
          <a:lstStyle/>
          <a:p>
            <a:pPr lvl="0" eaLnBrk="1" latinLnBrk="0" hangingPunct="1"/>
            <a:r>
              <a:rPr lang="en-US"/>
              <a:t>Click to edit Master text styles</a:t>
            </a:r>
          </a:p>
          <a:p>
            <a:pPr lvl="1" eaLnBrk="1" latinLnBrk="0" hangingPunct="1"/>
            <a:r>
              <a:rPr lang="en-US"/>
              <a:t>Second level</a:t>
            </a:r>
          </a:p>
          <a:p>
            <a:pPr lvl="2" eaLnBrk="1" latinLnBrk="0" hangingPunct="1"/>
            <a:r>
              <a:rPr lang="en-US"/>
              <a:t>Third level</a:t>
            </a:r>
          </a:p>
          <a:p>
            <a:pPr lvl="3" eaLnBrk="1" latinLnBrk="0" hangingPunct="1"/>
            <a:r>
              <a:rPr lang="en-US"/>
              <a:t>Fourth level</a:t>
            </a:r>
          </a:p>
          <a:p>
            <a:pPr lvl="4" eaLnBrk="1" latinLnBrk="0" hangingPunct="1"/>
            <a:r>
              <a:rPr lang="en-US"/>
              <a:t>Fifth level</a:t>
            </a:r>
            <a:endParaRPr kumimoji="0" lang="en-US"/>
          </a:p>
        </p:txBody>
      </p:sp>
      <p:sp>
        <p:nvSpPr>
          <p:cNvPr id="12" name="Text Placeholder 11"/>
          <p:cNvSpPr>
            <a:spLocks noGrp="1"/>
          </p:cNvSpPr>
          <p:nvPr>
            <p:ph type="body" sz="quarter" idx="1"/>
          </p:nvPr>
        </p:nvSpPr>
        <p:spPr>
          <a:xfrm>
            <a:off x="609600" y="1569720"/>
            <a:ext cx="48768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
        <p:nvSpPr>
          <p:cNvPr id="14" name="Text Placeholder 13"/>
          <p:cNvSpPr>
            <a:spLocks noGrp="1"/>
          </p:cNvSpPr>
          <p:nvPr>
            <p:ph type="body" sz="quarter" idx="3"/>
          </p:nvPr>
        </p:nvSpPr>
        <p:spPr>
          <a:xfrm>
            <a:off x="5791200" y="1569720"/>
            <a:ext cx="4876800" cy="658368"/>
          </a:xfrm>
          <a:prstGeom prst="roundRect">
            <a:avLst>
              <a:gd name="adj" fmla="val 16667"/>
            </a:avLst>
          </a:prstGeom>
          <a:solidFill>
            <a:schemeClr val="accent1"/>
          </a:solidFill>
        </p:spPr>
        <p:txBody>
          <a:bodyPr rtlCol="0" anchor="ctr">
            <a:noAutofit/>
          </a:bodyPr>
          <a:lstStyle>
            <a:lvl1pPr marL="0" indent="0">
              <a:buFontTx/>
              <a:buNone/>
              <a:defRPr sz="2000" b="1">
                <a:solidFill>
                  <a:srgbClr val="FFFFFF"/>
                </a:solidFill>
              </a:defRPr>
            </a:lvl1pPr>
          </a:lstStyle>
          <a:p>
            <a:pPr lvl="0" eaLnBrk="1" latinLnBrk="0" hangingPunct="1"/>
            <a:r>
              <a:rPr kumimoji="0" lang="en-US"/>
              <a:t>Click to edit Master text styles</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kumimoji="0" lang="en-US"/>
              <a:t>Click to edit Master title style</a:t>
            </a:r>
          </a:p>
        </p:txBody>
      </p:sp>
      <p:sp>
        <p:nvSpPr>
          <p:cNvPr id="6" name="Date Placeholder 5"/>
          <p:cNvSpPr>
            <a:spLocks noGrp="1"/>
          </p:cNvSpPr>
          <p:nvPr>
            <p:ph type="dt" sz="half" idx="10"/>
          </p:nvPr>
        </p:nvSpPr>
        <p:spPr>
          <a:xfrm rot="5400000">
            <a:off x="11110468" y="467868"/>
            <a:ext cx="1447800" cy="512064"/>
          </a:xfrm>
          <a:prstGeom prst="rect">
            <a:avLst/>
          </a:prstGeom>
        </p:spPr>
        <p:txBody>
          <a:bodyPr rtlCol="0"/>
          <a:lstStyle/>
          <a:p>
            <a:fld id="{2736994D-1C0E-4F38-8305-B404FD786FF8}" type="datetimeFigureOut">
              <a:rPr lang="en-US" smtClean="0"/>
              <a:pPr/>
              <a:t>9/23/2021</a:t>
            </a:fld>
            <a:endParaRPr lang="en-US"/>
          </a:p>
        </p:txBody>
      </p:sp>
      <p:sp>
        <p:nvSpPr>
          <p:cNvPr id="8" name="Footer Placeholder 7"/>
          <p:cNvSpPr>
            <a:spLocks noGrp="1"/>
          </p:cNvSpPr>
          <p:nvPr>
            <p:ph type="ftr" sz="quarter" idx="12"/>
          </p:nvPr>
        </p:nvSpPr>
        <p:spPr>
          <a:xfrm rot="5400000">
            <a:off x="9541736" y="3642360"/>
            <a:ext cx="4572000" cy="487680"/>
          </a:xfrm>
          <a:prstGeom prst="rect">
            <a:avLst/>
          </a:prstGeom>
        </p:spPr>
        <p:txBody>
          <a:bodyPr rtlCol="0"/>
          <a:lstStyle/>
          <a:p>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rot="5400000">
            <a:off x="11110468" y="467868"/>
            <a:ext cx="1447800" cy="512064"/>
          </a:xfrm>
          <a:prstGeom prst="rect">
            <a:avLst/>
          </a:prstGeom>
        </p:spPr>
        <p:txBody>
          <a:bodyPr/>
          <a:lstStyle/>
          <a:p>
            <a:fld id="{2736994D-1C0E-4F38-8305-B404FD786FF8}" type="datetimeFigureOut">
              <a:rPr lang="en-US" smtClean="0"/>
              <a:pPr/>
              <a:t>9/23/2021</a:t>
            </a:fld>
            <a:endParaRPr lang="en-US"/>
          </a:p>
        </p:txBody>
      </p:sp>
      <p:sp>
        <p:nvSpPr>
          <p:cNvPr id="3" name="Footer Placeholder 2"/>
          <p:cNvSpPr>
            <a:spLocks noGrp="1"/>
          </p:cNvSpPr>
          <p:nvPr>
            <p:ph type="ftr" sz="quarter" idx="11"/>
          </p:nvPr>
        </p:nvSpPr>
        <p:spPr>
          <a:xfrm rot="5400000">
            <a:off x="9541736" y="3642360"/>
            <a:ext cx="4572000" cy="487680"/>
          </a:xfrm>
          <a:prstGeom prst="rect">
            <a:avLst/>
          </a:prstGeom>
        </p:spPr>
        <p:txBody>
          <a:bodyPr/>
          <a:lstStyle/>
          <a:p>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 y="95914"/>
            <a:ext cx="6297457" cy="258762"/>
          </a:xfrm>
          <a:prstGeom prst="rect">
            <a:avLst/>
          </a:prstGeom>
        </p:spPr>
        <p:txBody>
          <a:bodyPr>
            <a:noAutofit/>
          </a:bodyPr>
          <a:lstStyle>
            <a:lvl1pPr algn="l">
              <a:lnSpc>
                <a:spcPct val="100000"/>
              </a:lnSpc>
              <a:defRPr sz="1500" cap="all" baseline="0">
                <a:solidFill>
                  <a:schemeClr val="bg1"/>
                </a:solidFill>
                <a:latin typeface="Acumin Pro Condensed Semibold" panose="020B0706020202020204" pitchFamily="34" charset="0"/>
                <a:cs typeface="Acumin Pro Condensed Semibold" panose="020B0706020202020204" pitchFamily="34" charset="0"/>
              </a:defRPr>
            </a:lvl1pPr>
          </a:lstStyle>
          <a:p>
            <a:r>
              <a:rPr lang="en-US" dirty="0"/>
              <a:t>Click to edit</a:t>
            </a:r>
          </a:p>
        </p:txBody>
      </p:sp>
      <p:sp>
        <p:nvSpPr>
          <p:cNvPr id="5" name="Content Placeholder 2"/>
          <p:cNvSpPr>
            <a:spLocks noGrp="1"/>
          </p:cNvSpPr>
          <p:nvPr>
            <p:ph idx="1"/>
          </p:nvPr>
        </p:nvSpPr>
        <p:spPr>
          <a:xfrm>
            <a:off x="6466540" y="1997245"/>
            <a:ext cx="5416200" cy="4005059"/>
          </a:xfrm>
          <a:prstGeom prst="rect">
            <a:avLst/>
          </a:prstGeom>
        </p:spPr>
        <p:txBody>
          <a:bodyPr>
            <a:normAutofit/>
          </a:bodyPr>
          <a:lstStyle>
            <a:lvl1pPr>
              <a:lnSpc>
                <a:spcPct val="110000"/>
              </a:lnSpc>
              <a:defRPr sz="2100">
                <a:solidFill>
                  <a:srgbClr val="32424D"/>
                </a:solidFill>
                <a:latin typeface="Acumin Pro SemiCondensed" panose="020B0506020202020204" pitchFamily="34" charset="0"/>
                <a:cs typeface="Arial"/>
              </a:defRPr>
            </a:lvl1pPr>
            <a:lvl2pPr>
              <a:lnSpc>
                <a:spcPct val="90000"/>
              </a:lnSpc>
              <a:defRPr sz="1875">
                <a:solidFill>
                  <a:schemeClr val="tx1"/>
                </a:solidFill>
                <a:latin typeface="Acumin Pro SemiCondensed" panose="020B0506020202020204" pitchFamily="34" charset="0"/>
                <a:cs typeface="Arial"/>
              </a:defRPr>
            </a:lvl2pPr>
            <a:lvl3pPr>
              <a:lnSpc>
                <a:spcPct val="90000"/>
              </a:lnSpc>
              <a:defRPr sz="1650">
                <a:latin typeface="Acumin Pro SemiCondensed" panose="020B0506020202020204" pitchFamily="34" charset="0"/>
                <a:cs typeface="Arial"/>
              </a:defRPr>
            </a:lvl3pPr>
            <a:lvl4pPr>
              <a:lnSpc>
                <a:spcPct val="90000"/>
              </a:lnSpc>
              <a:defRPr sz="1350">
                <a:latin typeface="Acumin Pro SemiCondensed" panose="020B0506020202020204" pitchFamily="34" charset="0"/>
                <a:cs typeface="Arial"/>
              </a:defRPr>
            </a:lvl4pPr>
            <a:lvl5pPr marL="1543050" indent="-171450">
              <a:lnSpc>
                <a:spcPct val="90000"/>
              </a:lnSpc>
              <a:buFont typeface="Arial"/>
              <a:buChar char="•"/>
              <a:defRPr sz="1200">
                <a:latin typeface="Acumin Pro SemiCondensed" panose="020B0506020202020204" pitchFamily="34" charset="0"/>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Text Placeholder 15"/>
          <p:cNvSpPr>
            <a:spLocks noGrp="1"/>
          </p:cNvSpPr>
          <p:nvPr>
            <p:ph type="body" sz="quarter" idx="10" hasCustomPrompt="1"/>
          </p:nvPr>
        </p:nvSpPr>
        <p:spPr>
          <a:xfrm>
            <a:off x="6466540" y="1238599"/>
            <a:ext cx="5416200" cy="598487"/>
          </a:xfrm>
          <a:prstGeom prst="rect">
            <a:avLst/>
          </a:prstGeom>
        </p:spPr>
        <p:txBody>
          <a:bodyPr vert="horz">
            <a:normAutofit/>
          </a:bodyPr>
          <a:lstStyle>
            <a:lvl1pPr marL="0" indent="0">
              <a:buFontTx/>
              <a:buNone/>
              <a:defRPr sz="2250" cap="all" baseline="0">
                <a:latin typeface="Acumin Pro Black" panose="020B0904020202020204" pitchFamily="34" charset="0"/>
                <a:cs typeface="Acumin Pro Black" panose="020B0904020202020204" pitchFamily="34" charset="0"/>
              </a:defRPr>
            </a:lvl1pPr>
            <a:lvl2pPr marL="342900" indent="0">
              <a:buNone/>
              <a:defRPr/>
            </a:lvl2pPr>
          </a:lstStyle>
          <a:p>
            <a:pPr lvl="0"/>
            <a:r>
              <a:rPr lang="en-US" dirty="0"/>
              <a:t>CLICK TO EDIT</a:t>
            </a:r>
          </a:p>
        </p:txBody>
      </p:sp>
      <p:sp>
        <p:nvSpPr>
          <p:cNvPr id="7" name="Picture Placeholder 6">
            <a:extLst>
              <a:ext uri="{FF2B5EF4-FFF2-40B4-BE49-F238E27FC236}">
                <a16:creationId xmlns:a16="http://schemas.microsoft.com/office/drawing/2014/main" id="{95C02FEA-9732-4858-ACBB-6BC23A66E1AA}"/>
              </a:ext>
            </a:extLst>
          </p:cNvPr>
          <p:cNvSpPr>
            <a:spLocks noGrp="1"/>
          </p:cNvSpPr>
          <p:nvPr>
            <p:ph type="pic" sz="quarter" idx="11"/>
          </p:nvPr>
        </p:nvSpPr>
        <p:spPr>
          <a:xfrm>
            <a:off x="626535" y="1238598"/>
            <a:ext cx="5314079" cy="4730405"/>
          </a:xfrm>
          <a:prstGeom prst="rect">
            <a:avLst/>
          </a:prstGeom>
        </p:spPr>
        <p:txBody>
          <a:bodyPr/>
          <a:lstStyle>
            <a:lvl1pPr>
              <a:defRPr sz="2100">
                <a:latin typeface="Arial" pitchFamily="34" charset="0"/>
                <a:cs typeface="Arial" pitchFamily="34" charset="0"/>
              </a:defRPr>
            </a:lvl1pPr>
          </a:lstStyle>
          <a:p>
            <a:endParaRPr lang="en-US"/>
          </a:p>
        </p:txBody>
      </p:sp>
    </p:spTree>
    <p:extLst>
      <p:ext uri="{BB962C8B-B14F-4D97-AF65-F5344CB8AC3E}">
        <p14:creationId xmlns:p14="http://schemas.microsoft.com/office/powerpoint/2010/main" val="195112895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1_Custom Layout">
    <p:spTree>
      <p:nvGrpSpPr>
        <p:cNvPr id="1" name=""/>
        <p:cNvGrpSpPr/>
        <p:nvPr/>
      </p:nvGrpSpPr>
      <p:grpSpPr>
        <a:xfrm>
          <a:off x="0" y="0"/>
          <a:ext cx="0" cy="0"/>
          <a:chOff x="0" y="0"/>
          <a:chExt cx="0" cy="0"/>
        </a:xfrm>
      </p:grpSpPr>
      <p:sp>
        <p:nvSpPr>
          <p:cNvPr id="9" name="Picture Placeholder 9"/>
          <p:cNvSpPr>
            <a:spLocks noGrp="1"/>
          </p:cNvSpPr>
          <p:nvPr>
            <p:ph type="pic" sz="quarter" idx="11"/>
          </p:nvPr>
        </p:nvSpPr>
        <p:spPr>
          <a:xfrm>
            <a:off x="6595534" y="1145430"/>
            <a:ext cx="5596468" cy="4005263"/>
          </a:xfrm>
          <a:prstGeom prst="rect">
            <a:avLst/>
          </a:prstGeom>
        </p:spPr>
        <p:txBody>
          <a:bodyPr/>
          <a:lstStyle>
            <a:lvl1pPr>
              <a:defRPr sz="2100">
                <a:latin typeface="Arial" pitchFamily="34" charset="0"/>
                <a:cs typeface="Arial" pitchFamily="34" charset="0"/>
              </a:defRPr>
            </a:lvl1pPr>
          </a:lstStyle>
          <a:p>
            <a:endParaRPr lang="en-US"/>
          </a:p>
        </p:txBody>
      </p:sp>
      <p:sp>
        <p:nvSpPr>
          <p:cNvPr id="6" name="Title 1">
            <a:extLst>
              <a:ext uri="{FF2B5EF4-FFF2-40B4-BE49-F238E27FC236}">
                <a16:creationId xmlns:a16="http://schemas.microsoft.com/office/drawing/2014/main" id="{64934240-E658-4E48-B5B5-DB3BCEEFFEBD}"/>
              </a:ext>
            </a:extLst>
          </p:cNvPr>
          <p:cNvSpPr>
            <a:spLocks noGrp="1"/>
          </p:cNvSpPr>
          <p:nvPr>
            <p:ph type="title"/>
          </p:nvPr>
        </p:nvSpPr>
        <p:spPr>
          <a:xfrm>
            <a:off x="2" y="95914"/>
            <a:ext cx="6297457" cy="258762"/>
          </a:xfrm>
          <a:prstGeom prst="rect">
            <a:avLst/>
          </a:prstGeom>
        </p:spPr>
        <p:txBody>
          <a:bodyPr>
            <a:noAutofit/>
          </a:bodyPr>
          <a:lstStyle>
            <a:lvl1pPr algn="l">
              <a:lnSpc>
                <a:spcPct val="100000"/>
              </a:lnSpc>
              <a:defRPr sz="1500" cap="all" baseline="0">
                <a:solidFill>
                  <a:schemeClr val="bg1"/>
                </a:solidFill>
                <a:latin typeface="Acumin Pro Condensed Semibold" panose="020B0706020202020204" pitchFamily="34" charset="0"/>
                <a:cs typeface="Acumin Pro Condensed Semibold" panose="020B0706020202020204" pitchFamily="34" charset="0"/>
              </a:defRPr>
            </a:lvl1pPr>
          </a:lstStyle>
          <a:p>
            <a:r>
              <a:rPr lang="en-US" dirty="0"/>
              <a:t>Click to edit</a:t>
            </a:r>
          </a:p>
        </p:txBody>
      </p:sp>
      <p:sp>
        <p:nvSpPr>
          <p:cNvPr id="8" name="Content Placeholder 2">
            <a:extLst>
              <a:ext uri="{FF2B5EF4-FFF2-40B4-BE49-F238E27FC236}">
                <a16:creationId xmlns:a16="http://schemas.microsoft.com/office/drawing/2014/main" id="{6D2A5200-128D-4572-9326-823ED8E60B86}"/>
              </a:ext>
            </a:extLst>
          </p:cNvPr>
          <p:cNvSpPr>
            <a:spLocks noGrp="1"/>
          </p:cNvSpPr>
          <p:nvPr>
            <p:ph idx="1"/>
          </p:nvPr>
        </p:nvSpPr>
        <p:spPr>
          <a:xfrm>
            <a:off x="418352" y="1923472"/>
            <a:ext cx="5416200" cy="4005059"/>
          </a:xfrm>
          <a:prstGeom prst="rect">
            <a:avLst/>
          </a:prstGeom>
        </p:spPr>
        <p:txBody>
          <a:bodyPr>
            <a:normAutofit/>
          </a:bodyPr>
          <a:lstStyle>
            <a:lvl1pPr>
              <a:lnSpc>
                <a:spcPct val="110000"/>
              </a:lnSpc>
              <a:defRPr sz="2100">
                <a:solidFill>
                  <a:schemeClr val="bg1"/>
                </a:solidFill>
                <a:latin typeface="Acumin Pro SemiCondensed" panose="020B0506020202020204" pitchFamily="34" charset="0"/>
                <a:cs typeface="Arial"/>
              </a:defRPr>
            </a:lvl1pPr>
            <a:lvl2pPr>
              <a:lnSpc>
                <a:spcPct val="90000"/>
              </a:lnSpc>
              <a:defRPr sz="1875">
                <a:solidFill>
                  <a:schemeClr val="bg1"/>
                </a:solidFill>
                <a:latin typeface="Acumin Pro SemiCondensed" panose="020B0506020202020204" pitchFamily="34" charset="0"/>
                <a:cs typeface="Arial"/>
              </a:defRPr>
            </a:lvl2pPr>
            <a:lvl3pPr>
              <a:lnSpc>
                <a:spcPct val="90000"/>
              </a:lnSpc>
              <a:defRPr sz="1650">
                <a:solidFill>
                  <a:schemeClr val="bg1"/>
                </a:solidFill>
                <a:latin typeface="Acumin Pro SemiCondensed" panose="020B0506020202020204" pitchFamily="34" charset="0"/>
                <a:cs typeface="Arial"/>
              </a:defRPr>
            </a:lvl3pPr>
            <a:lvl4pPr>
              <a:lnSpc>
                <a:spcPct val="90000"/>
              </a:lnSpc>
              <a:defRPr sz="1350">
                <a:solidFill>
                  <a:schemeClr val="bg1"/>
                </a:solidFill>
                <a:latin typeface="Acumin Pro SemiCondensed" panose="020B0506020202020204" pitchFamily="34" charset="0"/>
                <a:cs typeface="Arial"/>
              </a:defRPr>
            </a:lvl4pPr>
            <a:lvl5pPr marL="1543050" indent="-171450">
              <a:lnSpc>
                <a:spcPct val="90000"/>
              </a:lnSpc>
              <a:buFont typeface="Arial"/>
              <a:buChar char="•"/>
              <a:defRPr sz="1200">
                <a:solidFill>
                  <a:schemeClr val="bg1"/>
                </a:solidFill>
                <a:latin typeface="Acumin Pro SemiCondensed" panose="020B0506020202020204" pitchFamily="34" charset="0"/>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0" name="Text Placeholder 15">
            <a:extLst>
              <a:ext uri="{FF2B5EF4-FFF2-40B4-BE49-F238E27FC236}">
                <a16:creationId xmlns:a16="http://schemas.microsoft.com/office/drawing/2014/main" id="{D041A47D-1E3A-4C06-AE8F-4777F5B41BE4}"/>
              </a:ext>
            </a:extLst>
          </p:cNvPr>
          <p:cNvSpPr>
            <a:spLocks noGrp="1"/>
          </p:cNvSpPr>
          <p:nvPr>
            <p:ph type="body" sz="quarter" idx="10" hasCustomPrompt="1"/>
          </p:nvPr>
        </p:nvSpPr>
        <p:spPr>
          <a:xfrm>
            <a:off x="418352" y="1164826"/>
            <a:ext cx="5416200" cy="598487"/>
          </a:xfrm>
          <a:prstGeom prst="rect">
            <a:avLst/>
          </a:prstGeom>
        </p:spPr>
        <p:txBody>
          <a:bodyPr vert="horz">
            <a:normAutofit/>
          </a:bodyPr>
          <a:lstStyle>
            <a:lvl1pPr marL="0" indent="0">
              <a:buFontTx/>
              <a:buNone/>
              <a:defRPr sz="2250" cap="all" baseline="0">
                <a:solidFill>
                  <a:schemeClr val="bg1"/>
                </a:solidFill>
                <a:latin typeface="Acumin Pro Black" panose="020B0904020202020204" pitchFamily="34" charset="0"/>
                <a:cs typeface="Acumin Pro Black" panose="020B0904020202020204" pitchFamily="34" charset="0"/>
              </a:defRPr>
            </a:lvl1pPr>
            <a:lvl2pPr marL="342900" indent="0">
              <a:buNone/>
              <a:defRPr/>
            </a:lvl2pPr>
          </a:lstStyle>
          <a:p>
            <a:pPr lvl="0"/>
            <a:r>
              <a:rPr lang="en-US" dirty="0"/>
              <a:t>CLICK TO EDIT</a:t>
            </a:r>
          </a:p>
        </p:txBody>
      </p:sp>
    </p:spTree>
    <p:extLst>
      <p:ext uri="{BB962C8B-B14F-4D97-AF65-F5344CB8AC3E}">
        <p14:creationId xmlns:p14="http://schemas.microsoft.com/office/powerpoint/2010/main" val="153468631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2_Custom Layout">
    <p:spTree>
      <p:nvGrpSpPr>
        <p:cNvPr id="1" name=""/>
        <p:cNvGrpSpPr/>
        <p:nvPr/>
      </p:nvGrpSpPr>
      <p:grpSpPr>
        <a:xfrm>
          <a:off x="0" y="0"/>
          <a:ext cx="0" cy="0"/>
          <a:chOff x="0" y="0"/>
          <a:chExt cx="0" cy="0"/>
        </a:xfrm>
      </p:grpSpPr>
      <p:sp>
        <p:nvSpPr>
          <p:cNvPr id="10" name="Chart Placeholder 5"/>
          <p:cNvSpPr>
            <a:spLocks noGrp="1"/>
          </p:cNvSpPr>
          <p:nvPr>
            <p:ph type="chart" sz="quarter" idx="11"/>
          </p:nvPr>
        </p:nvSpPr>
        <p:spPr>
          <a:xfrm>
            <a:off x="6656204" y="1232594"/>
            <a:ext cx="5438429" cy="4005072"/>
          </a:xfrm>
          <a:prstGeom prst="rect">
            <a:avLst/>
          </a:prstGeom>
        </p:spPr>
        <p:txBody>
          <a:bodyPr/>
          <a:lstStyle>
            <a:lvl1pPr>
              <a:defRPr sz="2100">
                <a:latin typeface="Acumin Pro Condensed" panose="020B0506020202020204" pitchFamily="34" charset="0"/>
                <a:cs typeface="Arial" pitchFamily="34" charset="0"/>
              </a:defRPr>
            </a:lvl1pPr>
          </a:lstStyle>
          <a:p>
            <a:endParaRPr lang="en-US" dirty="0"/>
          </a:p>
        </p:txBody>
      </p:sp>
      <p:sp>
        <p:nvSpPr>
          <p:cNvPr id="8" name="Content Placeholder 2">
            <a:extLst>
              <a:ext uri="{FF2B5EF4-FFF2-40B4-BE49-F238E27FC236}">
                <a16:creationId xmlns:a16="http://schemas.microsoft.com/office/drawing/2014/main" id="{59A41F73-7C41-433E-8DBE-81E947C18180}"/>
              </a:ext>
            </a:extLst>
          </p:cNvPr>
          <p:cNvSpPr>
            <a:spLocks noGrp="1"/>
          </p:cNvSpPr>
          <p:nvPr>
            <p:ph idx="1"/>
          </p:nvPr>
        </p:nvSpPr>
        <p:spPr>
          <a:xfrm>
            <a:off x="525997" y="1986220"/>
            <a:ext cx="5416200" cy="4005059"/>
          </a:xfrm>
          <a:prstGeom prst="rect">
            <a:avLst/>
          </a:prstGeom>
        </p:spPr>
        <p:txBody>
          <a:bodyPr>
            <a:normAutofit/>
          </a:bodyPr>
          <a:lstStyle>
            <a:lvl1pPr>
              <a:lnSpc>
                <a:spcPct val="110000"/>
              </a:lnSpc>
              <a:defRPr sz="2100">
                <a:solidFill>
                  <a:schemeClr val="bg1"/>
                </a:solidFill>
                <a:latin typeface="Acumin Pro SemiCondensed" panose="020B0506020202020204" pitchFamily="34" charset="0"/>
                <a:cs typeface="Arial"/>
              </a:defRPr>
            </a:lvl1pPr>
            <a:lvl2pPr>
              <a:lnSpc>
                <a:spcPct val="90000"/>
              </a:lnSpc>
              <a:defRPr sz="1875">
                <a:solidFill>
                  <a:schemeClr val="bg1"/>
                </a:solidFill>
                <a:latin typeface="Acumin Pro SemiCondensed" panose="020B0506020202020204" pitchFamily="34" charset="0"/>
                <a:cs typeface="Arial"/>
              </a:defRPr>
            </a:lvl2pPr>
            <a:lvl3pPr>
              <a:lnSpc>
                <a:spcPct val="90000"/>
              </a:lnSpc>
              <a:defRPr sz="1650">
                <a:solidFill>
                  <a:schemeClr val="bg1"/>
                </a:solidFill>
                <a:latin typeface="Acumin Pro SemiCondensed" panose="020B0506020202020204" pitchFamily="34" charset="0"/>
                <a:cs typeface="Arial"/>
              </a:defRPr>
            </a:lvl3pPr>
            <a:lvl4pPr>
              <a:lnSpc>
                <a:spcPct val="90000"/>
              </a:lnSpc>
              <a:defRPr sz="1350">
                <a:solidFill>
                  <a:schemeClr val="bg1"/>
                </a:solidFill>
                <a:latin typeface="Acumin Pro SemiCondensed" panose="020B0506020202020204" pitchFamily="34" charset="0"/>
                <a:cs typeface="Arial"/>
              </a:defRPr>
            </a:lvl4pPr>
            <a:lvl5pPr marL="1543050" indent="-171450">
              <a:lnSpc>
                <a:spcPct val="90000"/>
              </a:lnSpc>
              <a:buFont typeface="Arial"/>
              <a:buChar char="•"/>
              <a:defRPr sz="1200">
                <a:solidFill>
                  <a:schemeClr val="bg1"/>
                </a:solidFill>
                <a:latin typeface="Acumin Pro SemiCondensed" panose="020B0506020202020204" pitchFamily="34" charset="0"/>
                <a:cs typeface="Aria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9" name="Text Placeholder 15">
            <a:extLst>
              <a:ext uri="{FF2B5EF4-FFF2-40B4-BE49-F238E27FC236}">
                <a16:creationId xmlns:a16="http://schemas.microsoft.com/office/drawing/2014/main" id="{C8300BD7-D508-4AD2-AB99-500EC82856D5}"/>
              </a:ext>
            </a:extLst>
          </p:cNvPr>
          <p:cNvSpPr>
            <a:spLocks noGrp="1"/>
          </p:cNvSpPr>
          <p:nvPr>
            <p:ph type="body" sz="quarter" idx="10" hasCustomPrompt="1"/>
          </p:nvPr>
        </p:nvSpPr>
        <p:spPr>
          <a:xfrm>
            <a:off x="525997" y="1227577"/>
            <a:ext cx="5416200" cy="598487"/>
          </a:xfrm>
          <a:prstGeom prst="rect">
            <a:avLst/>
          </a:prstGeom>
        </p:spPr>
        <p:txBody>
          <a:bodyPr vert="horz">
            <a:normAutofit/>
          </a:bodyPr>
          <a:lstStyle>
            <a:lvl1pPr marL="0" indent="0">
              <a:buFontTx/>
              <a:buNone/>
              <a:defRPr sz="2250" cap="all" baseline="0">
                <a:solidFill>
                  <a:schemeClr val="bg1"/>
                </a:solidFill>
                <a:latin typeface="Acumin Pro Black" panose="020B0904020202020204" pitchFamily="34" charset="0"/>
                <a:cs typeface="Acumin Pro Black" panose="020B0904020202020204" pitchFamily="34" charset="0"/>
              </a:defRPr>
            </a:lvl1pPr>
            <a:lvl2pPr marL="342900" indent="0">
              <a:buNone/>
              <a:defRPr/>
            </a:lvl2pPr>
          </a:lstStyle>
          <a:p>
            <a:pPr lvl="0"/>
            <a:r>
              <a:rPr lang="en-US" dirty="0"/>
              <a:t>CLICK TO EDIT</a:t>
            </a:r>
          </a:p>
        </p:txBody>
      </p:sp>
      <p:sp>
        <p:nvSpPr>
          <p:cNvPr id="13" name="Title 1">
            <a:extLst>
              <a:ext uri="{FF2B5EF4-FFF2-40B4-BE49-F238E27FC236}">
                <a16:creationId xmlns:a16="http://schemas.microsoft.com/office/drawing/2014/main" id="{2B9F1D78-F14A-41BB-A43A-FDB6C00CB7B8}"/>
              </a:ext>
            </a:extLst>
          </p:cNvPr>
          <p:cNvSpPr>
            <a:spLocks noGrp="1"/>
          </p:cNvSpPr>
          <p:nvPr>
            <p:ph type="title"/>
          </p:nvPr>
        </p:nvSpPr>
        <p:spPr>
          <a:xfrm>
            <a:off x="2" y="95914"/>
            <a:ext cx="6297457" cy="258762"/>
          </a:xfrm>
          <a:prstGeom prst="rect">
            <a:avLst/>
          </a:prstGeom>
        </p:spPr>
        <p:txBody>
          <a:bodyPr>
            <a:noAutofit/>
          </a:bodyPr>
          <a:lstStyle>
            <a:lvl1pPr algn="l">
              <a:lnSpc>
                <a:spcPct val="100000"/>
              </a:lnSpc>
              <a:defRPr sz="1500" cap="all" baseline="0">
                <a:solidFill>
                  <a:schemeClr val="bg1"/>
                </a:solidFill>
                <a:latin typeface="Acumin Pro Condensed Semibold" panose="020B0706020202020204" pitchFamily="34" charset="0"/>
                <a:cs typeface="Acumin Pro Condensed Semibold" panose="020B0706020202020204" pitchFamily="34" charset="0"/>
              </a:defRPr>
            </a:lvl1pPr>
          </a:lstStyle>
          <a:p>
            <a:r>
              <a:rPr lang="en-US" dirty="0"/>
              <a:t>Click to edit</a:t>
            </a:r>
          </a:p>
        </p:txBody>
      </p:sp>
    </p:spTree>
    <p:extLst>
      <p:ext uri="{BB962C8B-B14F-4D97-AF65-F5344CB8AC3E}">
        <p14:creationId xmlns:p14="http://schemas.microsoft.com/office/powerpoint/2010/main" val="401350980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image" Target="../media/image4.png"/><Relationship Id="rId5" Type="http://schemas.openxmlformats.org/officeDocument/2006/relationships/slideLayout" Target="../slideLayouts/slideLayout5.xml"/><Relationship Id="rId10"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hyperlink" Target="http://www.airbestpractices.com/" TargetMode="External"/></Relationships>
</file>

<file path=ppt/slideMasters/_rels/slideMaster10.xml.rels><?xml version="1.0" encoding="UTF-8" standalone="yes"?>
<Relationships xmlns="http://schemas.openxmlformats.org/package/2006/relationships"><Relationship Id="rId8" Type="http://schemas.openxmlformats.org/officeDocument/2006/relationships/image" Target="../media/image2.png"/><Relationship Id="rId3" Type="http://schemas.openxmlformats.org/officeDocument/2006/relationships/slideLayout" Target="../slideLayouts/slideLayout26.xml"/><Relationship Id="rId7" Type="http://schemas.openxmlformats.org/officeDocument/2006/relationships/theme" Target="../theme/theme10.xml"/><Relationship Id="rId2" Type="http://schemas.openxmlformats.org/officeDocument/2006/relationships/slideLayout" Target="../slideLayouts/slideLayout25.xml"/><Relationship Id="rId1" Type="http://schemas.openxmlformats.org/officeDocument/2006/relationships/slideLayout" Target="../slideLayouts/slideLayout24.xml"/><Relationship Id="rId6" Type="http://schemas.openxmlformats.org/officeDocument/2006/relationships/slideLayout" Target="../slideLayouts/slideLayout29.xml"/><Relationship Id="rId11" Type="http://schemas.openxmlformats.org/officeDocument/2006/relationships/image" Target="../media/image8.png"/><Relationship Id="rId5" Type="http://schemas.openxmlformats.org/officeDocument/2006/relationships/slideLayout" Target="../slideLayouts/slideLayout28.xml"/><Relationship Id="rId10" Type="http://schemas.openxmlformats.org/officeDocument/2006/relationships/image" Target="../media/image3.png"/><Relationship Id="rId4" Type="http://schemas.openxmlformats.org/officeDocument/2006/relationships/slideLayout" Target="../slideLayouts/slideLayout27.xml"/><Relationship Id="rId9" Type="http://schemas.openxmlformats.org/officeDocument/2006/relationships/hyperlink" Target="http://www.airbestpractices.com/" TargetMode="External"/></Relationships>
</file>

<file path=ppt/slideMasters/_rels/slideMaster11.xml.rels><?xml version="1.0" encoding="UTF-8" standalone="yes"?>
<Relationships xmlns="http://schemas.openxmlformats.org/package/2006/relationships"><Relationship Id="rId3" Type="http://schemas.openxmlformats.org/officeDocument/2006/relationships/theme" Target="../theme/theme11.xml"/><Relationship Id="rId2" Type="http://schemas.openxmlformats.org/officeDocument/2006/relationships/slideLayout" Target="../slideLayouts/slideLayout31.xml"/><Relationship Id="rId1" Type="http://schemas.openxmlformats.org/officeDocument/2006/relationships/slideLayout" Target="../slideLayouts/slideLayout30.xml"/></Relationships>
</file>

<file path=ppt/slideMasters/_rels/slideMaster1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slideLayout" Target="../slideLayouts/slideLayout34.xml"/><Relationship Id="rId7" Type="http://schemas.openxmlformats.org/officeDocument/2006/relationships/image" Target="../media/image10.jpeg"/><Relationship Id="rId2" Type="http://schemas.openxmlformats.org/officeDocument/2006/relationships/slideLayout" Target="../slideLayouts/slideLayout33.xml"/><Relationship Id="rId1" Type="http://schemas.openxmlformats.org/officeDocument/2006/relationships/slideLayout" Target="../slideLayouts/slideLayout32.xml"/><Relationship Id="rId6" Type="http://schemas.openxmlformats.org/officeDocument/2006/relationships/theme" Target="../theme/theme12.xml"/><Relationship Id="rId5" Type="http://schemas.openxmlformats.org/officeDocument/2006/relationships/slideLayout" Target="../slideLayouts/slideLayout36.xml"/><Relationship Id="rId4" Type="http://schemas.openxmlformats.org/officeDocument/2006/relationships/slideLayout" Target="../slideLayouts/slideLayout35.xml"/><Relationship Id="rId9" Type="http://schemas.microsoft.com/office/2007/relationships/hdphoto" Target="../media/hdphoto1.wdp"/></Relationships>
</file>

<file path=ppt/slideMasters/_rels/slideMaster2.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9.xml"/><Relationship Id="rId2" Type="http://schemas.openxmlformats.org/officeDocument/2006/relationships/slideLayout" Target="../slideLayouts/slideLayout8.xml"/><Relationship Id="rId1" Type="http://schemas.openxmlformats.org/officeDocument/2006/relationships/slideLayout" Target="../slideLayouts/slideLayout7.xml"/><Relationship Id="rId5" Type="http://schemas.openxmlformats.org/officeDocument/2006/relationships/image" Target="../media/image6.jpg"/><Relationship Id="rId4" Type="http://schemas.openxmlformats.org/officeDocument/2006/relationships/theme" Target="../theme/theme3.xml"/></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theme" Target="../theme/theme4.xml"/><Relationship Id="rId1" Type="http://schemas.openxmlformats.org/officeDocument/2006/relationships/slideLayout" Target="../slideLayouts/slideLayout10.xml"/></Relationships>
</file>

<file path=ppt/slideMasters/_rels/slideMaster5.xml.rels><?xml version="1.0" encoding="UTF-8" standalone="yes"?>
<Relationships xmlns="http://schemas.openxmlformats.org/package/2006/relationships"><Relationship Id="rId3" Type="http://schemas.openxmlformats.org/officeDocument/2006/relationships/theme" Target="../theme/theme5.xml"/><Relationship Id="rId2" Type="http://schemas.openxmlformats.org/officeDocument/2006/relationships/slideLayout" Target="../slideLayouts/slideLayout12.xml"/><Relationship Id="rId1" Type="http://schemas.openxmlformats.org/officeDocument/2006/relationships/slideLayout" Target="../slideLayouts/slideLayout11.xml"/><Relationship Id="rId4" Type="http://schemas.openxmlformats.org/officeDocument/2006/relationships/image" Target="../media/image6.jpg"/></Relationships>
</file>

<file path=ppt/slideMasters/_rels/slideMaster6.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15.xml"/><Relationship Id="rId7" Type="http://schemas.openxmlformats.org/officeDocument/2006/relationships/image" Target="../media/image6.jpg"/><Relationship Id="rId2" Type="http://schemas.openxmlformats.org/officeDocument/2006/relationships/slideLayout" Target="../slideLayouts/slideLayout14.xml"/><Relationship Id="rId1" Type="http://schemas.openxmlformats.org/officeDocument/2006/relationships/slideLayout" Target="../slideLayouts/slideLayout13.xml"/><Relationship Id="rId6" Type="http://schemas.openxmlformats.org/officeDocument/2006/relationships/theme" Target="../theme/theme7.xml"/><Relationship Id="rId5" Type="http://schemas.openxmlformats.org/officeDocument/2006/relationships/slideLayout" Target="../slideLayouts/slideLayout17.xml"/><Relationship Id="rId4" Type="http://schemas.openxmlformats.org/officeDocument/2006/relationships/slideLayout" Target="../slideLayouts/slideLayout16.xml"/></Relationships>
</file>

<file path=ppt/slideMasters/_rels/slideMaster8.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theme" Target="../theme/theme8.xml"/><Relationship Id="rId1" Type="http://schemas.openxmlformats.org/officeDocument/2006/relationships/slideLayout" Target="../slideLayouts/slideLayout18.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21.xml"/><Relationship Id="rId7" Type="http://schemas.openxmlformats.org/officeDocument/2006/relationships/image" Target="../media/image6.jpg"/><Relationship Id="rId2" Type="http://schemas.openxmlformats.org/officeDocument/2006/relationships/slideLayout" Target="../slideLayouts/slideLayout20.xml"/><Relationship Id="rId1" Type="http://schemas.openxmlformats.org/officeDocument/2006/relationships/slideLayout" Target="../slideLayouts/slideLayout19.xml"/><Relationship Id="rId6" Type="http://schemas.openxmlformats.org/officeDocument/2006/relationships/theme" Target="../theme/theme9.xml"/><Relationship Id="rId5" Type="http://schemas.openxmlformats.org/officeDocument/2006/relationships/slideLayout" Target="../slideLayouts/slideLayout23.xml"/><Relationship Id="rId4" Type="http://schemas.openxmlformats.org/officeDocument/2006/relationships/slideLayout" Target="../slideLayouts/slideLayout2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152400"/>
            <a:ext cx="11074400" cy="563562"/>
          </a:xfrm>
          <a:prstGeom prst="rect">
            <a:avLst/>
          </a:prstGeom>
        </p:spPr>
        <p:txBody>
          <a:bodyPr vert="horz" anchor="b">
            <a:normAutofit/>
          </a:bodyPr>
          <a:lstStyle/>
          <a:p>
            <a:r>
              <a:rPr kumimoji="0" lang="en-US" dirty="0"/>
              <a:t>Click to edit Master title style</a:t>
            </a:r>
          </a:p>
        </p:txBody>
      </p:sp>
      <p:sp>
        <p:nvSpPr>
          <p:cNvPr id="13" name="Text Placeholder 12"/>
          <p:cNvSpPr>
            <a:spLocks noGrp="1"/>
          </p:cNvSpPr>
          <p:nvPr>
            <p:ph type="body" idx="1"/>
          </p:nvPr>
        </p:nvSpPr>
        <p:spPr>
          <a:xfrm>
            <a:off x="609600" y="1143000"/>
            <a:ext cx="11074400" cy="5029200"/>
          </a:xfrm>
          <a:prstGeom prst="rect">
            <a:avLst/>
          </a:prstGeom>
        </p:spPr>
        <p:txBody>
          <a:bodyPr vert="horz">
            <a:normAutofit/>
          </a:bodyPr>
          <a:lstStyle/>
          <a:p>
            <a:pPr lvl="0" eaLnBrk="1" latinLnBrk="0" hangingPunct="1"/>
            <a:r>
              <a:rPr kumimoji="0" lang="en-US" dirty="0"/>
              <a:t>Click to edit Master text styles</a:t>
            </a:r>
          </a:p>
          <a:p>
            <a:pPr lvl="1" eaLnBrk="1" latinLnBrk="0" hangingPunct="1"/>
            <a:r>
              <a:rPr kumimoji="0" lang="en-US" dirty="0"/>
              <a:t>Second level</a:t>
            </a:r>
          </a:p>
          <a:p>
            <a:pPr lvl="2" eaLnBrk="1" latinLnBrk="0" hangingPunct="1"/>
            <a:r>
              <a:rPr kumimoji="0" lang="en-US" dirty="0"/>
              <a:t>Third level</a:t>
            </a:r>
          </a:p>
          <a:p>
            <a:pPr lvl="3" eaLnBrk="1" latinLnBrk="0" hangingPunct="1"/>
            <a:r>
              <a:rPr kumimoji="0" lang="en-US" dirty="0"/>
              <a:t>Fourth level</a:t>
            </a:r>
          </a:p>
          <a:p>
            <a:pPr lvl="4" eaLnBrk="1" latinLnBrk="0" hangingPunct="1"/>
            <a:r>
              <a:rPr kumimoji="0" lang="en-US" dirty="0"/>
              <a:t>Fifth level</a:t>
            </a:r>
          </a:p>
        </p:txBody>
      </p:sp>
      <p:pic>
        <p:nvPicPr>
          <p:cNvPr id="3" name="Picture 2" descr="CABP_EXPO_lines.png"/>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609600" y="718554"/>
            <a:ext cx="11176000" cy="272047"/>
          </a:xfrm>
          <a:prstGeom prst="rect">
            <a:avLst/>
          </a:prstGeom>
        </p:spPr>
      </p:pic>
      <p:pic>
        <p:nvPicPr>
          <p:cNvPr id="7" name="Picture 6">
            <a:hlinkClick r:id="rId9"/>
            <a:extLst>
              <a:ext uri="{FF2B5EF4-FFF2-40B4-BE49-F238E27FC236}">
                <a16:creationId xmlns:a16="http://schemas.microsoft.com/office/drawing/2014/main" id="{7FB9DA1F-96FB-449A-82BB-2FA8DD06FB01}"/>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381000" y="6005362"/>
            <a:ext cx="2231136" cy="501907"/>
          </a:xfrm>
          <a:prstGeom prst="rect">
            <a:avLst/>
          </a:prstGeom>
        </p:spPr>
      </p:pic>
      <p:pic>
        <p:nvPicPr>
          <p:cNvPr id="2" name="Picture 1">
            <a:extLst>
              <a:ext uri="{FF2B5EF4-FFF2-40B4-BE49-F238E27FC236}">
                <a16:creationId xmlns:a16="http://schemas.microsoft.com/office/drawing/2014/main" id="{BB55CAC8-E33D-43CA-B727-0AE6E801A75A}"/>
              </a:ext>
            </a:extLst>
          </p:cNvPr>
          <p:cNvPicPr>
            <a:picLocks noChangeAspect="1"/>
          </p:cNvPicPr>
          <p:nvPr userDrawn="1"/>
        </p:nvPicPr>
        <p:blipFill>
          <a:blip r:embed="rId11"/>
          <a:stretch>
            <a:fillRect/>
          </a:stretch>
        </p:blipFill>
        <p:spPr>
          <a:xfrm>
            <a:off x="9126487" y="5715000"/>
            <a:ext cx="2786113" cy="951058"/>
          </a:xfrm>
          <a:prstGeom prst="rect">
            <a:avLst/>
          </a:prstGeom>
        </p:spPr>
      </p:pic>
    </p:spTree>
  </p:cSld>
  <p:clrMap bg1="lt1" tx1="dk1" bg2="lt2" tx2="dk2" accent1="accent1" accent2="accent2" accent3="accent3" accent4="accent4" accent5="accent5" accent6="accent6" hlink="hlink" folHlink="folHlink"/>
  <p:sldLayoutIdLst>
    <p:sldLayoutId id="2147483671" r:id="rId1"/>
    <p:sldLayoutId id="2147483672" r:id="rId2"/>
    <p:sldLayoutId id="2147483674" r:id="rId3"/>
    <p:sldLayoutId id="2147483675" r:id="rId4"/>
    <p:sldLayoutId id="2147483676" r:id="rId5"/>
    <p:sldLayoutId id="2147483677" r:id="rId6"/>
  </p:sldLayoutIdLst>
  <p:txStyles>
    <p:titleStyle>
      <a:lvl1pPr algn="l" rtl="0" eaLnBrk="1" latinLnBrk="0" hangingPunct="1">
        <a:spcBef>
          <a:spcPct val="0"/>
        </a:spcBef>
        <a:buNone/>
        <a:defRPr kumimoji="0" sz="3000" b="0" kern="1200" cap="none" baseline="0">
          <a:solidFill>
            <a:schemeClr val="accent4"/>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Arial"/>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Arial"/>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Arial"/>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Arial"/>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Arial"/>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10.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Title Placeholder 21"/>
          <p:cNvSpPr>
            <a:spLocks noGrp="1"/>
          </p:cNvSpPr>
          <p:nvPr>
            <p:ph type="title"/>
          </p:nvPr>
        </p:nvSpPr>
        <p:spPr>
          <a:xfrm>
            <a:off x="609600" y="152400"/>
            <a:ext cx="11074400" cy="563562"/>
          </a:xfrm>
          <a:prstGeom prst="rect">
            <a:avLst/>
          </a:prstGeom>
        </p:spPr>
        <p:txBody>
          <a:bodyPr vert="horz" anchor="b">
            <a:normAutofit/>
          </a:bodyPr>
          <a:lstStyle/>
          <a:p>
            <a:r>
              <a:rPr kumimoji="0" lang="en-US" dirty="0"/>
              <a:t>Click to edit Master title style</a:t>
            </a:r>
          </a:p>
        </p:txBody>
      </p:sp>
      <p:sp>
        <p:nvSpPr>
          <p:cNvPr id="13" name="Text Placeholder 12"/>
          <p:cNvSpPr>
            <a:spLocks noGrp="1"/>
          </p:cNvSpPr>
          <p:nvPr>
            <p:ph type="body" idx="1"/>
          </p:nvPr>
        </p:nvSpPr>
        <p:spPr>
          <a:xfrm>
            <a:off x="609600" y="1143000"/>
            <a:ext cx="11074400" cy="5029200"/>
          </a:xfrm>
          <a:prstGeom prst="rect">
            <a:avLst/>
          </a:prstGeom>
        </p:spPr>
        <p:txBody>
          <a:bodyPr vert="horz">
            <a:normAutofit/>
          </a:bodyPr>
          <a:lstStyle/>
          <a:p>
            <a:pPr lvl="0" eaLnBrk="1" latinLnBrk="0" hangingPunct="1"/>
            <a:r>
              <a:rPr kumimoji="0" lang="en-US" dirty="0"/>
              <a:t>Click to edit Master text styles</a:t>
            </a:r>
          </a:p>
          <a:p>
            <a:pPr lvl="1" eaLnBrk="1" latinLnBrk="0" hangingPunct="1"/>
            <a:r>
              <a:rPr kumimoji="0" lang="en-US" dirty="0"/>
              <a:t>Second level</a:t>
            </a:r>
          </a:p>
          <a:p>
            <a:pPr lvl="2" eaLnBrk="1" latinLnBrk="0" hangingPunct="1"/>
            <a:r>
              <a:rPr kumimoji="0" lang="en-US" dirty="0"/>
              <a:t>Third level</a:t>
            </a:r>
          </a:p>
          <a:p>
            <a:pPr lvl="3" eaLnBrk="1" latinLnBrk="0" hangingPunct="1"/>
            <a:r>
              <a:rPr kumimoji="0" lang="en-US" dirty="0"/>
              <a:t>Fourth level</a:t>
            </a:r>
          </a:p>
          <a:p>
            <a:pPr lvl="4" eaLnBrk="1" latinLnBrk="0" hangingPunct="1"/>
            <a:r>
              <a:rPr kumimoji="0" lang="en-US" dirty="0"/>
              <a:t>Fifth level</a:t>
            </a:r>
          </a:p>
        </p:txBody>
      </p:sp>
      <p:pic>
        <p:nvPicPr>
          <p:cNvPr id="3" name="Picture 2" descr="CABP_EXPO_lines.png"/>
          <p:cNvPicPr>
            <a:picLocks noChangeAspect="1"/>
          </p:cNvPicPr>
          <p:nvPr userDrawn="1"/>
        </p:nvPicPr>
        <p:blipFill>
          <a:blip r:embed="rId8" cstate="print">
            <a:extLst>
              <a:ext uri="{28A0092B-C50C-407E-A947-70E740481C1C}">
                <a14:useLocalDpi xmlns:a14="http://schemas.microsoft.com/office/drawing/2010/main" val="0"/>
              </a:ext>
            </a:extLst>
          </a:blip>
          <a:stretch>
            <a:fillRect/>
          </a:stretch>
        </p:blipFill>
        <p:spPr>
          <a:xfrm>
            <a:off x="609600" y="718554"/>
            <a:ext cx="11176000" cy="272047"/>
          </a:xfrm>
          <a:prstGeom prst="rect">
            <a:avLst/>
          </a:prstGeom>
        </p:spPr>
      </p:pic>
      <p:pic>
        <p:nvPicPr>
          <p:cNvPr id="7" name="Picture 6">
            <a:hlinkClick r:id="rId9"/>
            <a:extLst>
              <a:ext uri="{FF2B5EF4-FFF2-40B4-BE49-F238E27FC236}">
                <a16:creationId xmlns:a16="http://schemas.microsoft.com/office/drawing/2014/main" id="{7FB9DA1F-96FB-449A-82BB-2FA8DD06FB01}"/>
              </a:ext>
            </a:extLst>
          </p:cNvPr>
          <p:cNvPicPr>
            <a:picLocks noChangeAspect="1"/>
          </p:cNvPicPr>
          <p:nvPr userDrawn="1"/>
        </p:nvPicPr>
        <p:blipFill>
          <a:blip r:embed="rId10" cstate="print">
            <a:extLst>
              <a:ext uri="{28A0092B-C50C-407E-A947-70E740481C1C}">
                <a14:useLocalDpi xmlns:a14="http://schemas.microsoft.com/office/drawing/2010/main" val="0"/>
              </a:ext>
            </a:extLst>
          </a:blip>
          <a:stretch>
            <a:fillRect/>
          </a:stretch>
        </p:blipFill>
        <p:spPr>
          <a:xfrm>
            <a:off x="381000" y="6005362"/>
            <a:ext cx="2231136" cy="501907"/>
          </a:xfrm>
          <a:prstGeom prst="rect">
            <a:avLst/>
          </a:prstGeom>
        </p:spPr>
      </p:pic>
      <p:pic>
        <p:nvPicPr>
          <p:cNvPr id="4" name="Picture 3" descr="A picture containing text&#10;&#10;Description automatically generated">
            <a:extLst>
              <a:ext uri="{FF2B5EF4-FFF2-40B4-BE49-F238E27FC236}">
                <a16:creationId xmlns:a16="http://schemas.microsoft.com/office/drawing/2014/main" id="{85E095DC-1041-4C61-8350-DDA709290C4D}"/>
              </a:ext>
            </a:extLst>
          </p:cNvPr>
          <p:cNvPicPr>
            <a:picLocks noChangeAspect="1"/>
          </p:cNvPicPr>
          <p:nvPr userDrawn="1"/>
        </p:nvPicPr>
        <p:blipFill>
          <a:blip r:embed="rId11">
            <a:extLst>
              <a:ext uri="{28A0092B-C50C-407E-A947-70E740481C1C}">
                <a14:useLocalDpi xmlns:a14="http://schemas.microsoft.com/office/drawing/2010/main" val="0"/>
              </a:ext>
            </a:extLst>
          </a:blip>
          <a:stretch>
            <a:fillRect/>
          </a:stretch>
        </p:blipFill>
        <p:spPr>
          <a:xfrm>
            <a:off x="9681464" y="5953552"/>
            <a:ext cx="2231136" cy="761480"/>
          </a:xfrm>
          <a:prstGeom prst="rect">
            <a:avLst/>
          </a:prstGeom>
        </p:spPr>
      </p:pic>
    </p:spTree>
    <p:extLst>
      <p:ext uri="{BB962C8B-B14F-4D97-AF65-F5344CB8AC3E}">
        <p14:creationId xmlns:p14="http://schemas.microsoft.com/office/powerpoint/2010/main" val="599562078"/>
      </p:ext>
    </p:extLst>
  </p:cSld>
  <p:clrMap bg1="lt1" tx1="dk1" bg2="lt2" tx2="dk2" accent1="accent1" accent2="accent2" accent3="accent3" accent4="accent4" accent5="accent5" accent6="accent6" hlink="hlink" folHlink="folHlink"/>
  <p:sldLayoutIdLst>
    <p:sldLayoutId id="2147483723" r:id="rId1"/>
    <p:sldLayoutId id="2147483724" r:id="rId2"/>
    <p:sldLayoutId id="2147483725" r:id="rId3"/>
    <p:sldLayoutId id="2147483726" r:id="rId4"/>
    <p:sldLayoutId id="2147483727" r:id="rId5"/>
    <p:sldLayoutId id="2147483728" r:id="rId6"/>
  </p:sldLayoutIdLst>
  <p:txStyles>
    <p:titleStyle>
      <a:lvl1pPr algn="l" rtl="0" eaLnBrk="1" latinLnBrk="0" hangingPunct="1">
        <a:spcBef>
          <a:spcPct val="0"/>
        </a:spcBef>
        <a:buNone/>
        <a:defRPr kumimoji="0" sz="3000" b="0" kern="1200" cap="none" baseline="0">
          <a:solidFill>
            <a:schemeClr val="accent4"/>
          </a:solidFill>
          <a:latin typeface="+mj-lt"/>
          <a:ea typeface="+mj-ea"/>
          <a:cs typeface="+mj-cs"/>
        </a:defRPr>
      </a:lvl1pPr>
    </p:titleStyle>
    <p:bodyStyle>
      <a:lvl1pPr marL="274320" indent="-274320" algn="l" rtl="0" eaLnBrk="1" latinLnBrk="0" hangingPunct="1">
        <a:spcBef>
          <a:spcPts val="600"/>
        </a:spcBef>
        <a:buClr>
          <a:schemeClr val="accent1"/>
        </a:buClr>
        <a:buSzPct val="70000"/>
        <a:buFont typeface="Arial"/>
        <a:buChar char="•"/>
        <a:defRPr kumimoji="0" sz="2400" kern="1200">
          <a:solidFill>
            <a:schemeClr val="tx1"/>
          </a:solidFill>
          <a:latin typeface="+mn-lt"/>
          <a:ea typeface="+mn-ea"/>
          <a:cs typeface="+mn-cs"/>
        </a:defRPr>
      </a:lvl1pPr>
      <a:lvl2pPr marL="640080" indent="-274320" algn="l" rtl="0" eaLnBrk="1" latinLnBrk="0" hangingPunct="1">
        <a:spcBef>
          <a:spcPct val="20000"/>
        </a:spcBef>
        <a:buClr>
          <a:schemeClr val="accent1"/>
        </a:buClr>
        <a:buSzPct val="80000"/>
        <a:buFont typeface="Arial"/>
        <a:buChar char="•"/>
        <a:defRPr kumimoji="0" sz="2100" kern="1200">
          <a:solidFill>
            <a:schemeClr val="tx1"/>
          </a:solidFill>
          <a:latin typeface="+mn-lt"/>
          <a:ea typeface="+mn-ea"/>
          <a:cs typeface="+mn-cs"/>
        </a:defRPr>
      </a:lvl2pPr>
      <a:lvl3pPr marL="914400" indent="-182880" algn="l" rtl="0" eaLnBrk="1" latinLnBrk="0" hangingPunct="1">
        <a:spcBef>
          <a:spcPct val="20000"/>
        </a:spcBef>
        <a:buClr>
          <a:schemeClr val="accent1">
            <a:shade val="75000"/>
          </a:schemeClr>
        </a:buClr>
        <a:buSzPct val="60000"/>
        <a:buFont typeface="Arial"/>
        <a:buChar char="•"/>
        <a:defRPr kumimoji="0" sz="1800" kern="1200">
          <a:solidFill>
            <a:schemeClr val="tx1"/>
          </a:solidFill>
          <a:latin typeface="+mn-lt"/>
          <a:ea typeface="+mn-ea"/>
          <a:cs typeface="+mn-cs"/>
        </a:defRPr>
      </a:lvl3pPr>
      <a:lvl4pPr marL="1188720" indent="-182880" algn="l" rtl="0" eaLnBrk="1" latinLnBrk="0" hangingPunct="1">
        <a:spcBef>
          <a:spcPct val="20000"/>
        </a:spcBef>
        <a:buClr>
          <a:schemeClr val="accent1">
            <a:tint val="60000"/>
          </a:schemeClr>
        </a:buClr>
        <a:buSzPct val="60000"/>
        <a:buFont typeface="Arial"/>
        <a:buChar char="•"/>
        <a:defRPr kumimoji="0" sz="1800" kern="1200">
          <a:solidFill>
            <a:schemeClr val="tx1"/>
          </a:solidFill>
          <a:latin typeface="+mn-lt"/>
          <a:ea typeface="+mn-ea"/>
          <a:cs typeface="+mn-cs"/>
        </a:defRPr>
      </a:lvl4pPr>
      <a:lvl5pPr marL="1463040" indent="-182880" algn="l" rtl="0" eaLnBrk="1" latinLnBrk="0" hangingPunct="1">
        <a:spcBef>
          <a:spcPct val="20000"/>
        </a:spcBef>
        <a:buClr>
          <a:schemeClr val="accent2">
            <a:tint val="60000"/>
          </a:schemeClr>
        </a:buClr>
        <a:buSzPct val="68000"/>
        <a:buFont typeface="Arial"/>
        <a:buChar char="•"/>
        <a:defRPr kumimoji="0" sz="1600" kern="1200">
          <a:solidFill>
            <a:schemeClr val="tx1"/>
          </a:solidFill>
          <a:latin typeface="+mn-lt"/>
          <a:ea typeface="+mn-ea"/>
          <a:cs typeface="+mn-cs"/>
        </a:defRPr>
      </a:lvl5pPr>
      <a:lvl6pPr marL="1737360" indent="-182880" algn="l" rtl="0" eaLnBrk="1" latinLnBrk="0" hangingPunct="1">
        <a:spcBef>
          <a:spcPct val="20000"/>
        </a:spcBef>
        <a:buClr>
          <a:schemeClr val="accent1"/>
        </a:buClr>
        <a:buChar char="•"/>
        <a:defRPr kumimoji="0" sz="1600" kern="1200">
          <a:solidFill>
            <a:schemeClr val="tx2"/>
          </a:solidFill>
          <a:latin typeface="+mn-lt"/>
          <a:ea typeface="+mn-ea"/>
          <a:cs typeface="+mn-cs"/>
        </a:defRPr>
      </a:lvl6pPr>
      <a:lvl7pPr marL="2011680" indent="-182880" algn="l" rtl="0" eaLnBrk="1" latinLnBrk="0" hangingPunct="1">
        <a:spcBef>
          <a:spcPct val="20000"/>
        </a:spcBef>
        <a:buClr>
          <a:schemeClr val="accent1">
            <a:tint val="60000"/>
          </a:schemeClr>
        </a:buClr>
        <a:buSzPct val="60000"/>
        <a:buFont typeface="Wingdings"/>
        <a:buChar char=""/>
        <a:defRPr kumimoji="0" sz="1400" kern="1200" baseline="0">
          <a:solidFill>
            <a:schemeClr val="tx2"/>
          </a:solidFill>
          <a:latin typeface="+mn-lt"/>
          <a:ea typeface="+mn-ea"/>
          <a:cs typeface="+mn-cs"/>
        </a:defRPr>
      </a:lvl7pPr>
      <a:lvl8pPr marL="2286000" indent="-182880" algn="l" rtl="0" eaLnBrk="1" latinLnBrk="0" hangingPunct="1">
        <a:spcBef>
          <a:spcPct val="20000"/>
        </a:spcBef>
        <a:buClr>
          <a:schemeClr val="accent2"/>
        </a:buClr>
        <a:buChar char="•"/>
        <a:defRPr kumimoji="0" sz="1400" kern="1200" cap="small" baseline="0">
          <a:solidFill>
            <a:schemeClr val="tx2"/>
          </a:solidFill>
          <a:latin typeface="+mn-lt"/>
          <a:ea typeface="+mn-ea"/>
          <a:cs typeface="+mn-cs"/>
        </a:defRPr>
      </a:lvl8pPr>
      <a:lvl9pPr marL="2560320" indent="-182880" algn="l" rtl="0" eaLnBrk="1" latinLnBrk="0" hangingPunct="1">
        <a:spcBef>
          <a:spcPct val="20000"/>
        </a:spcBef>
        <a:buClr>
          <a:schemeClr val="accent1">
            <a:shade val="75000"/>
          </a:schemeClr>
        </a:buClr>
        <a:buChar char="•"/>
        <a:defRPr kumimoji="0" sz="1400" kern="1200" baseline="0">
          <a:solidFill>
            <a:schemeClr val="tx2"/>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Masters/slideMaster1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84C460D-128E-46BF-B015-B23ECFDAEB6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8E37206B-992D-4C50-B5A1-0502209FCF70}"/>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0FFD2EF-F758-4DB0-AADD-AC9F4657189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ACDBAF-4523-4D0D-92FD-04543F8FC691}" type="datetime1">
              <a:rPr lang="en-US" smtClean="0"/>
              <a:t>9/23/2021</a:t>
            </a:fld>
            <a:endParaRPr lang="en-US"/>
          </a:p>
        </p:txBody>
      </p:sp>
      <p:sp>
        <p:nvSpPr>
          <p:cNvPr id="5" name="Footer Placeholder 4">
            <a:extLst>
              <a:ext uri="{FF2B5EF4-FFF2-40B4-BE49-F238E27FC236}">
                <a16:creationId xmlns:a16="http://schemas.microsoft.com/office/drawing/2014/main" id="{4B2CC828-55D8-4CBF-B2E9-408A6A6DFEE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BD33D7A9-8648-4335-81D6-93F91AA0D5B7}"/>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FF7430C-1F9A-4C46-ABF5-017B8A25264F}" type="slidenum">
              <a:rPr lang="en-US" smtClean="0"/>
              <a:t>‹#›</a:t>
            </a:fld>
            <a:endParaRPr lang="en-US"/>
          </a:p>
        </p:txBody>
      </p:sp>
    </p:spTree>
    <p:extLst>
      <p:ext uri="{BB962C8B-B14F-4D97-AF65-F5344CB8AC3E}">
        <p14:creationId xmlns:p14="http://schemas.microsoft.com/office/powerpoint/2010/main" val="4287743236"/>
      </p:ext>
    </p:extLst>
  </p:cSld>
  <p:clrMap bg1="lt1" tx1="dk1" bg2="lt2" tx2="dk2" accent1="accent1" accent2="accent2" accent3="accent3" accent4="accent4" accent5="accent5" accent6="accent6" hlink="hlink" folHlink="folHlink"/>
  <p:sldLayoutIdLst>
    <p:sldLayoutId id="2147483730" r:id="rId1"/>
    <p:sldLayoutId id="2147483731" r:id="rId2"/>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1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3C572D0-1481-4A4B-9D4D-48C396303083}"/>
              </a:ext>
            </a:extLst>
          </p:cNvPr>
          <p:cNvSpPr>
            <a:spLocks noGrp="1"/>
          </p:cNvSpPr>
          <p:nvPr>
            <p:ph type="title"/>
          </p:nvPr>
        </p:nvSpPr>
        <p:spPr>
          <a:xfrm>
            <a:off x="591207" y="-56726"/>
            <a:ext cx="10515600" cy="1325563"/>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a:extLst>
              <a:ext uri="{FF2B5EF4-FFF2-40B4-BE49-F238E27FC236}">
                <a16:creationId xmlns:a16="http://schemas.microsoft.com/office/drawing/2014/main" id="{6BF69F8B-E456-485E-AC8D-61DC5CCB8306}"/>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pic>
        <p:nvPicPr>
          <p:cNvPr id="9" name="Picture 8" descr="20180208_ppt_swoosh_8.jpg">
            <a:extLst>
              <a:ext uri="{FF2B5EF4-FFF2-40B4-BE49-F238E27FC236}">
                <a16:creationId xmlns:a16="http://schemas.microsoft.com/office/drawing/2014/main" id="{44D1021A-6098-4F24-90C5-01C80C289157}"/>
              </a:ext>
            </a:extLst>
          </p:cNvPr>
          <p:cNvPicPr>
            <a:picLocks noChangeAspect="1"/>
          </p:cNvPicPr>
          <p:nvPr userDrawn="1"/>
        </p:nvPicPr>
        <p:blipFill rotWithShape="1">
          <a:blip r:embed="rId7" cstate="print"/>
          <a:srcRect l="12941" t="74248" r="18820"/>
          <a:stretch/>
        </p:blipFill>
        <p:spPr>
          <a:xfrm>
            <a:off x="0" y="5764923"/>
            <a:ext cx="12192000" cy="1081325"/>
          </a:xfrm>
          <a:prstGeom prst="rect">
            <a:avLst/>
          </a:prstGeom>
        </p:spPr>
      </p:pic>
      <p:sp>
        <p:nvSpPr>
          <p:cNvPr id="11" name="Slide Number Placeholder 5">
            <a:extLst>
              <a:ext uri="{FF2B5EF4-FFF2-40B4-BE49-F238E27FC236}">
                <a16:creationId xmlns:a16="http://schemas.microsoft.com/office/drawing/2014/main" id="{85043E42-0F00-45C8-90BC-FA6D9B8D53AC}"/>
              </a:ext>
            </a:extLst>
          </p:cNvPr>
          <p:cNvSpPr txBox="1">
            <a:spLocks/>
          </p:cNvSpPr>
          <p:nvPr userDrawn="1"/>
        </p:nvSpPr>
        <p:spPr>
          <a:xfrm>
            <a:off x="11523881" y="6243504"/>
            <a:ext cx="584037" cy="448206"/>
          </a:xfrm>
          <a:prstGeom prst="rect">
            <a:avLst/>
          </a:prstGeom>
          <a:solidFill>
            <a:schemeClr val="bg1"/>
          </a:solidFill>
          <a:ln w="38100">
            <a:solidFill>
              <a:srgbClr val="007B9C"/>
            </a:solidFill>
          </a:ln>
        </p:spPr>
        <p:txBody>
          <a:bodyPr anchor="ctr"/>
          <a:lstStyle>
            <a:defPPr>
              <a:defRPr lang="en-US"/>
            </a:defPPr>
            <a:lvl1pPr marL="0" algn="l" defTabSz="914400" rtl="0" eaLnBrk="1" latinLnBrk="0" hangingPunct="1">
              <a:defRPr sz="1600" b="1" kern="1200">
                <a:solidFill>
                  <a:schemeClr val="bg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fld id="{B5195D83-8776-4682-8824-3BF2F3ACE957}" type="slidenum">
              <a:rPr lang="en-US" smtClean="0">
                <a:solidFill>
                  <a:schemeClr val="tx1"/>
                </a:solidFill>
              </a:rPr>
              <a:pPr algn="ctr"/>
              <a:t>‹#›</a:t>
            </a:fld>
            <a:endParaRPr lang="en-US" dirty="0">
              <a:solidFill>
                <a:schemeClr val="tx1"/>
              </a:solidFill>
            </a:endParaRPr>
          </a:p>
        </p:txBody>
      </p:sp>
      <p:pic>
        <p:nvPicPr>
          <p:cNvPr id="12" name="Picture 31" descr="kaishan_logo_3_A.jpg">
            <a:extLst>
              <a:ext uri="{FF2B5EF4-FFF2-40B4-BE49-F238E27FC236}">
                <a16:creationId xmlns:a16="http://schemas.microsoft.com/office/drawing/2014/main" id="{4AD9DA0C-C44F-428A-B86C-45B0B5B4C279}"/>
              </a:ext>
            </a:extLst>
          </p:cNvPr>
          <p:cNvPicPr>
            <a:picLocks noChangeAspect="1"/>
          </p:cNvPicPr>
          <p:nvPr userDrawn="1"/>
        </p:nvPicPr>
        <p:blipFill>
          <a:blip r:embed="rId8" cstate="print">
            <a:extLst>
              <a:ext uri="{BEBA8EAE-BF5A-486C-A8C5-ECC9F3942E4B}">
                <a14:imgProps xmlns:a14="http://schemas.microsoft.com/office/drawing/2010/main">
                  <a14:imgLayer r:embed="rId9">
                    <a14:imgEffect>
                      <a14:backgroundRemoval t="12262" b="90599" l="12139" r="87779">
                        <a14:foregroundMark x1="41288" y1="16757" x2="41288" y2="16757"/>
                        <a14:foregroundMark x1="49050" y1="12262" x2="49050" y2="12262"/>
                        <a14:foregroundMark x1="24773" y1="38556" x2="24773" y2="38556"/>
                        <a14:foregroundMark x1="24112" y1="39237" x2="24112" y2="39237"/>
                        <a14:foregroundMark x1="66144" y1="37875" x2="66144" y2="37875"/>
                        <a14:foregroundMark x1="66722" y1="38420" x2="66722" y2="38420"/>
                        <a14:foregroundMark x1="26672" y1="46322" x2="26672" y2="46322"/>
                        <a14:foregroundMark x1="12221" y1="44959" x2="12221" y2="44959"/>
                        <a14:foregroundMark x1="42444" y1="47275" x2="42444" y2="47275"/>
                        <a14:foregroundMark x1="53840" y1="46594" x2="53840" y2="46594"/>
                        <a14:foregroundMark x1="68704" y1="49455" x2="68704" y2="49455"/>
                        <a14:foregroundMark x1="87861" y1="49864" x2="87861" y2="49864"/>
                        <a14:foregroundMark x1="36499" y1="52316" x2="36499" y2="52316"/>
                        <a14:foregroundMark x1="30884" y1="70845" x2="30884" y2="70845"/>
                        <a14:foregroundMark x1="32948" y1="65940" x2="32948" y2="65940"/>
                        <a14:foregroundMark x1="32783" y1="64986" x2="32783" y2="64986"/>
                        <a14:foregroundMark x1="74071" y1="67711" x2="74071" y2="67711"/>
                        <a14:foregroundMark x1="75062" y1="65123" x2="75062" y2="65123"/>
                        <a14:foregroundMark x1="75557" y1="64714" x2="75557" y2="64714"/>
                        <a14:foregroundMark x1="75310" y1="64578" x2="75310" y2="64578"/>
                        <a14:foregroundMark x1="49959" y1="90599" x2="49959" y2="90599"/>
                        <a14:foregroundMark x1="25186" y1="38692" x2="25186" y2="38692"/>
                        <a14:backgroundMark x1="24112" y1="39237" x2="24112" y2="39237"/>
                        <a14:backgroundMark x1="24938" y1="39237" x2="24938" y2="39237"/>
                        <a14:backgroundMark x1="24525" y1="38965" x2="24525" y2="38965"/>
                        <a14:backgroundMark x1="24855" y1="38828" x2="24855" y2="38828"/>
                        <a14:backgroundMark x1="25186" y1="38965" x2="25186" y2="38965"/>
                        <a14:backgroundMark x1="25186" y1="38965" x2="25186" y2="38965"/>
                        <a14:backgroundMark x1="25268" y1="38965" x2="25268" y2="38965"/>
                      </a14:backgroundRemoval>
                    </a14:imgEffect>
                  </a14:imgLayer>
                </a14:imgProps>
              </a:ext>
            </a:extLst>
          </a:blip>
          <a:srcRect l="8333" t="8720" r="8333" b="5969"/>
          <a:stretch>
            <a:fillRect/>
          </a:stretch>
        </p:blipFill>
        <p:spPr bwMode="auto">
          <a:xfrm>
            <a:off x="157936" y="5890049"/>
            <a:ext cx="1360527" cy="843702"/>
          </a:xfrm>
          <a:prstGeom prst="rect">
            <a:avLst/>
          </a:prstGeom>
          <a:noFill/>
          <a:ln w="9525">
            <a:noFill/>
            <a:miter lim="800000"/>
            <a:headEnd/>
            <a:tailEnd/>
          </a:ln>
        </p:spPr>
      </p:pic>
    </p:spTree>
    <p:extLst>
      <p:ext uri="{BB962C8B-B14F-4D97-AF65-F5344CB8AC3E}">
        <p14:creationId xmlns:p14="http://schemas.microsoft.com/office/powerpoint/2010/main" val="490285727"/>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Lst>
  <p:hf sldNum="0" hdr="0" ftr="0" dt="0"/>
  <p:txStyles>
    <p:titleStyle>
      <a:lvl1pPr algn="l" defTabSz="914400" rtl="0" eaLnBrk="1" latinLnBrk="0" hangingPunct="1">
        <a:lnSpc>
          <a:spcPct val="90000"/>
        </a:lnSpc>
        <a:spcBef>
          <a:spcPct val="0"/>
        </a:spcBef>
        <a:buNone/>
        <a:defRPr lang="en-US" sz="4000" b="1" kern="1200" dirty="0">
          <a:solidFill>
            <a:schemeClr val="tx1"/>
          </a:solidFill>
          <a:latin typeface="+mj-lt"/>
          <a:ea typeface="+mj-ea"/>
          <a:cs typeface="+mj-cs"/>
        </a:defRPr>
      </a:lvl1pPr>
    </p:titleStyle>
    <p:bodyStyle>
      <a:lvl1pPr marL="457200" indent="-457200" algn="l" defTabSz="914400" rtl="0" eaLnBrk="1" latinLnBrk="0" hangingPunct="1">
        <a:lnSpc>
          <a:spcPct val="90000"/>
        </a:lnSpc>
        <a:spcBef>
          <a:spcPts val="1000"/>
        </a:spcBef>
        <a:buClr>
          <a:srgbClr val="007B9C"/>
        </a:buClr>
        <a:buFont typeface="Wingdings" panose="05000000000000000000" pitchFamily="2" charset="2"/>
        <a:buChar char="v"/>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Clr>
          <a:srgbClr val="007B9C"/>
        </a:buClr>
        <a:buFont typeface="Wingdings" panose="05000000000000000000" pitchFamily="2" charset="2"/>
        <a:buChar char="§"/>
        <a:defRPr sz="2400" kern="1200">
          <a:solidFill>
            <a:schemeClr val="tx1"/>
          </a:solidFill>
          <a:latin typeface="+mn-lt"/>
          <a:ea typeface="+mn-ea"/>
          <a:cs typeface="+mn-cs"/>
        </a:defRPr>
      </a:lvl2pPr>
      <a:lvl3pPr marL="1257300" indent="-342900" algn="l" defTabSz="914400" rtl="0" eaLnBrk="1" latinLnBrk="0" hangingPunct="1">
        <a:lnSpc>
          <a:spcPct val="90000"/>
        </a:lnSpc>
        <a:spcBef>
          <a:spcPts val="500"/>
        </a:spcBef>
        <a:buClr>
          <a:srgbClr val="007B9C"/>
        </a:buClr>
        <a:buFont typeface="Wingdings" panose="05000000000000000000" pitchFamily="2" charset="2"/>
        <a:buChar char="ü"/>
        <a:defRPr sz="2000" i="1"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Clr>
          <a:srgbClr val="007B9C"/>
        </a:buClr>
        <a:buFont typeface="Courier New" panose="02070309020205020404" pitchFamily="49" charset="0"/>
        <a:buChar char="o"/>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Clr>
          <a:srgbClr val="007B9C"/>
        </a:buClr>
        <a:buFont typeface="Arial" panose="020B0604020202020204" pitchFamily="34" charset="0"/>
        <a:buChar char="•"/>
        <a:defRPr sz="1800" i="1"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Title Placeholder 5"/>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pic>
        <p:nvPicPr>
          <p:cNvPr id="5" name="Picture 4">
            <a:extLst>
              <a:ext uri="{FF2B5EF4-FFF2-40B4-BE49-F238E27FC236}">
                <a16:creationId xmlns:a16="http://schemas.microsoft.com/office/drawing/2014/main" id="{8ED7A250-A916-4B7D-BBEE-B8297719AD6E}"/>
              </a:ext>
            </a:extLst>
          </p:cNvPr>
          <p:cNvPicPr>
            <a:picLocks noChangeAspect="1"/>
          </p:cNvPicPr>
          <p:nvPr userDrawn="1"/>
        </p:nvPicPr>
        <p:blipFill rotWithShape="1">
          <a:blip r:embed="rId2"/>
          <a:srcRect r="11111"/>
          <a:stretch/>
        </p:blipFill>
        <p:spPr>
          <a:xfrm>
            <a:off x="0" y="0"/>
            <a:ext cx="12192000" cy="6858000"/>
          </a:xfrm>
          <a:prstGeom prst="rect">
            <a:avLst/>
          </a:prstGeom>
        </p:spPr>
      </p:pic>
      <p:sp>
        <p:nvSpPr>
          <p:cNvPr id="7" name="Rectangle 6">
            <a:extLst>
              <a:ext uri="{FF2B5EF4-FFF2-40B4-BE49-F238E27FC236}">
                <a16:creationId xmlns:a16="http://schemas.microsoft.com/office/drawing/2014/main" id="{394B321F-A7B1-4D08-BA0B-58FCE0456FE4}"/>
              </a:ext>
            </a:extLst>
          </p:cNvPr>
          <p:cNvSpPr/>
          <p:nvPr userDrawn="1"/>
        </p:nvSpPr>
        <p:spPr>
          <a:xfrm>
            <a:off x="1" y="0"/>
            <a:ext cx="6335059" cy="6858000"/>
          </a:xfrm>
          <a:prstGeom prst="rect">
            <a:avLst/>
          </a:prstGeom>
          <a:solidFill>
            <a:srgbClr val="32424D">
              <a:alpha val="92157"/>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644929556"/>
      </p:ext>
    </p:extLst>
  </p:cSld>
  <p:clrMap bg1="lt1" tx1="dk1" bg2="lt2" tx2="dk2" accent1="accent1" accent2="accent2" accent3="accent3" accent4="accent4" accent5="accent5" accent6="accent6" hlink="hlink" folHlink="folHlink"/>
  <p:txStyles>
    <p:titleStyle>
      <a:lvl1pPr algn="ctr" defTabSz="3429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342900" rtl="0" eaLnBrk="1" latinLnBrk="0" hangingPunct="1">
        <a:spcBef>
          <a:spcPct val="20000"/>
        </a:spcBef>
        <a:buFont typeface="Arial"/>
        <a:buChar char="•"/>
        <a:defRPr sz="2400" kern="1200">
          <a:solidFill>
            <a:schemeClr val="tx1"/>
          </a:solidFill>
          <a:latin typeface="+mn-lt"/>
          <a:ea typeface="+mn-ea"/>
          <a:cs typeface="+mn-cs"/>
        </a:defRPr>
      </a:lvl1pPr>
      <a:lvl2pPr marL="557213" indent="-214313" algn="l" defTabSz="342900" rtl="0" eaLnBrk="1" latinLnBrk="0" hangingPunct="1">
        <a:spcBef>
          <a:spcPct val="20000"/>
        </a:spcBef>
        <a:buFont typeface="Arial"/>
        <a:buChar char="–"/>
        <a:defRPr sz="2100" kern="1200">
          <a:solidFill>
            <a:schemeClr val="tx1"/>
          </a:solidFill>
          <a:latin typeface="+mn-lt"/>
          <a:ea typeface="+mn-ea"/>
          <a:cs typeface="+mn-cs"/>
        </a:defRPr>
      </a:lvl2pPr>
      <a:lvl3pPr marL="857250" indent="-171450" algn="l" defTabSz="342900" rtl="0" eaLnBrk="1" latinLnBrk="0" hangingPunct="1">
        <a:spcBef>
          <a:spcPct val="20000"/>
        </a:spcBef>
        <a:buFont typeface="Arial"/>
        <a:buChar char="•"/>
        <a:defRPr sz="1800" kern="1200">
          <a:solidFill>
            <a:schemeClr val="tx1"/>
          </a:solidFill>
          <a:latin typeface="+mn-lt"/>
          <a:ea typeface="+mn-ea"/>
          <a:cs typeface="+mn-cs"/>
        </a:defRPr>
      </a:lvl3pPr>
      <a:lvl4pPr marL="1200150" indent="-171450" algn="l" defTabSz="342900" rtl="0" eaLnBrk="1" latinLnBrk="0" hangingPunct="1">
        <a:spcBef>
          <a:spcPct val="20000"/>
        </a:spcBef>
        <a:buFont typeface="Arial"/>
        <a:buChar char="–"/>
        <a:defRPr sz="1500" kern="1200">
          <a:solidFill>
            <a:schemeClr val="tx1"/>
          </a:solidFill>
          <a:latin typeface="+mn-lt"/>
          <a:ea typeface="+mn-ea"/>
          <a:cs typeface="+mn-cs"/>
        </a:defRPr>
      </a:lvl4pPr>
      <a:lvl5pPr marL="1543050" indent="-171450" algn="l" defTabSz="342900" rtl="0" eaLnBrk="1" latinLnBrk="0" hangingPunct="1">
        <a:spcBef>
          <a:spcPct val="20000"/>
        </a:spcBef>
        <a:buFont typeface="Arial"/>
        <a:buChar char="»"/>
        <a:defRPr sz="1500" kern="120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EF7DC0E9-D915-4A04-B5A1-F15318B07370}"/>
              </a:ext>
            </a:extLst>
          </p:cNvPr>
          <p:cNvPicPr>
            <a:picLocks noChangeAspect="1"/>
          </p:cNvPicPr>
          <p:nvPr userDrawn="1"/>
        </p:nvPicPr>
        <p:blipFill rotWithShape="1">
          <a:blip r:embed="rId5"/>
          <a:srcRect l="3" r="53776"/>
          <a:stretch/>
        </p:blipFill>
        <p:spPr>
          <a:xfrm>
            <a:off x="0" y="0"/>
            <a:ext cx="6339840" cy="6858000"/>
          </a:xfrm>
          <a:prstGeom prst="rect">
            <a:avLst/>
          </a:prstGeom>
        </p:spPr>
      </p:pic>
      <p:sp>
        <p:nvSpPr>
          <p:cNvPr id="6" name="Rectangle 5">
            <a:extLst>
              <a:ext uri="{FF2B5EF4-FFF2-40B4-BE49-F238E27FC236}">
                <a16:creationId xmlns:a16="http://schemas.microsoft.com/office/drawing/2014/main" id="{E04B60F0-6D86-4636-9975-41393A303F5C}"/>
              </a:ext>
            </a:extLst>
          </p:cNvPr>
          <p:cNvSpPr/>
          <p:nvPr userDrawn="1"/>
        </p:nvSpPr>
        <p:spPr>
          <a:xfrm>
            <a:off x="1" y="0"/>
            <a:ext cx="6339839" cy="6858000"/>
          </a:xfrm>
          <a:prstGeom prst="rect">
            <a:avLst/>
          </a:prstGeom>
          <a:solidFill>
            <a:srgbClr val="32424D">
              <a:alpha val="92157"/>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
        <p:nvSpPr>
          <p:cNvPr id="2" name="Rectangle 1">
            <a:extLst>
              <a:ext uri="{FF2B5EF4-FFF2-40B4-BE49-F238E27FC236}">
                <a16:creationId xmlns:a16="http://schemas.microsoft.com/office/drawing/2014/main" id="{670884B8-1266-42E8-963E-24899BD779E7}"/>
              </a:ext>
            </a:extLst>
          </p:cNvPr>
          <p:cNvSpPr/>
          <p:nvPr userDrawn="1"/>
        </p:nvSpPr>
        <p:spPr>
          <a:xfrm>
            <a:off x="0" y="98612"/>
            <a:ext cx="6339840" cy="385482"/>
          </a:xfrm>
          <a:prstGeom prst="rect">
            <a:avLst/>
          </a:prstGeom>
          <a:solidFill>
            <a:srgbClr val="C3092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156907907"/>
      </p:ext>
    </p:extLst>
  </p:cSld>
  <p:clrMap bg1="lt1" tx1="dk1" bg2="lt2" tx2="dk2" accent1="accent1" accent2="accent2" accent3="accent3" accent4="accent4" accent5="accent5" accent6="accent6" hlink="hlink" folHlink="folHlink"/>
  <p:sldLayoutIdLst>
    <p:sldLayoutId id="2147483681" r:id="rId1"/>
    <p:sldLayoutId id="2147483682" r:id="rId2"/>
    <p:sldLayoutId id="2147483683" r:id="rId3"/>
  </p:sldLayoutIdLst>
  <p:txStyles>
    <p:titleStyle>
      <a:lvl1pPr algn="ctr" defTabSz="3429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342900" rtl="0" eaLnBrk="1" latinLnBrk="0" hangingPunct="1">
        <a:spcBef>
          <a:spcPct val="20000"/>
        </a:spcBef>
        <a:buFont typeface="Arial"/>
        <a:buChar char="•"/>
        <a:defRPr sz="2400" kern="1200">
          <a:solidFill>
            <a:schemeClr val="tx1"/>
          </a:solidFill>
          <a:latin typeface="+mn-lt"/>
          <a:ea typeface="+mn-ea"/>
          <a:cs typeface="+mn-cs"/>
        </a:defRPr>
      </a:lvl1pPr>
      <a:lvl2pPr marL="557213" indent="-214313" algn="l" defTabSz="342900" rtl="0" eaLnBrk="1" latinLnBrk="0" hangingPunct="1">
        <a:spcBef>
          <a:spcPct val="20000"/>
        </a:spcBef>
        <a:buFont typeface="Arial"/>
        <a:buChar char="–"/>
        <a:defRPr sz="2100" kern="1200">
          <a:solidFill>
            <a:schemeClr val="tx1"/>
          </a:solidFill>
          <a:latin typeface="+mn-lt"/>
          <a:ea typeface="+mn-ea"/>
          <a:cs typeface="+mn-cs"/>
        </a:defRPr>
      </a:lvl2pPr>
      <a:lvl3pPr marL="857250" indent="-171450" algn="l" defTabSz="342900" rtl="0" eaLnBrk="1" latinLnBrk="0" hangingPunct="1">
        <a:spcBef>
          <a:spcPct val="20000"/>
        </a:spcBef>
        <a:buFont typeface="Arial"/>
        <a:buChar char="•"/>
        <a:defRPr sz="1800" kern="1200">
          <a:solidFill>
            <a:schemeClr val="tx1"/>
          </a:solidFill>
          <a:latin typeface="+mn-lt"/>
          <a:ea typeface="+mn-ea"/>
          <a:cs typeface="+mn-cs"/>
        </a:defRPr>
      </a:lvl3pPr>
      <a:lvl4pPr marL="1200150" indent="-171450" algn="l" defTabSz="342900" rtl="0" eaLnBrk="1" latinLnBrk="0" hangingPunct="1">
        <a:spcBef>
          <a:spcPct val="20000"/>
        </a:spcBef>
        <a:buFont typeface="Arial"/>
        <a:buChar char="–"/>
        <a:defRPr sz="1500" kern="1200">
          <a:solidFill>
            <a:schemeClr val="tx1"/>
          </a:solidFill>
          <a:latin typeface="+mn-lt"/>
          <a:ea typeface="+mn-ea"/>
          <a:cs typeface="+mn-cs"/>
        </a:defRPr>
      </a:lvl4pPr>
      <a:lvl5pPr marL="1543050" indent="-171450" algn="l" defTabSz="342900" rtl="0" eaLnBrk="1" latinLnBrk="0" hangingPunct="1">
        <a:spcBef>
          <a:spcPct val="20000"/>
        </a:spcBef>
        <a:buFont typeface="Arial"/>
        <a:buChar char="»"/>
        <a:defRPr sz="1500" kern="120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Title Placeholder 5"/>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pic>
        <p:nvPicPr>
          <p:cNvPr id="5" name="Picture 4">
            <a:extLst>
              <a:ext uri="{FF2B5EF4-FFF2-40B4-BE49-F238E27FC236}">
                <a16:creationId xmlns:a16="http://schemas.microsoft.com/office/drawing/2014/main" id="{8ED7A250-A916-4B7D-BBEE-B8297719AD6E}"/>
              </a:ext>
            </a:extLst>
          </p:cNvPr>
          <p:cNvPicPr>
            <a:picLocks noChangeAspect="1"/>
          </p:cNvPicPr>
          <p:nvPr userDrawn="1"/>
        </p:nvPicPr>
        <p:blipFill rotWithShape="1">
          <a:blip r:embed="rId3"/>
          <a:srcRect r="11111"/>
          <a:stretch/>
        </p:blipFill>
        <p:spPr>
          <a:xfrm>
            <a:off x="0" y="0"/>
            <a:ext cx="12192000" cy="6858000"/>
          </a:xfrm>
          <a:prstGeom prst="rect">
            <a:avLst/>
          </a:prstGeom>
        </p:spPr>
      </p:pic>
      <p:sp>
        <p:nvSpPr>
          <p:cNvPr id="7" name="Rectangle 6">
            <a:extLst>
              <a:ext uri="{FF2B5EF4-FFF2-40B4-BE49-F238E27FC236}">
                <a16:creationId xmlns:a16="http://schemas.microsoft.com/office/drawing/2014/main" id="{394B321F-A7B1-4D08-BA0B-58FCE0456FE4}"/>
              </a:ext>
            </a:extLst>
          </p:cNvPr>
          <p:cNvSpPr/>
          <p:nvPr userDrawn="1"/>
        </p:nvSpPr>
        <p:spPr>
          <a:xfrm>
            <a:off x="1610660" y="0"/>
            <a:ext cx="8970683" cy="6858000"/>
          </a:xfrm>
          <a:prstGeom prst="rect">
            <a:avLst/>
          </a:prstGeom>
          <a:solidFill>
            <a:srgbClr val="32424D">
              <a:alpha val="92157"/>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3535417894"/>
      </p:ext>
    </p:extLst>
  </p:cSld>
  <p:clrMap bg1="lt1" tx1="dk1" bg2="lt2" tx2="dk2" accent1="accent1" accent2="accent2" accent3="accent3" accent4="accent4" accent5="accent5" accent6="accent6" hlink="hlink" folHlink="folHlink"/>
  <p:sldLayoutIdLst>
    <p:sldLayoutId id="2147483685" r:id="rId1"/>
  </p:sldLayoutIdLst>
  <p:txStyles>
    <p:titleStyle>
      <a:lvl1pPr algn="ctr" defTabSz="3429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342900" rtl="0" eaLnBrk="1" latinLnBrk="0" hangingPunct="1">
        <a:spcBef>
          <a:spcPct val="20000"/>
        </a:spcBef>
        <a:buFont typeface="Arial"/>
        <a:buChar char="•"/>
        <a:defRPr sz="2400" kern="1200">
          <a:solidFill>
            <a:schemeClr val="tx1"/>
          </a:solidFill>
          <a:latin typeface="+mn-lt"/>
          <a:ea typeface="+mn-ea"/>
          <a:cs typeface="+mn-cs"/>
        </a:defRPr>
      </a:lvl1pPr>
      <a:lvl2pPr marL="557213" indent="-214313" algn="l" defTabSz="342900" rtl="0" eaLnBrk="1" latinLnBrk="0" hangingPunct="1">
        <a:spcBef>
          <a:spcPct val="20000"/>
        </a:spcBef>
        <a:buFont typeface="Arial"/>
        <a:buChar char="–"/>
        <a:defRPr sz="2100" kern="1200">
          <a:solidFill>
            <a:schemeClr val="tx1"/>
          </a:solidFill>
          <a:latin typeface="+mn-lt"/>
          <a:ea typeface="+mn-ea"/>
          <a:cs typeface="+mn-cs"/>
        </a:defRPr>
      </a:lvl2pPr>
      <a:lvl3pPr marL="857250" indent="-171450" algn="l" defTabSz="342900" rtl="0" eaLnBrk="1" latinLnBrk="0" hangingPunct="1">
        <a:spcBef>
          <a:spcPct val="20000"/>
        </a:spcBef>
        <a:buFont typeface="Arial"/>
        <a:buChar char="•"/>
        <a:defRPr sz="1800" kern="1200">
          <a:solidFill>
            <a:schemeClr val="tx1"/>
          </a:solidFill>
          <a:latin typeface="+mn-lt"/>
          <a:ea typeface="+mn-ea"/>
          <a:cs typeface="+mn-cs"/>
        </a:defRPr>
      </a:lvl3pPr>
      <a:lvl4pPr marL="1200150" indent="-171450" algn="l" defTabSz="342900" rtl="0" eaLnBrk="1" latinLnBrk="0" hangingPunct="1">
        <a:spcBef>
          <a:spcPct val="20000"/>
        </a:spcBef>
        <a:buFont typeface="Arial"/>
        <a:buChar char="–"/>
        <a:defRPr sz="1500" kern="1200">
          <a:solidFill>
            <a:schemeClr val="tx1"/>
          </a:solidFill>
          <a:latin typeface="+mn-lt"/>
          <a:ea typeface="+mn-ea"/>
          <a:cs typeface="+mn-cs"/>
        </a:defRPr>
      </a:lvl4pPr>
      <a:lvl5pPr marL="1543050" indent="-171450" algn="l" defTabSz="342900" rtl="0" eaLnBrk="1" latinLnBrk="0" hangingPunct="1">
        <a:spcBef>
          <a:spcPct val="20000"/>
        </a:spcBef>
        <a:buFont typeface="Arial"/>
        <a:buChar char="»"/>
        <a:defRPr sz="1500" kern="120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D9643CA-7CD9-40A3-831C-EF728B521FE6}"/>
              </a:ext>
            </a:extLst>
          </p:cNvPr>
          <p:cNvPicPr>
            <a:picLocks noChangeAspect="1"/>
          </p:cNvPicPr>
          <p:nvPr userDrawn="1"/>
        </p:nvPicPr>
        <p:blipFill rotWithShape="1">
          <a:blip r:embed="rId4"/>
          <a:srcRect r="11111"/>
          <a:stretch/>
        </p:blipFill>
        <p:spPr>
          <a:xfrm>
            <a:off x="0" y="0"/>
            <a:ext cx="12192000" cy="6858000"/>
          </a:xfrm>
          <a:prstGeom prst="rect">
            <a:avLst/>
          </a:prstGeom>
        </p:spPr>
      </p:pic>
      <p:sp>
        <p:nvSpPr>
          <p:cNvPr id="6" name="Rectangle 5">
            <a:extLst>
              <a:ext uri="{FF2B5EF4-FFF2-40B4-BE49-F238E27FC236}">
                <a16:creationId xmlns:a16="http://schemas.microsoft.com/office/drawing/2014/main" id="{54FC1D11-B777-4166-828B-3191C3947C1C}"/>
              </a:ext>
            </a:extLst>
          </p:cNvPr>
          <p:cNvSpPr/>
          <p:nvPr userDrawn="1"/>
        </p:nvSpPr>
        <p:spPr>
          <a:xfrm>
            <a:off x="0" y="1622614"/>
            <a:ext cx="7004424" cy="3164541"/>
          </a:xfrm>
          <a:prstGeom prst="rect">
            <a:avLst/>
          </a:prstGeom>
          <a:solidFill>
            <a:srgbClr val="32424D">
              <a:alpha val="92157"/>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166272715"/>
      </p:ext>
    </p:extLst>
  </p:cSld>
  <p:clrMap bg1="lt1" tx1="dk1" bg2="lt2" tx2="dk2" accent1="accent1" accent2="accent2" accent3="accent3" accent4="accent4" accent5="accent5" accent6="accent6" hlink="hlink" folHlink="folHlink"/>
  <p:sldLayoutIdLst>
    <p:sldLayoutId id="2147483687" r:id="rId1"/>
    <p:sldLayoutId id="2147483688" r:id="rId2"/>
  </p:sldLayoutIdLst>
  <p:txStyles>
    <p:titleStyle>
      <a:lvl1pPr algn="ctr" defTabSz="3429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342900" rtl="0" eaLnBrk="1" latinLnBrk="0" hangingPunct="1">
        <a:spcBef>
          <a:spcPct val="20000"/>
        </a:spcBef>
        <a:buFont typeface="Arial"/>
        <a:buChar char="•"/>
        <a:defRPr sz="2400" kern="1200">
          <a:solidFill>
            <a:schemeClr val="tx1"/>
          </a:solidFill>
          <a:latin typeface="+mn-lt"/>
          <a:ea typeface="+mn-ea"/>
          <a:cs typeface="+mn-cs"/>
        </a:defRPr>
      </a:lvl1pPr>
      <a:lvl2pPr marL="557213" indent="-214313" algn="l" defTabSz="342900" rtl="0" eaLnBrk="1" latinLnBrk="0" hangingPunct="1">
        <a:spcBef>
          <a:spcPct val="20000"/>
        </a:spcBef>
        <a:buFont typeface="Arial"/>
        <a:buChar char="–"/>
        <a:defRPr sz="2100" kern="1200">
          <a:solidFill>
            <a:schemeClr val="tx1"/>
          </a:solidFill>
          <a:latin typeface="+mn-lt"/>
          <a:ea typeface="+mn-ea"/>
          <a:cs typeface="+mn-cs"/>
        </a:defRPr>
      </a:lvl2pPr>
      <a:lvl3pPr marL="857250" indent="-171450" algn="l" defTabSz="342900" rtl="0" eaLnBrk="1" latinLnBrk="0" hangingPunct="1">
        <a:spcBef>
          <a:spcPct val="20000"/>
        </a:spcBef>
        <a:buFont typeface="Arial"/>
        <a:buChar char="•"/>
        <a:defRPr sz="1800" kern="1200">
          <a:solidFill>
            <a:schemeClr val="tx1"/>
          </a:solidFill>
          <a:latin typeface="+mn-lt"/>
          <a:ea typeface="+mn-ea"/>
          <a:cs typeface="+mn-cs"/>
        </a:defRPr>
      </a:lvl3pPr>
      <a:lvl4pPr marL="1200150" indent="-171450" algn="l" defTabSz="342900" rtl="0" eaLnBrk="1" latinLnBrk="0" hangingPunct="1">
        <a:spcBef>
          <a:spcPct val="20000"/>
        </a:spcBef>
        <a:buFont typeface="Arial"/>
        <a:buChar char="–"/>
        <a:defRPr sz="1500" kern="1200">
          <a:solidFill>
            <a:schemeClr val="tx1"/>
          </a:solidFill>
          <a:latin typeface="+mn-lt"/>
          <a:ea typeface="+mn-ea"/>
          <a:cs typeface="+mn-cs"/>
        </a:defRPr>
      </a:lvl4pPr>
      <a:lvl5pPr marL="1543050" indent="-171450" algn="l" defTabSz="342900" rtl="0" eaLnBrk="1" latinLnBrk="0" hangingPunct="1">
        <a:spcBef>
          <a:spcPct val="20000"/>
        </a:spcBef>
        <a:buFont typeface="Arial"/>
        <a:buChar char="»"/>
        <a:defRPr sz="1500" kern="120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6" name="Title Placeholder 5"/>
          <p:cNvSpPr>
            <a:spLocks noGrp="1"/>
          </p:cNvSpPr>
          <p:nvPr>
            <p:ph type="title"/>
          </p:nvPr>
        </p:nvSpPr>
        <p:spPr>
          <a:xfrm>
            <a:off x="609600" y="274638"/>
            <a:ext cx="10972800" cy="1143000"/>
          </a:xfrm>
          <a:prstGeom prst="rect">
            <a:avLst/>
          </a:prstGeom>
        </p:spPr>
        <p:txBody>
          <a:bodyPr vert="horz" lIns="91440" tIns="45720" rIns="91440" bIns="45720" rtlCol="0" anchor="ctr">
            <a:normAutofit/>
          </a:bodyPr>
          <a:lstStyle/>
          <a:p>
            <a:r>
              <a:rPr lang="en-US"/>
              <a:t>Click to edit Master title style</a:t>
            </a:r>
          </a:p>
        </p:txBody>
      </p:sp>
      <p:pic>
        <p:nvPicPr>
          <p:cNvPr id="5" name="Picture 4">
            <a:extLst>
              <a:ext uri="{FF2B5EF4-FFF2-40B4-BE49-F238E27FC236}">
                <a16:creationId xmlns:a16="http://schemas.microsoft.com/office/drawing/2014/main" id="{8ED7A250-A916-4B7D-BBEE-B8297719AD6E}"/>
              </a:ext>
            </a:extLst>
          </p:cNvPr>
          <p:cNvPicPr>
            <a:picLocks noChangeAspect="1"/>
          </p:cNvPicPr>
          <p:nvPr userDrawn="1"/>
        </p:nvPicPr>
        <p:blipFill rotWithShape="1">
          <a:blip r:embed="rId2"/>
          <a:srcRect r="11111"/>
          <a:stretch/>
        </p:blipFill>
        <p:spPr>
          <a:xfrm>
            <a:off x="0" y="0"/>
            <a:ext cx="12192000" cy="6858000"/>
          </a:xfrm>
          <a:prstGeom prst="rect">
            <a:avLst/>
          </a:prstGeom>
        </p:spPr>
      </p:pic>
      <p:sp>
        <p:nvSpPr>
          <p:cNvPr id="7" name="Rectangle 6">
            <a:extLst>
              <a:ext uri="{FF2B5EF4-FFF2-40B4-BE49-F238E27FC236}">
                <a16:creationId xmlns:a16="http://schemas.microsoft.com/office/drawing/2014/main" id="{394B321F-A7B1-4D08-BA0B-58FCE0456FE4}"/>
              </a:ext>
            </a:extLst>
          </p:cNvPr>
          <p:cNvSpPr/>
          <p:nvPr userDrawn="1"/>
        </p:nvSpPr>
        <p:spPr>
          <a:xfrm>
            <a:off x="1" y="0"/>
            <a:ext cx="6335059" cy="6858000"/>
          </a:xfrm>
          <a:prstGeom prst="rect">
            <a:avLst/>
          </a:prstGeom>
          <a:solidFill>
            <a:srgbClr val="32424D">
              <a:alpha val="92157"/>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1397498788"/>
      </p:ext>
    </p:extLst>
  </p:cSld>
  <p:clrMap bg1="lt1" tx1="dk1" bg2="lt2" tx2="dk2" accent1="accent1" accent2="accent2" accent3="accent3" accent4="accent4" accent5="accent5" accent6="accent6" hlink="hlink" folHlink="folHlink"/>
  <p:txStyles>
    <p:titleStyle>
      <a:lvl1pPr algn="ctr" defTabSz="342900" rtl="0" eaLnBrk="1" latinLnBrk="0" hangingPunct="1">
        <a:spcBef>
          <a:spcPct val="0"/>
        </a:spcBef>
        <a:buNone/>
        <a:defRPr sz="3300" kern="1200">
          <a:solidFill>
            <a:schemeClr val="tx1"/>
          </a:solidFill>
          <a:latin typeface="+mj-lt"/>
          <a:ea typeface="+mj-ea"/>
          <a:cs typeface="+mj-cs"/>
        </a:defRPr>
      </a:lvl1pPr>
    </p:titleStyle>
    <p:bodyStyle>
      <a:lvl1pPr marL="257175" indent="-257175" algn="l" defTabSz="342900" rtl="0" eaLnBrk="1" latinLnBrk="0" hangingPunct="1">
        <a:spcBef>
          <a:spcPct val="20000"/>
        </a:spcBef>
        <a:buFont typeface="Arial"/>
        <a:buChar char="•"/>
        <a:defRPr sz="2400" kern="1200">
          <a:solidFill>
            <a:schemeClr val="tx1"/>
          </a:solidFill>
          <a:latin typeface="+mn-lt"/>
          <a:ea typeface="+mn-ea"/>
          <a:cs typeface="+mn-cs"/>
        </a:defRPr>
      </a:lvl1pPr>
      <a:lvl2pPr marL="557213" indent="-214313" algn="l" defTabSz="342900" rtl="0" eaLnBrk="1" latinLnBrk="0" hangingPunct="1">
        <a:spcBef>
          <a:spcPct val="20000"/>
        </a:spcBef>
        <a:buFont typeface="Arial"/>
        <a:buChar char="–"/>
        <a:defRPr sz="2100" kern="1200">
          <a:solidFill>
            <a:schemeClr val="tx1"/>
          </a:solidFill>
          <a:latin typeface="+mn-lt"/>
          <a:ea typeface="+mn-ea"/>
          <a:cs typeface="+mn-cs"/>
        </a:defRPr>
      </a:lvl2pPr>
      <a:lvl3pPr marL="857250" indent="-171450" algn="l" defTabSz="342900" rtl="0" eaLnBrk="1" latinLnBrk="0" hangingPunct="1">
        <a:spcBef>
          <a:spcPct val="20000"/>
        </a:spcBef>
        <a:buFont typeface="Arial"/>
        <a:buChar char="•"/>
        <a:defRPr sz="1800" kern="1200">
          <a:solidFill>
            <a:schemeClr val="tx1"/>
          </a:solidFill>
          <a:latin typeface="+mn-lt"/>
          <a:ea typeface="+mn-ea"/>
          <a:cs typeface="+mn-cs"/>
        </a:defRPr>
      </a:lvl3pPr>
      <a:lvl4pPr marL="1200150" indent="-171450" algn="l" defTabSz="342900" rtl="0" eaLnBrk="1" latinLnBrk="0" hangingPunct="1">
        <a:spcBef>
          <a:spcPct val="20000"/>
        </a:spcBef>
        <a:buFont typeface="Arial"/>
        <a:buChar char="–"/>
        <a:defRPr sz="1500" kern="1200">
          <a:solidFill>
            <a:schemeClr val="tx1"/>
          </a:solidFill>
          <a:latin typeface="+mn-lt"/>
          <a:ea typeface="+mn-ea"/>
          <a:cs typeface="+mn-cs"/>
        </a:defRPr>
      </a:lvl4pPr>
      <a:lvl5pPr marL="1543050" indent="-171450" algn="l" defTabSz="342900" rtl="0" eaLnBrk="1" latinLnBrk="0" hangingPunct="1">
        <a:spcBef>
          <a:spcPct val="20000"/>
        </a:spcBef>
        <a:buFont typeface="Arial"/>
        <a:buChar char="»"/>
        <a:defRPr sz="1500" kern="1200">
          <a:solidFill>
            <a:schemeClr val="tx1"/>
          </a:solidFill>
          <a:latin typeface="+mn-lt"/>
          <a:ea typeface="+mn-ea"/>
          <a:cs typeface="+mn-cs"/>
        </a:defRPr>
      </a:lvl5pPr>
      <a:lvl6pPr marL="1885950" indent="-171450" algn="l" defTabSz="342900" rtl="0" eaLnBrk="1" latinLnBrk="0" hangingPunct="1">
        <a:spcBef>
          <a:spcPct val="20000"/>
        </a:spcBef>
        <a:buFont typeface="Arial"/>
        <a:buChar char="•"/>
        <a:defRPr sz="1500" kern="1200">
          <a:solidFill>
            <a:schemeClr val="tx1"/>
          </a:solidFill>
          <a:latin typeface="+mn-lt"/>
          <a:ea typeface="+mn-ea"/>
          <a:cs typeface="+mn-cs"/>
        </a:defRPr>
      </a:lvl6pPr>
      <a:lvl7pPr marL="2228850" indent="-171450" algn="l" defTabSz="342900" rtl="0" eaLnBrk="1" latinLnBrk="0" hangingPunct="1">
        <a:spcBef>
          <a:spcPct val="20000"/>
        </a:spcBef>
        <a:buFont typeface="Arial"/>
        <a:buChar char="•"/>
        <a:defRPr sz="1500" kern="1200">
          <a:solidFill>
            <a:schemeClr val="tx1"/>
          </a:solidFill>
          <a:latin typeface="+mn-lt"/>
          <a:ea typeface="+mn-ea"/>
          <a:cs typeface="+mn-cs"/>
        </a:defRPr>
      </a:lvl7pPr>
      <a:lvl8pPr marL="2571750" indent="-171450" algn="l" defTabSz="342900" rtl="0" eaLnBrk="1" latinLnBrk="0" hangingPunct="1">
        <a:spcBef>
          <a:spcPct val="20000"/>
        </a:spcBef>
        <a:buFont typeface="Arial"/>
        <a:buChar char="•"/>
        <a:defRPr sz="1500" kern="1200">
          <a:solidFill>
            <a:schemeClr val="tx1"/>
          </a:solidFill>
          <a:latin typeface="+mn-lt"/>
          <a:ea typeface="+mn-ea"/>
          <a:cs typeface="+mn-cs"/>
        </a:defRPr>
      </a:lvl8pPr>
      <a:lvl9pPr marL="2914650" indent="-171450" algn="l" defTabSz="342900" rtl="0" eaLnBrk="1" latinLnBrk="0" hangingPunct="1">
        <a:spcBef>
          <a:spcPct val="20000"/>
        </a:spcBef>
        <a:buFont typeface="Arial"/>
        <a:buChar char="•"/>
        <a:defRPr sz="1500" kern="1200">
          <a:solidFill>
            <a:schemeClr val="tx1"/>
          </a:solidFill>
          <a:latin typeface="+mn-lt"/>
          <a:ea typeface="+mn-ea"/>
          <a:cs typeface="+mn-cs"/>
        </a:defRPr>
      </a:lvl9pPr>
    </p:bodyStyle>
    <p:otherStyle>
      <a:defPPr>
        <a:defRPr lang="en-US"/>
      </a:defPPr>
      <a:lvl1pPr marL="0" algn="l" defTabSz="342900" rtl="0" eaLnBrk="1" latinLnBrk="0" hangingPunct="1">
        <a:defRPr sz="1350" kern="1200">
          <a:solidFill>
            <a:schemeClr val="tx1"/>
          </a:solidFill>
          <a:latin typeface="+mn-lt"/>
          <a:ea typeface="+mn-ea"/>
          <a:cs typeface="+mn-cs"/>
        </a:defRPr>
      </a:lvl1pPr>
      <a:lvl2pPr marL="342900" algn="l" defTabSz="342900" rtl="0" eaLnBrk="1" latinLnBrk="0" hangingPunct="1">
        <a:defRPr sz="1350" kern="1200">
          <a:solidFill>
            <a:schemeClr val="tx1"/>
          </a:solidFill>
          <a:latin typeface="+mn-lt"/>
          <a:ea typeface="+mn-ea"/>
          <a:cs typeface="+mn-cs"/>
        </a:defRPr>
      </a:lvl2pPr>
      <a:lvl3pPr marL="685800" algn="l" defTabSz="342900" rtl="0" eaLnBrk="1" latinLnBrk="0" hangingPunct="1">
        <a:defRPr sz="1350" kern="1200">
          <a:solidFill>
            <a:schemeClr val="tx1"/>
          </a:solidFill>
          <a:latin typeface="+mn-lt"/>
          <a:ea typeface="+mn-ea"/>
          <a:cs typeface="+mn-cs"/>
        </a:defRPr>
      </a:lvl3pPr>
      <a:lvl4pPr marL="1028700" algn="l" defTabSz="342900" rtl="0" eaLnBrk="1" latinLnBrk="0" hangingPunct="1">
        <a:defRPr sz="1350" kern="1200">
          <a:solidFill>
            <a:schemeClr val="tx1"/>
          </a:solidFill>
          <a:latin typeface="+mn-lt"/>
          <a:ea typeface="+mn-ea"/>
          <a:cs typeface="+mn-cs"/>
        </a:defRPr>
      </a:lvl4pPr>
      <a:lvl5pPr marL="1371600" algn="l" defTabSz="342900" rtl="0" eaLnBrk="1" latinLnBrk="0" hangingPunct="1">
        <a:defRPr sz="1350" kern="1200">
          <a:solidFill>
            <a:schemeClr val="tx1"/>
          </a:solidFill>
          <a:latin typeface="+mn-lt"/>
          <a:ea typeface="+mn-ea"/>
          <a:cs typeface="+mn-cs"/>
        </a:defRPr>
      </a:lvl5pPr>
      <a:lvl6pPr marL="1714500" algn="l" defTabSz="342900" rtl="0" eaLnBrk="1" latinLnBrk="0" hangingPunct="1">
        <a:defRPr sz="1350" kern="1200">
          <a:solidFill>
            <a:schemeClr val="tx1"/>
          </a:solidFill>
          <a:latin typeface="+mn-lt"/>
          <a:ea typeface="+mn-ea"/>
          <a:cs typeface="+mn-cs"/>
        </a:defRPr>
      </a:lvl6pPr>
      <a:lvl7pPr marL="2057400" algn="l" defTabSz="342900" rtl="0" eaLnBrk="1" latinLnBrk="0" hangingPunct="1">
        <a:defRPr sz="1350" kern="1200">
          <a:solidFill>
            <a:schemeClr val="tx1"/>
          </a:solidFill>
          <a:latin typeface="+mn-lt"/>
          <a:ea typeface="+mn-ea"/>
          <a:cs typeface="+mn-cs"/>
        </a:defRPr>
      </a:lvl7pPr>
      <a:lvl8pPr marL="2400300" algn="l" defTabSz="342900" rtl="0" eaLnBrk="1" latinLnBrk="0" hangingPunct="1">
        <a:defRPr sz="1350" kern="1200">
          <a:solidFill>
            <a:schemeClr val="tx1"/>
          </a:solidFill>
          <a:latin typeface="+mn-lt"/>
          <a:ea typeface="+mn-ea"/>
          <a:cs typeface="+mn-cs"/>
        </a:defRPr>
      </a:lvl8pPr>
      <a:lvl9pPr marL="2743200" algn="l" defTabSz="342900" rtl="0" eaLnBrk="1" latinLnBrk="0" hangingPunct="1">
        <a:defRPr sz="135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D57167F-ACF6-438E-90DE-DD53D1B29C40}"/>
              </a:ext>
            </a:extLst>
          </p:cNvPr>
          <p:cNvPicPr>
            <a:picLocks noChangeAspect="1"/>
          </p:cNvPicPr>
          <p:nvPr userDrawn="1"/>
        </p:nvPicPr>
        <p:blipFill rotWithShape="1">
          <a:blip r:embed="rId7"/>
          <a:srcRect l="221" t="77935" r="11283" b="14273"/>
          <a:stretch/>
        </p:blipFill>
        <p:spPr>
          <a:xfrm>
            <a:off x="0" y="6300394"/>
            <a:ext cx="12192000" cy="548640"/>
          </a:xfrm>
          <a:prstGeom prst="rect">
            <a:avLst/>
          </a:prstGeom>
        </p:spPr>
      </p:pic>
      <p:sp>
        <p:nvSpPr>
          <p:cNvPr id="7" name="Rectangle 6">
            <a:extLst>
              <a:ext uri="{FF2B5EF4-FFF2-40B4-BE49-F238E27FC236}">
                <a16:creationId xmlns:a16="http://schemas.microsoft.com/office/drawing/2014/main" id="{C7444380-7D14-4311-9BA4-1C92BDAF7187}"/>
              </a:ext>
            </a:extLst>
          </p:cNvPr>
          <p:cNvSpPr/>
          <p:nvPr userDrawn="1"/>
        </p:nvSpPr>
        <p:spPr>
          <a:xfrm>
            <a:off x="1" y="0"/>
            <a:ext cx="257287" cy="1043547"/>
          </a:xfrm>
          <a:prstGeom prst="rect">
            <a:avLst/>
          </a:prstGeom>
          <a:solidFill>
            <a:srgbClr val="32424D">
              <a:alpha val="92157"/>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756029756"/>
      </p:ext>
    </p:extLst>
  </p:cSld>
  <p:clrMap bg1="lt1" tx1="dk1" bg2="lt2" tx2="dk2" accent1="accent1" accent2="accent2" accent3="accent3" accent4="accent4" accent5="accent5" accent6="accent6" hlink="hlink" folHlink="folHlink"/>
  <p:sldLayoutIdLst>
    <p:sldLayoutId id="2147483700" r:id="rId1"/>
    <p:sldLayoutId id="2147483701" r:id="rId2"/>
    <p:sldLayoutId id="2147483702" r:id="rId3"/>
    <p:sldLayoutId id="2147483703" r:id="rId4"/>
    <p:sldLayoutId id="2147483704" r:id="rId5"/>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6D9643CA-7CD9-40A3-831C-EF728B521FE6}"/>
              </a:ext>
            </a:extLst>
          </p:cNvPr>
          <p:cNvPicPr>
            <a:picLocks noChangeAspect="1"/>
          </p:cNvPicPr>
          <p:nvPr userDrawn="1"/>
        </p:nvPicPr>
        <p:blipFill rotWithShape="1">
          <a:blip r:embed="rId3"/>
          <a:srcRect r="11111"/>
          <a:stretch/>
        </p:blipFill>
        <p:spPr>
          <a:xfrm>
            <a:off x="0" y="0"/>
            <a:ext cx="12192000" cy="6858000"/>
          </a:xfrm>
          <a:prstGeom prst="rect">
            <a:avLst/>
          </a:prstGeom>
        </p:spPr>
      </p:pic>
      <p:sp>
        <p:nvSpPr>
          <p:cNvPr id="6" name="Rectangle 5">
            <a:extLst>
              <a:ext uri="{FF2B5EF4-FFF2-40B4-BE49-F238E27FC236}">
                <a16:creationId xmlns:a16="http://schemas.microsoft.com/office/drawing/2014/main" id="{54FC1D11-B777-4166-828B-3191C3947C1C}"/>
              </a:ext>
            </a:extLst>
          </p:cNvPr>
          <p:cNvSpPr/>
          <p:nvPr userDrawn="1"/>
        </p:nvSpPr>
        <p:spPr>
          <a:xfrm>
            <a:off x="0" y="1622612"/>
            <a:ext cx="7004424" cy="3164541"/>
          </a:xfrm>
          <a:prstGeom prst="rect">
            <a:avLst/>
          </a:prstGeom>
          <a:solidFill>
            <a:srgbClr val="32424D">
              <a:alpha val="92157"/>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800"/>
          </a:p>
        </p:txBody>
      </p:sp>
    </p:spTree>
    <p:extLst>
      <p:ext uri="{BB962C8B-B14F-4D97-AF65-F5344CB8AC3E}">
        <p14:creationId xmlns:p14="http://schemas.microsoft.com/office/powerpoint/2010/main" val="1692746363"/>
      </p:ext>
    </p:extLst>
  </p:cSld>
  <p:clrMap bg1="lt1" tx1="dk1" bg2="lt2" tx2="dk2" accent1="accent1" accent2="accent2" accent3="accent3" accent4="accent4" accent5="accent5" accent6="accent6" hlink="hlink" folHlink="folHlink"/>
  <p:sldLayoutIdLst>
    <p:sldLayoutId id="2147483706" r:id="rId1"/>
  </p:sldLayoutIdLst>
  <p:txStyles>
    <p:titleStyle>
      <a:lvl1pPr algn="ctr" defTabSz="4572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D57167F-ACF6-438E-90DE-DD53D1B29C40}"/>
              </a:ext>
            </a:extLst>
          </p:cNvPr>
          <p:cNvPicPr>
            <a:picLocks noChangeAspect="1"/>
          </p:cNvPicPr>
          <p:nvPr userDrawn="1"/>
        </p:nvPicPr>
        <p:blipFill rotWithShape="1">
          <a:blip r:embed="rId7"/>
          <a:srcRect l="221" t="77935" r="11283" b="14273"/>
          <a:stretch/>
        </p:blipFill>
        <p:spPr>
          <a:xfrm>
            <a:off x="0" y="6300394"/>
            <a:ext cx="12192000" cy="548640"/>
          </a:xfrm>
          <a:prstGeom prst="rect">
            <a:avLst/>
          </a:prstGeom>
        </p:spPr>
      </p:pic>
      <p:sp>
        <p:nvSpPr>
          <p:cNvPr id="7" name="Rectangle 6">
            <a:extLst>
              <a:ext uri="{FF2B5EF4-FFF2-40B4-BE49-F238E27FC236}">
                <a16:creationId xmlns:a16="http://schemas.microsoft.com/office/drawing/2014/main" id="{C7444380-7D14-4311-9BA4-1C92BDAF7187}"/>
              </a:ext>
            </a:extLst>
          </p:cNvPr>
          <p:cNvSpPr/>
          <p:nvPr userDrawn="1"/>
        </p:nvSpPr>
        <p:spPr>
          <a:xfrm>
            <a:off x="2" y="0"/>
            <a:ext cx="257287" cy="1043547"/>
          </a:xfrm>
          <a:prstGeom prst="rect">
            <a:avLst/>
          </a:prstGeom>
          <a:solidFill>
            <a:srgbClr val="32424D">
              <a:alpha val="92157"/>
            </a:srgbClr>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350"/>
          </a:p>
        </p:txBody>
      </p:sp>
    </p:spTree>
    <p:extLst>
      <p:ext uri="{BB962C8B-B14F-4D97-AF65-F5344CB8AC3E}">
        <p14:creationId xmlns:p14="http://schemas.microsoft.com/office/powerpoint/2010/main" val="2213983046"/>
      </p:ext>
    </p:extLst>
  </p:cSld>
  <p:clrMap bg1="lt1" tx1="dk1" bg2="lt2" tx2="dk2" accent1="accent1" accent2="accent2" accent3="accent3" accent4="accent4" accent5="accent5" accent6="accent6" hlink="hlink" folHlink="folHlink"/>
  <p:sldLayoutIdLst>
    <p:sldLayoutId id="2147483708" r:id="rId1"/>
    <p:sldLayoutId id="2147483709" r:id="rId2"/>
    <p:sldLayoutId id="2147483710" r:id="rId3"/>
    <p:sldLayoutId id="2147483711" r:id="rId4"/>
    <p:sldLayoutId id="2147483712" r:id="rId5"/>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image" Target="../media/image24.JPG"/><Relationship Id="rId1" Type="http://schemas.openxmlformats.org/officeDocument/2006/relationships/slideLayout" Target="../slideLayouts/slideLayout25.xml"/></Relationships>
</file>

<file path=ppt/slides/_rels/slide11.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25.xml"/></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26.png"/><Relationship Id="rId1" Type="http://schemas.openxmlformats.org/officeDocument/2006/relationships/slideLayout" Target="../slideLayouts/slideLayout25.xml"/></Relationships>
</file>

<file path=ppt/slides/_rels/slide13.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25.xml"/></Relationships>
</file>

<file path=ppt/slides/_rels/slide14.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image" Target="../media/image30.png"/><Relationship Id="rId1" Type="http://schemas.openxmlformats.org/officeDocument/2006/relationships/slideLayout" Target="../slideLayouts/slideLayout25.xml"/><Relationship Id="rId4" Type="http://schemas.openxmlformats.org/officeDocument/2006/relationships/image" Target="../media/image32.jpeg"/></Relationships>
</file>

<file path=ppt/slides/_rels/slide15.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eg"/><Relationship Id="rId1" Type="http://schemas.openxmlformats.org/officeDocument/2006/relationships/slideLayout" Target="../slideLayouts/slideLayout25.xml"/><Relationship Id="rId4" Type="http://schemas.openxmlformats.org/officeDocument/2006/relationships/image" Target="../media/image35.png"/></Relationships>
</file>

<file path=ppt/slides/_rels/slide16.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5.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5.xml"/></Relationships>
</file>

<file path=ppt/slides/_rels/slide19.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8" Type="http://schemas.openxmlformats.org/officeDocument/2006/relationships/image" Target="../media/image43.png"/><Relationship Id="rId3" Type="http://schemas.openxmlformats.org/officeDocument/2006/relationships/image" Target="../media/image39.png"/><Relationship Id="rId7" Type="http://schemas.openxmlformats.org/officeDocument/2006/relationships/image" Target="../media/image42.jpeg"/><Relationship Id="rId2" Type="http://schemas.openxmlformats.org/officeDocument/2006/relationships/image" Target="../media/image38.jpeg"/><Relationship Id="rId1" Type="http://schemas.openxmlformats.org/officeDocument/2006/relationships/slideLayout" Target="../slideLayouts/slideLayout30.xml"/><Relationship Id="rId6" Type="http://schemas.openxmlformats.org/officeDocument/2006/relationships/image" Target="../media/image41.jpeg"/><Relationship Id="rId5" Type="http://schemas.openxmlformats.org/officeDocument/2006/relationships/hyperlink" Target="http://en.wikipedia.org/wiki/File:Bright_green_tree_-_Waikato.jpg" TargetMode="External"/><Relationship Id="rId10" Type="http://schemas.microsoft.com/office/2007/relationships/hdphoto" Target="../media/hdphoto1.wdp"/><Relationship Id="rId4" Type="http://schemas.openxmlformats.org/officeDocument/2006/relationships/image" Target="../media/image40.jpeg"/><Relationship Id="rId9" Type="http://schemas.openxmlformats.org/officeDocument/2006/relationships/image" Target="../media/image11.png"/></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32.xml"/></Relationships>
</file>

<file path=ppt/slides/_rels/slide23.xml.rels><?xml version="1.0" encoding="UTF-8" standalone="yes"?>
<Relationships xmlns="http://schemas.openxmlformats.org/package/2006/relationships"><Relationship Id="rId3" Type="http://schemas.openxmlformats.org/officeDocument/2006/relationships/image" Target="../media/image45.emf"/><Relationship Id="rId2" Type="http://schemas.openxmlformats.org/officeDocument/2006/relationships/image" Target="../media/image44.emf"/><Relationship Id="rId1" Type="http://schemas.openxmlformats.org/officeDocument/2006/relationships/slideLayout" Target="../slideLayouts/slideLayout32.xml"/><Relationship Id="rId4" Type="http://schemas.openxmlformats.org/officeDocument/2006/relationships/image" Target="../media/image46.png"/></Relationships>
</file>

<file path=ppt/slides/_rels/slide24.xml.rels><?xml version="1.0" encoding="UTF-8" standalone="yes"?>
<Relationships xmlns="http://schemas.openxmlformats.org/package/2006/relationships"><Relationship Id="rId3" Type="http://schemas.openxmlformats.org/officeDocument/2006/relationships/image" Target="../media/image48.emf"/><Relationship Id="rId2" Type="http://schemas.openxmlformats.org/officeDocument/2006/relationships/image" Target="../media/image47.emf"/><Relationship Id="rId1" Type="http://schemas.openxmlformats.org/officeDocument/2006/relationships/slideLayout" Target="../slideLayouts/slideLayout32.xml"/><Relationship Id="rId4" Type="http://schemas.openxmlformats.org/officeDocument/2006/relationships/image" Target="../media/image46.png"/></Relationships>
</file>

<file path=ppt/slides/_rels/slide25.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49.emf"/><Relationship Id="rId1" Type="http://schemas.openxmlformats.org/officeDocument/2006/relationships/slideLayout" Target="../slideLayouts/slideLayout32.xml"/></Relationships>
</file>

<file path=ppt/slides/_rels/slide26.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51.emf"/><Relationship Id="rId1" Type="http://schemas.openxmlformats.org/officeDocument/2006/relationships/slideLayout" Target="../slideLayouts/slideLayout32.xml"/><Relationship Id="rId4" Type="http://schemas.openxmlformats.org/officeDocument/2006/relationships/image" Target="../media/image52.png"/></Relationships>
</file>

<file path=ppt/slides/_rels/slide27.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51.emf"/><Relationship Id="rId1" Type="http://schemas.openxmlformats.org/officeDocument/2006/relationships/slideLayout" Target="../slideLayouts/slideLayout32.xml"/><Relationship Id="rId4" Type="http://schemas.openxmlformats.org/officeDocument/2006/relationships/image" Target="../media/image53.png"/></Relationships>
</file>

<file path=ppt/slides/_rels/slide28.xml.rels><?xml version="1.0" encoding="UTF-8" standalone="yes"?>
<Relationships xmlns="http://schemas.openxmlformats.org/package/2006/relationships"><Relationship Id="rId3" Type="http://schemas.openxmlformats.org/officeDocument/2006/relationships/image" Target="../media/image54.emf"/><Relationship Id="rId2" Type="http://schemas.openxmlformats.org/officeDocument/2006/relationships/image" Target="../media/image48.emf"/><Relationship Id="rId1" Type="http://schemas.openxmlformats.org/officeDocument/2006/relationships/slideLayout" Target="../slideLayouts/slideLayout32.xml"/><Relationship Id="rId5" Type="http://schemas.openxmlformats.org/officeDocument/2006/relationships/image" Target="../media/image55.png"/><Relationship Id="rId4" Type="http://schemas.openxmlformats.org/officeDocument/2006/relationships/image" Target="../media/image46.png"/></Relationships>
</file>

<file path=ppt/slides/_rels/slide29.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image" Target="../media/image51.emf"/><Relationship Id="rId1" Type="http://schemas.openxmlformats.org/officeDocument/2006/relationships/slideLayout" Target="../slideLayouts/slideLayout32.xml"/><Relationship Id="rId4" Type="http://schemas.openxmlformats.org/officeDocument/2006/relationships/image" Target="../media/image46.png"/></Relationships>
</file>

<file path=ppt/slides/_rels/slide3.xml.rels><?xml version="1.0" encoding="UTF-8" standalone="yes"?>
<Relationships xmlns="http://schemas.openxmlformats.org/package/2006/relationships"><Relationship Id="rId3" Type="http://schemas.openxmlformats.org/officeDocument/2006/relationships/image" Target="../media/image14.png"/><Relationship Id="rId7" Type="http://schemas.openxmlformats.org/officeDocument/2006/relationships/image" Target="../media/image18.png"/><Relationship Id="rId2" Type="http://schemas.openxmlformats.org/officeDocument/2006/relationships/notesSlide" Target="../notesSlides/notesSlide1.xml"/><Relationship Id="rId1" Type="http://schemas.openxmlformats.org/officeDocument/2006/relationships/slideLayout" Target="../slideLayouts/slideLayout2.xml"/><Relationship Id="rId6" Type="http://schemas.openxmlformats.org/officeDocument/2006/relationships/image" Target="../media/image17.png"/><Relationship Id="rId5" Type="http://schemas.openxmlformats.org/officeDocument/2006/relationships/image" Target="../media/image16.png"/><Relationship Id="rId4" Type="http://schemas.openxmlformats.org/officeDocument/2006/relationships/image" Target="../media/image15.png"/></Relationships>
</file>

<file path=ppt/slides/_rels/slide30.xml.rels><?xml version="1.0" encoding="UTF-8" standalone="yes"?>
<Relationships xmlns="http://schemas.openxmlformats.org/package/2006/relationships"><Relationship Id="rId3" Type="http://schemas.openxmlformats.org/officeDocument/2006/relationships/image" Target="../media/image57.png"/><Relationship Id="rId2" Type="http://schemas.openxmlformats.org/officeDocument/2006/relationships/image" Target="../media/image56.emf"/><Relationship Id="rId1" Type="http://schemas.openxmlformats.org/officeDocument/2006/relationships/slideLayout" Target="../slideLayouts/slideLayout32.xml"/><Relationship Id="rId5" Type="http://schemas.openxmlformats.org/officeDocument/2006/relationships/image" Target="../media/image59.png"/><Relationship Id="rId4" Type="http://schemas.openxmlformats.org/officeDocument/2006/relationships/image" Target="../media/image58.png"/></Relationships>
</file>

<file path=ppt/slides/_rels/slide31.xml.rels><?xml version="1.0" encoding="UTF-8" standalone="yes"?>
<Relationships xmlns="http://schemas.openxmlformats.org/package/2006/relationships"><Relationship Id="rId3" Type="http://schemas.openxmlformats.org/officeDocument/2006/relationships/image" Target="../media/image60.emf"/><Relationship Id="rId2" Type="http://schemas.openxmlformats.org/officeDocument/2006/relationships/image" Target="../media/image51.emf"/><Relationship Id="rId1" Type="http://schemas.openxmlformats.org/officeDocument/2006/relationships/slideLayout" Target="../slideLayouts/slideLayout32.xml"/></Relationships>
</file>

<file path=ppt/slides/_rels/slide32.xml.rels><?xml version="1.0" encoding="UTF-8" standalone="yes"?>
<Relationships xmlns="http://schemas.openxmlformats.org/package/2006/relationships"><Relationship Id="rId2" Type="http://schemas.openxmlformats.org/officeDocument/2006/relationships/image" Target="../media/image61.emf"/><Relationship Id="rId1" Type="http://schemas.openxmlformats.org/officeDocument/2006/relationships/slideLayout" Target="../slideLayouts/slideLayout32.xml"/></Relationships>
</file>

<file path=ppt/slides/_rels/slide33.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hyperlink" Target="mailto:dgeorge@kaishanusa.com" TargetMode="External"/><Relationship Id="rId1" Type="http://schemas.openxmlformats.org/officeDocument/2006/relationships/slideLayout" Target="../slideLayouts/slideLayout33.xml"/></Relationships>
</file>

<file path=ppt/slides/_rels/slide34.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hyperlink" Target="http://www.airbestpractices.com/magazine/webinars"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64.png"/><Relationship Id="rId4" Type="http://schemas.openxmlformats.org/officeDocument/2006/relationships/image" Target="../media/image63.jpeg"/></Relationships>
</file>

<file path=ppt/slides/_rels/slide5.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25.xml"/></Relationships>
</file>

<file path=ppt/slides/_rels/slide9.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TextBox 7"/>
          <p:cNvSpPr txBox="1">
            <a:spLocks noChangeArrowheads="1"/>
          </p:cNvSpPr>
          <p:nvPr/>
        </p:nvSpPr>
        <p:spPr bwMode="auto">
          <a:xfrm>
            <a:off x="3962400" y="3756570"/>
            <a:ext cx="4777142" cy="1182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0" fontAlgn="base" hangingPunct="0">
              <a:lnSpc>
                <a:spcPts val="1680"/>
              </a:lnSpc>
              <a:spcBef>
                <a:spcPct val="0"/>
              </a:spcBef>
              <a:spcAft>
                <a:spcPct val="0"/>
              </a:spcAft>
              <a:defRPr/>
            </a:pPr>
            <a:r>
              <a:rPr lang="en-US" altLang="en-US" sz="1600" kern="0" dirty="0">
                <a:solidFill>
                  <a:prstClr val="black"/>
                </a:solidFill>
                <a:latin typeface="+mj-lt"/>
                <a:cs typeface="Calibri" panose="020F0502020204030204" pitchFamily="34" charset="0"/>
              </a:rPr>
              <a:t>The recording and slides of this webinar will be made available to attendees via email later today.</a:t>
            </a:r>
          </a:p>
          <a:p>
            <a:pPr algn="ctr" eaLnBrk="0" fontAlgn="base" hangingPunct="0">
              <a:lnSpc>
                <a:spcPts val="1680"/>
              </a:lnSpc>
              <a:spcBef>
                <a:spcPct val="0"/>
              </a:spcBef>
              <a:spcAft>
                <a:spcPct val="0"/>
              </a:spcAft>
              <a:defRPr/>
            </a:pPr>
            <a:endParaRPr lang="en-US" altLang="en-US" sz="1600" kern="0" dirty="0">
              <a:solidFill>
                <a:prstClr val="black"/>
              </a:solidFill>
              <a:latin typeface="+mj-lt"/>
              <a:cs typeface="Calibri" panose="020F0502020204030204" pitchFamily="34" charset="0"/>
            </a:endParaRPr>
          </a:p>
          <a:p>
            <a:pPr algn="ctr" eaLnBrk="0" fontAlgn="base" hangingPunct="0">
              <a:lnSpc>
                <a:spcPts val="1680"/>
              </a:lnSpc>
              <a:spcBef>
                <a:spcPct val="0"/>
              </a:spcBef>
              <a:spcAft>
                <a:spcPct val="0"/>
              </a:spcAft>
              <a:defRPr/>
            </a:pPr>
            <a:r>
              <a:rPr lang="en-US" altLang="en-US" sz="1600" kern="0" dirty="0">
                <a:solidFill>
                  <a:prstClr val="black"/>
                </a:solidFill>
                <a:latin typeface="+mj-lt"/>
                <a:cs typeface="Calibri" panose="020F0502020204030204" pitchFamily="34" charset="0"/>
              </a:rPr>
              <a:t>PDH Certificates will be e-mailed to attendees within 2 days.</a:t>
            </a:r>
            <a:endParaRPr lang="en-US" altLang="en-US" sz="1600" b="1" kern="0" dirty="0">
              <a:solidFill>
                <a:prstClr val="black"/>
              </a:solidFill>
              <a:latin typeface="+mj-lt"/>
              <a:cs typeface="Calibri" panose="020F0502020204030204" pitchFamily="34" charset="0"/>
            </a:endParaRPr>
          </a:p>
        </p:txBody>
      </p:sp>
      <p:sp>
        <p:nvSpPr>
          <p:cNvPr id="22" name="Title 1">
            <a:extLst>
              <a:ext uri="{FF2B5EF4-FFF2-40B4-BE49-F238E27FC236}">
                <a16:creationId xmlns:a16="http://schemas.microsoft.com/office/drawing/2014/main" id="{9E778030-676D-4375-9DE3-C5E6CA3A0FBF}"/>
              </a:ext>
            </a:extLst>
          </p:cNvPr>
          <p:cNvSpPr txBox="1">
            <a:spLocks/>
          </p:cNvSpPr>
          <p:nvPr/>
        </p:nvSpPr>
        <p:spPr bwMode="auto">
          <a:xfrm>
            <a:off x="990596" y="1543053"/>
            <a:ext cx="10210799" cy="6446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b" anchorCtr="0" compatLnSpc="1">
            <a:prstTxWarp prst="textNoShape">
              <a:avLst/>
            </a:prstTxWarp>
            <a:noAutofit/>
          </a:bodyPr>
          <a:lstStyle>
            <a:lvl1pPr algn="ctr" rtl="0" fontAlgn="base">
              <a:lnSpc>
                <a:spcPct val="90000"/>
              </a:lnSpc>
              <a:spcBef>
                <a:spcPct val="0"/>
              </a:spcBef>
              <a:spcAft>
                <a:spcPct val="0"/>
              </a:spcAft>
              <a:defRPr sz="60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fontAlgn="auto">
              <a:spcAft>
                <a:spcPts val="0"/>
              </a:spcAft>
              <a:defRPr/>
            </a:pPr>
            <a:r>
              <a:rPr lang="en-US" sz="3600" b="1" dirty="0">
                <a:solidFill>
                  <a:schemeClr val="accent4"/>
                </a:solidFill>
              </a:rPr>
              <a:t>5 Steps Before Making an Air Compressor Purchase Decision</a:t>
            </a:r>
          </a:p>
        </p:txBody>
      </p:sp>
      <p:sp>
        <p:nvSpPr>
          <p:cNvPr id="23" name="object 3">
            <a:extLst>
              <a:ext uri="{FF2B5EF4-FFF2-40B4-BE49-F238E27FC236}">
                <a16:creationId xmlns:a16="http://schemas.microsoft.com/office/drawing/2014/main" id="{DD6E8466-892C-4836-B71C-1D12F3F42E0F}"/>
              </a:ext>
            </a:extLst>
          </p:cNvPr>
          <p:cNvSpPr txBox="1"/>
          <p:nvPr/>
        </p:nvSpPr>
        <p:spPr>
          <a:xfrm>
            <a:off x="3096963" y="2203772"/>
            <a:ext cx="5998067" cy="1292662"/>
          </a:xfrm>
          <a:prstGeom prst="rect">
            <a:avLst/>
          </a:prstGeom>
        </p:spPr>
        <p:txBody>
          <a:bodyPr vert="horz" wrap="square" lIns="0" tIns="0" rIns="0" bIns="0" rtlCol="0">
            <a:spAutoFit/>
          </a:bodyPr>
          <a:lstStyle/>
          <a:p>
            <a:pPr marL="9525" algn="ctr" eaLnBrk="0" fontAlgn="base" hangingPunct="0">
              <a:spcBef>
                <a:spcPct val="0"/>
              </a:spcBef>
              <a:spcAft>
                <a:spcPct val="0"/>
              </a:spcAft>
              <a:defRPr/>
            </a:pPr>
            <a:r>
              <a:rPr lang="en-US" sz="2800" spc="-15" dirty="0">
                <a:solidFill>
                  <a:prstClr val="black"/>
                </a:solidFill>
                <a:latin typeface="+mj-lt"/>
                <a:cs typeface="Calibri"/>
              </a:rPr>
              <a:t>Loran Circle, Circle Training &amp; Consulting</a:t>
            </a:r>
            <a:endParaRPr lang="en-US" sz="2800" i="1" spc="-15" dirty="0">
              <a:solidFill>
                <a:prstClr val="black"/>
              </a:solidFill>
              <a:latin typeface="+mj-lt"/>
              <a:cs typeface="Calibri"/>
            </a:endParaRPr>
          </a:p>
          <a:p>
            <a:pPr marL="9525" algn="ctr" eaLnBrk="0" fontAlgn="base" hangingPunct="0">
              <a:spcBef>
                <a:spcPct val="0"/>
              </a:spcBef>
              <a:spcAft>
                <a:spcPct val="0"/>
              </a:spcAft>
              <a:defRPr/>
            </a:pPr>
            <a:r>
              <a:rPr lang="en-US" sz="2800" i="1" spc="-15" dirty="0">
                <a:solidFill>
                  <a:prstClr val="black"/>
                </a:solidFill>
                <a:latin typeface="+mj-lt"/>
                <a:cs typeface="Calibri"/>
              </a:rPr>
              <a:t>Keynote Speaker</a:t>
            </a:r>
            <a:endParaRPr sz="2800" i="1" dirty="0">
              <a:solidFill>
                <a:prstClr val="black"/>
              </a:solidFill>
              <a:latin typeface="+mj-lt"/>
              <a:cs typeface="Calibri"/>
            </a:endParaRPr>
          </a:p>
        </p:txBody>
      </p:sp>
      <p:sp>
        <p:nvSpPr>
          <p:cNvPr id="2" name="TextBox 1">
            <a:extLst>
              <a:ext uri="{FF2B5EF4-FFF2-40B4-BE49-F238E27FC236}">
                <a16:creationId xmlns:a16="http://schemas.microsoft.com/office/drawing/2014/main" id="{FD0B5D6E-9CEA-4857-A25A-9DBED62C5A67}"/>
              </a:ext>
            </a:extLst>
          </p:cNvPr>
          <p:cNvSpPr txBox="1">
            <a:spLocks noChangeArrowheads="1"/>
          </p:cNvSpPr>
          <p:nvPr/>
        </p:nvSpPr>
        <p:spPr bwMode="auto">
          <a:xfrm>
            <a:off x="10034939" y="3617064"/>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r>
              <a:rPr lang="en-US" altLang="en-US" sz="1600" dirty="0">
                <a:solidFill>
                  <a:prstClr val="black"/>
                </a:solidFill>
                <a:cs typeface="Arial" panose="020B0604020202020204" pitchFamily="34" charset="0"/>
              </a:rPr>
              <a:t>Sponsored by</a:t>
            </a:r>
          </a:p>
        </p:txBody>
      </p:sp>
      <p:pic>
        <p:nvPicPr>
          <p:cNvPr id="8" name="Picture 7">
            <a:extLst>
              <a:ext uri="{FF2B5EF4-FFF2-40B4-BE49-F238E27FC236}">
                <a16:creationId xmlns:a16="http://schemas.microsoft.com/office/drawing/2014/main" id="{DD029261-D3FF-481E-BE24-BFDDE70C70DE}"/>
              </a:ext>
            </a:extLst>
          </p:cNvPr>
          <p:cNvPicPr>
            <a:picLocks noChangeAspect="1"/>
          </p:cNvPicPr>
          <p:nvPr/>
        </p:nvPicPr>
        <p:blipFill>
          <a:blip r:embed="rId2"/>
          <a:stretch>
            <a:fillRect/>
          </a:stretch>
        </p:blipFill>
        <p:spPr>
          <a:xfrm>
            <a:off x="9882539" y="4038600"/>
            <a:ext cx="1621872" cy="977178"/>
          </a:xfrm>
          <a:prstGeom prst="rect">
            <a:avLst/>
          </a:prstGeom>
        </p:spPr>
      </p:pic>
    </p:spTree>
    <p:extLst>
      <p:ext uri="{BB962C8B-B14F-4D97-AF65-F5344CB8AC3E}">
        <p14:creationId xmlns:p14="http://schemas.microsoft.com/office/powerpoint/2010/main" val="35460994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3102A3-1064-4F63-90C4-F909AF8A82C9}"/>
              </a:ext>
            </a:extLst>
          </p:cNvPr>
          <p:cNvSpPr>
            <a:spLocks noGrp="1"/>
          </p:cNvSpPr>
          <p:nvPr>
            <p:ph type="title"/>
          </p:nvPr>
        </p:nvSpPr>
        <p:spPr/>
        <p:txBody>
          <a:bodyPr/>
          <a:lstStyle/>
          <a:p>
            <a:r>
              <a:rPr lang="en-US" dirty="0"/>
              <a:t>Step 1 - Walk Through System Analysis</a:t>
            </a:r>
          </a:p>
        </p:txBody>
      </p:sp>
      <p:sp>
        <p:nvSpPr>
          <p:cNvPr id="3" name="Content Placeholder 2">
            <a:extLst>
              <a:ext uri="{FF2B5EF4-FFF2-40B4-BE49-F238E27FC236}">
                <a16:creationId xmlns:a16="http://schemas.microsoft.com/office/drawing/2014/main" id="{19AA7DC3-7B44-4552-86BA-5FE62BB780A9}"/>
              </a:ext>
            </a:extLst>
          </p:cNvPr>
          <p:cNvSpPr>
            <a:spLocks noGrp="1"/>
          </p:cNvSpPr>
          <p:nvPr>
            <p:ph sz="quarter" idx="1"/>
          </p:nvPr>
        </p:nvSpPr>
        <p:spPr>
          <a:xfrm>
            <a:off x="457200" y="1295399"/>
            <a:ext cx="7010400" cy="4695999"/>
          </a:xfrm>
        </p:spPr>
        <p:txBody>
          <a:bodyPr>
            <a:normAutofit fontScale="77500" lnSpcReduction="20000"/>
          </a:bodyPr>
          <a:lstStyle/>
          <a:p>
            <a:r>
              <a:rPr lang="en-US" dirty="0"/>
              <a:t>Start with the problem, not the solution. </a:t>
            </a:r>
          </a:p>
          <a:p>
            <a:r>
              <a:rPr lang="en-US" dirty="0"/>
              <a:t>Start with a walk-through audit. What is the leak load? Is the distribution piping system able to handle increased flow if any?</a:t>
            </a:r>
          </a:p>
          <a:p>
            <a:r>
              <a:rPr lang="en-US" dirty="0"/>
              <a:t>Determine if there is any obvious issue that is creating the problem, Sometimes fixing the root cause saves money and no compressor is needed.</a:t>
            </a:r>
          </a:p>
          <a:p>
            <a:r>
              <a:rPr lang="en-US" dirty="0"/>
              <a:t>Is the problem caused by the distribution system or overdemand?</a:t>
            </a:r>
          </a:p>
          <a:p>
            <a:r>
              <a:rPr lang="en-US" dirty="0"/>
              <a:t>Quick tell: If the pressure at the end of the line is low (10+ psig or more) you have a flow restriction happening. If the compressor pressure is low, say 90 psig and the end of the line is low, 85 psig, that is an overdemand. The facility is taking out more air than the compressors are replacing.</a:t>
            </a:r>
          </a:p>
          <a:p>
            <a:r>
              <a:rPr lang="en-US" dirty="0"/>
              <a:t>After the walkthrough, do a plant air audit to determine demand and pressure your facility needs. (demand profile)</a:t>
            </a:r>
          </a:p>
          <a:p>
            <a:r>
              <a:rPr lang="en-US" dirty="0"/>
              <a:t>Analyze the audit.</a:t>
            </a:r>
          </a:p>
        </p:txBody>
      </p:sp>
      <p:pic>
        <p:nvPicPr>
          <p:cNvPr id="5" name="Picture 4" descr="Table&#10;&#10;Description automatically generated">
            <a:extLst>
              <a:ext uri="{FF2B5EF4-FFF2-40B4-BE49-F238E27FC236}">
                <a16:creationId xmlns:a16="http://schemas.microsoft.com/office/drawing/2014/main" id="{526EB2D7-9348-4472-BE88-B83E95A3309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86675" y="1095201"/>
            <a:ext cx="4505325" cy="4896198"/>
          </a:xfrm>
          <a:prstGeom prst="rect">
            <a:avLst/>
          </a:prstGeom>
        </p:spPr>
      </p:pic>
    </p:spTree>
    <p:extLst>
      <p:ext uri="{BB962C8B-B14F-4D97-AF65-F5344CB8AC3E}">
        <p14:creationId xmlns:p14="http://schemas.microsoft.com/office/powerpoint/2010/main" val="15403343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7F10CA9-7FAE-4E2C-BC2B-C6DCC0D7A98F}"/>
              </a:ext>
            </a:extLst>
          </p:cNvPr>
          <p:cNvSpPr>
            <a:spLocks noGrp="1"/>
          </p:cNvSpPr>
          <p:nvPr>
            <p:ph type="title"/>
          </p:nvPr>
        </p:nvSpPr>
        <p:spPr/>
        <p:txBody>
          <a:bodyPr>
            <a:normAutofit/>
          </a:bodyPr>
          <a:lstStyle/>
          <a:p>
            <a:r>
              <a:rPr lang="en-US" dirty="0"/>
              <a:t>Step 2 – Demand Profile Analysis</a:t>
            </a:r>
          </a:p>
        </p:txBody>
      </p:sp>
      <p:sp>
        <p:nvSpPr>
          <p:cNvPr id="3" name="Content Placeholder 2">
            <a:extLst>
              <a:ext uri="{FF2B5EF4-FFF2-40B4-BE49-F238E27FC236}">
                <a16:creationId xmlns:a16="http://schemas.microsoft.com/office/drawing/2014/main" id="{E326BFF1-1E21-45CF-84BB-17553EDD7F1D}"/>
              </a:ext>
            </a:extLst>
          </p:cNvPr>
          <p:cNvSpPr>
            <a:spLocks noGrp="1"/>
          </p:cNvSpPr>
          <p:nvPr>
            <p:ph sz="quarter" idx="1"/>
          </p:nvPr>
        </p:nvSpPr>
        <p:spPr>
          <a:xfrm>
            <a:off x="348673" y="1143000"/>
            <a:ext cx="11335327" cy="4572000"/>
          </a:xfrm>
        </p:spPr>
        <p:txBody>
          <a:bodyPr>
            <a:normAutofit fontScale="55000" lnSpcReduction="20000"/>
          </a:bodyPr>
          <a:lstStyle/>
          <a:p>
            <a:pPr marL="0" indent="0">
              <a:buNone/>
            </a:pPr>
            <a:r>
              <a:rPr lang="en-US" sz="4500" dirty="0"/>
              <a:t>In ALL compressor decisions there are 3 pieces of information that are needed to determine which compressor is right for your system</a:t>
            </a:r>
          </a:p>
          <a:p>
            <a:pPr marL="0" indent="0">
              <a:buNone/>
            </a:pPr>
            <a:endParaRPr lang="en-US" dirty="0"/>
          </a:p>
          <a:p>
            <a:pPr marL="0" indent="0">
              <a:buNone/>
            </a:pPr>
            <a:endParaRPr lang="en-US" dirty="0"/>
          </a:p>
          <a:p>
            <a:pPr marL="0" indent="0">
              <a:buNone/>
            </a:pPr>
            <a:endParaRPr lang="en-US" dirty="0"/>
          </a:p>
          <a:p>
            <a:pPr>
              <a:buFont typeface="Arial" panose="020B0604020202020204" pitchFamily="34" charset="0"/>
              <a:buChar char="•"/>
            </a:pPr>
            <a:r>
              <a:rPr lang="en-US" sz="2600" b="1" i="1" u="sng" dirty="0"/>
              <a:t>Demand Profile (flow and pressure)</a:t>
            </a:r>
          </a:p>
          <a:p>
            <a:pPr lvl="1">
              <a:buFont typeface="Arial" panose="020B0604020202020204" pitchFamily="34" charset="0"/>
              <a:buChar char="•"/>
            </a:pPr>
            <a:r>
              <a:rPr lang="en-US" sz="2300" b="1" i="1" u="sng" dirty="0"/>
              <a:t>Identify leak loads</a:t>
            </a:r>
          </a:p>
          <a:p>
            <a:pPr lvl="1">
              <a:buFont typeface="Arial" panose="020B0604020202020204" pitchFamily="34" charset="0"/>
              <a:buChar char="•"/>
            </a:pPr>
            <a:r>
              <a:rPr lang="en-US" sz="2300" b="1" i="1" u="sng" dirty="0"/>
              <a:t>Identify demand events</a:t>
            </a:r>
          </a:p>
          <a:p>
            <a:pPr>
              <a:buFont typeface="Arial" panose="020B0604020202020204" pitchFamily="34" charset="0"/>
              <a:buChar char="•"/>
            </a:pPr>
            <a:r>
              <a:rPr lang="en-US" sz="2600" b="1" i="1" u="sng" dirty="0"/>
              <a:t>Site conditions (outside, inside, altitude, etc.)</a:t>
            </a:r>
          </a:p>
          <a:p>
            <a:pPr>
              <a:buFont typeface="Arial" panose="020B0604020202020204" pitchFamily="34" charset="0"/>
              <a:buChar char="•"/>
            </a:pPr>
            <a:r>
              <a:rPr lang="en-US" sz="2600" b="1" i="1" u="sng" dirty="0"/>
              <a:t>Application (what is the air being used for)</a:t>
            </a:r>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endParaRPr lang="en-US" dirty="0"/>
          </a:p>
          <a:p>
            <a:pPr marL="0" indent="0">
              <a:buNone/>
            </a:pPr>
            <a:r>
              <a:rPr lang="en-US" dirty="0"/>
              <a:t>Pro Tip Of The Day: Do not call and a request for quote for XXX HP air compressor.</a:t>
            </a:r>
          </a:p>
          <a:p>
            <a:pPr marL="0" indent="0">
              <a:buNone/>
            </a:pPr>
            <a:r>
              <a:rPr lang="en-US" dirty="0"/>
              <a:t>Rather then request a quote, ask prospective vendors to do an analysis on your system. </a:t>
            </a:r>
            <a:r>
              <a:rPr lang="en-US" b="1" dirty="0"/>
              <a:t>Tell them what is happening not what you need! Listen to the ones who ask the most pertinent questions!</a:t>
            </a:r>
          </a:p>
        </p:txBody>
      </p:sp>
      <p:pic>
        <p:nvPicPr>
          <p:cNvPr id="5" name="Picture 4" descr="Chart&#10;&#10;Description automatically generated">
            <a:extLst>
              <a:ext uri="{FF2B5EF4-FFF2-40B4-BE49-F238E27FC236}">
                <a16:creationId xmlns:a16="http://schemas.microsoft.com/office/drawing/2014/main" id="{530BEFCC-9267-4260-BFA5-514C6D68463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24600" y="1981200"/>
            <a:ext cx="4572000" cy="2743200"/>
          </a:xfrm>
          <a:prstGeom prst="rect">
            <a:avLst/>
          </a:prstGeom>
        </p:spPr>
      </p:pic>
    </p:spTree>
    <p:extLst>
      <p:ext uri="{BB962C8B-B14F-4D97-AF65-F5344CB8AC3E}">
        <p14:creationId xmlns:p14="http://schemas.microsoft.com/office/powerpoint/2010/main" val="93586835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CBF21B-933C-4950-869F-8A5DFC002640}"/>
              </a:ext>
            </a:extLst>
          </p:cNvPr>
          <p:cNvSpPr>
            <a:spLocks noGrp="1"/>
          </p:cNvSpPr>
          <p:nvPr>
            <p:ph type="title"/>
          </p:nvPr>
        </p:nvSpPr>
        <p:spPr/>
        <p:txBody>
          <a:bodyPr/>
          <a:lstStyle/>
          <a:p>
            <a:r>
              <a:rPr lang="en-US" dirty="0"/>
              <a:t>Step 2 - Demand Profile Analysis</a:t>
            </a:r>
          </a:p>
        </p:txBody>
      </p:sp>
      <p:sp>
        <p:nvSpPr>
          <p:cNvPr id="3" name="Content Placeholder 2">
            <a:extLst>
              <a:ext uri="{FF2B5EF4-FFF2-40B4-BE49-F238E27FC236}">
                <a16:creationId xmlns:a16="http://schemas.microsoft.com/office/drawing/2014/main" id="{AB440FEE-5344-4E10-8147-406C193A3227}"/>
              </a:ext>
            </a:extLst>
          </p:cNvPr>
          <p:cNvSpPr>
            <a:spLocks noGrp="1"/>
          </p:cNvSpPr>
          <p:nvPr>
            <p:ph sz="quarter" idx="1"/>
          </p:nvPr>
        </p:nvSpPr>
        <p:spPr>
          <a:xfrm>
            <a:off x="2715964" y="1219200"/>
            <a:ext cx="5715000" cy="457200"/>
          </a:xfrm>
        </p:spPr>
        <p:txBody>
          <a:bodyPr>
            <a:normAutofit/>
          </a:bodyPr>
          <a:lstStyle/>
          <a:p>
            <a:pPr marL="0" indent="0" algn="ctr">
              <a:buNone/>
            </a:pPr>
            <a:r>
              <a:rPr lang="en-US" dirty="0"/>
              <a:t>SYSTEM AUDIT</a:t>
            </a:r>
          </a:p>
        </p:txBody>
      </p:sp>
      <p:pic>
        <p:nvPicPr>
          <p:cNvPr id="5" name="Picture 4">
            <a:extLst>
              <a:ext uri="{FF2B5EF4-FFF2-40B4-BE49-F238E27FC236}">
                <a16:creationId xmlns:a16="http://schemas.microsoft.com/office/drawing/2014/main" id="{77169A63-70EC-497C-8F1F-2B7354F41BCC}"/>
              </a:ext>
            </a:extLst>
          </p:cNvPr>
          <p:cNvPicPr>
            <a:picLocks noChangeAspect="1"/>
          </p:cNvPicPr>
          <p:nvPr/>
        </p:nvPicPr>
        <p:blipFill>
          <a:blip r:embed="rId2"/>
          <a:stretch>
            <a:fillRect/>
          </a:stretch>
        </p:blipFill>
        <p:spPr>
          <a:xfrm>
            <a:off x="5957909" y="2819400"/>
            <a:ext cx="4826090" cy="3056525"/>
          </a:xfrm>
          <a:prstGeom prst="rect">
            <a:avLst/>
          </a:prstGeom>
        </p:spPr>
      </p:pic>
      <p:sp>
        <p:nvSpPr>
          <p:cNvPr id="6" name="TextBox 5">
            <a:extLst>
              <a:ext uri="{FF2B5EF4-FFF2-40B4-BE49-F238E27FC236}">
                <a16:creationId xmlns:a16="http://schemas.microsoft.com/office/drawing/2014/main" id="{364D855D-83E3-4651-BF60-0FF1D808DFCE}"/>
              </a:ext>
            </a:extLst>
          </p:cNvPr>
          <p:cNvSpPr txBox="1"/>
          <p:nvPr/>
        </p:nvSpPr>
        <p:spPr>
          <a:xfrm>
            <a:off x="838200" y="1775936"/>
            <a:ext cx="10210800"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A system audit is very important, It takes air, which you cannot see and it moves it onto a chart that can be analyzed.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It can be read 24 hours per day for weeks.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p:txBody>
      </p:sp>
      <p:pic>
        <p:nvPicPr>
          <p:cNvPr id="8" name="Picture 7">
            <a:extLst>
              <a:ext uri="{FF2B5EF4-FFF2-40B4-BE49-F238E27FC236}">
                <a16:creationId xmlns:a16="http://schemas.microsoft.com/office/drawing/2014/main" id="{CEBF5CF7-FEFB-4C0E-AC9A-1EDF41A81483}"/>
              </a:ext>
            </a:extLst>
          </p:cNvPr>
          <p:cNvPicPr>
            <a:picLocks noChangeAspect="1"/>
          </p:cNvPicPr>
          <p:nvPr/>
        </p:nvPicPr>
        <p:blipFill>
          <a:blip r:embed="rId3"/>
          <a:stretch>
            <a:fillRect/>
          </a:stretch>
        </p:blipFill>
        <p:spPr>
          <a:xfrm>
            <a:off x="533400" y="3075801"/>
            <a:ext cx="5424509" cy="2835817"/>
          </a:xfrm>
          <a:prstGeom prst="rect">
            <a:avLst/>
          </a:prstGeom>
        </p:spPr>
      </p:pic>
    </p:spTree>
    <p:extLst>
      <p:ext uri="{BB962C8B-B14F-4D97-AF65-F5344CB8AC3E}">
        <p14:creationId xmlns:p14="http://schemas.microsoft.com/office/powerpoint/2010/main" val="131875509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D3D21B-0F56-4A20-834A-16241C22B19C}"/>
              </a:ext>
            </a:extLst>
          </p:cNvPr>
          <p:cNvSpPr>
            <a:spLocks noGrp="1"/>
          </p:cNvSpPr>
          <p:nvPr>
            <p:ph type="title"/>
          </p:nvPr>
        </p:nvSpPr>
        <p:spPr/>
        <p:txBody>
          <a:bodyPr/>
          <a:lstStyle/>
          <a:p>
            <a:r>
              <a:rPr lang="en-US" dirty="0"/>
              <a:t>Step 2 - Site Conditions</a:t>
            </a:r>
          </a:p>
        </p:txBody>
      </p:sp>
      <p:pic>
        <p:nvPicPr>
          <p:cNvPr id="5" name="Picture 4">
            <a:extLst>
              <a:ext uri="{FF2B5EF4-FFF2-40B4-BE49-F238E27FC236}">
                <a16:creationId xmlns:a16="http://schemas.microsoft.com/office/drawing/2014/main" id="{4A1C36A5-7C03-4447-A8A5-30AE126F3D6B}"/>
              </a:ext>
            </a:extLst>
          </p:cNvPr>
          <p:cNvPicPr>
            <a:picLocks noChangeAspect="1"/>
          </p:cNvPicPr>
          <p:nvPr/>
        </p:nvPicPr>
        <p:blipFill>
          <a:blip r:embed="rId2"/>
          <a:stretch>
            <a:fillRect/>
          </a:stretch>
        </p:blipFill>
        <p:spPr>
          <a:xfrm>
            <a:off x="7996072" y="1392563"/>
            <a:ext cx="2781300" cy="1893651"/>
          </a:xfrm>
          <a:prstGeom prst="rect">
            <a:avLst/>
          </a:prstGeom>
        </p:spPr>
      </p:pic>
      <p:pic>
        <p:nvPicPr>
          <p:cNvPr id="6" name="Picture 5">
            <a:extLst>
              <a:ext uri="{FF2B5EF4-FFF2-40B4-BE49-F238E27FC236}">
                <a16:creationId xmlns:a16="http://schemas.microsoft.com/office/drawing/2014/main" id="{13B0F2F2-E374-48E9-8048-7337CF274694}"/>
              </a:ext>
            </a:extLst>
          </p:cNvPr>
          <p:cNvPicPr>
            <a:picLocks noChangeAspect="1"/>
          </p:cNvPicPr>
          <p:nvPr/>
        </p:nvPicPr>
        <p:blipFill>
          <a:blip r:embed="rId3"/>
          <a:stretch>
            <a:fillRect/>
          </a:stretch>
        </p:blipFill>
        <p:spPr>
          <a:xfrm>
            <a:off x="7996071" y="3453414"/>
            <a:ext cx="2781300" cy="2236316"/>
          </a:xfrm>
          <a:prstGeom prst="rect">
            <a:avLst/>
          </a:prstGeom>
        </p:spPr>
      </p:pic>
      <p:sp>
        <p:nvSpPr>
          <p:cNvPr id="7" name="TextBox 6">
            <a:extLst>
              <a:ext uri="{FF2B5EF4-FFF2-40B4-BE49-F238E27FC236}">
                <a16:creationId xmlns:a16="http://schemas.microsoft.com/office/drawing/2014/main" id="{0AD833D1-9956-4C1A-B00D-A6B49FE9C268}"/>
              </a:ext>
            </a:extLst>
          </p:cNvPr>
          <p:cNvSpPr txBox="1"/>
          <p:nvPr/>
        </p:nvSpPr>
        <p:spPr>
          <a:xfrm>
            <a:off x="873713" y="1078468"/>
            <a:ext cx="5791199" cy="341632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Where is the compressor going to be installed?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Inside or outside?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If outside where is the setting summer sun?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What </a:t>
            </a:r>
            <a:r>
              <a:rPr lang="en-US" dirty="0">
                <a:solidFill>
                  <a:srgbClr val="000000"/>
                </a:solidFill>
                <a:latin typeface="Arial"/>
              </a:rPr>
              <a:t>are</a:t>
            </a:r>
            <a:r>
              <a:rPr kumimoji="0" lang="en-US" sz="1800" b="0" i="0" u="none" strike="noStrike" kern="1200" cap="none" spc="0" normalizeH="0" baseline="0" noProof="0" dirty="0">
                <a:ln>
                  <a:noFill/>
                </a:ln>
                <a:solidFill>
                  <a:srgbClr val="000000"/>
                </a:solidFill>
                <a:effectLst/>
                <a:uLnTx/>
                <a:uFillTx/>
                <a:latin typeface="Arial"/>
                <a:ea typeface="+mn-ea"/>
                <a:cs typeface="+mn-cs"/>
              </a:rPr>
              <a:t> the temperature ranges?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What is the altitude of the installation?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Clean area or dirty area?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Is the prevailing direction of the wind bringing in contaminants?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srgbClr val="000000"/>
                </a:solidFill>
                <a:latin typeface="Arial"/>
              </a:rPr>
              <a:t>Cooling water temperature and quality?</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You can put an air compressor almost anywhere that you want it, you just have to make provisions for it</a:t>
            </a:r>
          </a:p>
        </p:txBody>
      </p:sp>
      <p:sp>
        <p:nvSpPr>
          <p:cNvPr id="3" name="Content Placeholder 2">
            <a:extLst>
              <a:ext uri="{FF2B5EF4-FFF2-40B4-BE49-F238E27FC236}">
                <a16:creationId xmlns:a16="http://schemas.microsoft.com/office/drawing/2014/main" id="{EA2AF7A3-0D3A-48D9-93AB-2682502904E6}"/>
              </a:ext>
            </a:extLst>
          </p:cNvPr>
          <p:cNvSpPr>
            <a:spLocks noGrp="1"/>
          </p:cNvSpPr>
          <p:nvPr>
            <p:ph sz="quarter" idx="1"/>
          </p:nvPr>
        </p:nvSpPr>
        <p:spPr>
          <a:xfrm>
            <a:off x="645042" y="5410200"/>
            <a:ext cx="10972800" cy="3886200"/>
          </a:xfrm>
        </p:spPr>
        <p:txBody>
          <a:bodyPr/>
          <a:lstStyle/>
          <a:p>
            <a:endParaRPr lang="en-US" dirty="0"/>
          </a:p>
          <a:p>
            <a:endParaRPr lang="en-US" dirty="0"/>
          </a:p>
          <a:p>
            <a:endParaRPr lang="en-US" dirty="0"/>
          </a:p>
        </p:txBody>
      </p:sp>
    </p:spTree>
    <p:extLst>
      <p:ext uri="{BB962C8B-B14F-4D97-AF65-F5344CB8AC3E}">
        <p14:creationId xmlns:p14="http://schemas.microsoft.com/office/powerpoint/2010/main" val="270589973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4A3BE7C-6751-4EBD-8713-0E6B55A84C97}"/>
              </a:ext>
            </a:extLst>
          </p:cNvPr>
          <p:cNvSpPr>
            <a:spLocks noGrp="1"/>
          </p:cNvSpPr>
          <p:nvPr>
            <p:ph type="title"/>
          </p:nvPr>
        </p:nvSpPr>
        <p:spPr/>
        <p:txBody>
          <a:bodyPr/>
          <a:lstStyle/>
          <a:p>
            <a:r>
              <a:rPr lang="en-US" dirty="0"/>
              <a:t>Step 2 - Application</a:t>
            </a:r>
          </a:p>
        </p:txBody>
      </p:sp>
      <p:sp>
        <p:nvSpPr>
          <p:cNvPr id="3" name="Content Placeholder 2">
            <a:extLst>
              <a:ext uri="{FF2B5EF4-FFF2-40B4-BE49-F238E27FC236}">
                <a16:creationId xmlns:a16="http://schemas.microsoft.com/office/drawing/2014/main" id="{B5600D1F-1DA8-48B6-8F1C-41810EE5BC60}"/>
              </a:ext>
            </a:extLst>
          </p:cNvPr>
          <p:cNvSpPr>
            <a:spLocks noGrp="1"/>
          </p:cNvSpPr>
          <p:nvPr>
            <p:ph sz="quarter" idx="1"/>
          </p:nvPr>
        </p:nvSpPr>
        <p:spPr>
          <a:xfrm>
            <a:off x="609600" y="1371599"/>
            <a:ext cx="5638800" cy="1434729"/>
          </a:xfrm>
        </p:spPr>
        <p:txBody>
          <a:bodyPr>
            <a:normAutofit lnSpcReduction="10000"/>
          </a:bodyPr>
          <a:lstStyle/>
          <a:p>
            <a:r>
              <a:rPr lang="en-US" dirty="0"/>
              <a:t>Different types of applications require different types of compressors and purification standards. See ISO8573.1 below.</a:t>
            </a:r>
          </a:p>
          <a:p>
            <a:endParaRPr lang="en-US" dirty="0"/>
          </a:p>
        </p:txBody>
      </p:sp>
      <p:pic>
        <p:nvPicPr>
          <p:cNvPr id="5" name="Picture 4">
            <a:extLst>
              <a:ext uri="{FF2B5EF4-FFF2-40B4-BE49-F238E27FC236}">
                <a16:creationId xmlns:a16="http://schemas.microsoft.com/office/drawing/2014/main" id="{833F47F3-E07B-40DB-9C33-7109EEF83A31}"/>
              </a:ext>
            </a:extLst>
          </p:cNvPr>
          <p:cNvPicPr>
            <a:picLocks noChangeAspect="1"/>
          </p:cNvPicPr>
          <p:nvPr/>
        </p:nvPicPr>
        <p:blipFill>
          <a:blip r:embed="rId2"/>
          <a:stretch>
            <a:fillRect/>
          </a:stretch>
        </p:blipFill>
        <p:spPr>
          <a:xfrm>
            <a:off x="9525000" y="1295400"/>
            <a:ext cx="1753746" cy="2057145"/>
          </a:xfrm>
          <a:prstGeom prst="rect">
            <a:avLst/>
          </a:prstGeom>
        </p:spPr>
      </p:pic>
      <p:pic>
        <p:nvPicPr>
          <p:cNvPr id="6" name="Picture 5">
            <a:extLst>
              <a:ext uri="{FF2B5EF4-FFF2-40B4-BE49-F238E27FC236}">
                <a16:creationId xmlns:a16="http://schemas.microsoft.com/office/drawing/2014/main" id="{75D646AE-937C-45FC-A44D-D7E34D64A049}"/>
              </a:ext>
            </a:extLst>
          </p:cNvPr>
          <p:cNvPicPr>
            <a:picLocks noChangeAspect="1"/>
          </p:cNvPicPr>
          <p:nvPr/>
        </p:nvPicPr>
        <p:blipFill>
          <a:blip r:embed="rId3"/>
          <a:stretch>
            <a:fillRect/>
          </a:stretch>
        </p:blipFill>
        <p:spPr>
          <a:xfrm>
            <a:off x="8915400" y="3581400"/>
            <a:ext cx="2088247" cy="1905000"/>
          </a:xfrm>
          <a:prstGeom prst="rect">
            <a:avLst/>
          </a:prstGeom>
        </p:spPr>
      </p:pic>
      <p:pic>
        <p:nvPicPr>
          <p:cNvPr id="3078" name="Picture 6" descr="Kualitas Udara Bertekanan (Compressed Air) Menurut ISO ...">
            <a:extLst>
              <a:ext uri="{FF2B5EF4-FFF2-40B4-BE49-F238E27FC236}">
                <a16:creationId xmlns:a16="http://schemas.microsoft.com/office/drawing/2014/main" id="{C65F66F5-C8DD-4483-85ED-1E5CA69FB9F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81000" y="2667001"/>
            <a:ext cx="7010400" cy="3275706"/>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227565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4CD78F5-99DC-470D-B56B-AD3EF6F81FAA}"/>
              </a:ext>
            </a:extLst>
          </p:cNvPr>
          <p:cNvSpPr>
            <a:spLocks noGrp="1"/>
          </p:cNvSpPr>
          <p:nvPr>
            <p:ph type="title"/>
          </p:nvPr>
        </p:nvSpPr>
        <p:spPr/>
        <p:txBody>
          <a:bodyPr/>
          <a:lstStyle/>
          <a:p>
            <a:r>
              <a:rPr lang="en-US" dirty="0"/>
              <a:t>Step 3 – Selection Research</a:t>
            </a:r>
          </a:p>
        </p:txBody>
      </p:sp>
      <p:sp>
        <p:nvSpPr>
          <p:cNvPr id="3" name="Content Placeholder 2">
            <a:extLst>
              <a:ext uri="{FF2B5EF4-FFF2-40B4-BE49-F238E27FC236}">
                <a16:creationId xmlns:a16="http://schemas.microsoft.com/office/drawing/2014/main" id="{DD962600-4BBE-4E7B-B65A-C0D4353FE769}"/>
              </a:ext>
            </a:extLst>
          </p:cNvPr>
          <p:cNvSpPr>
            <a:spLocks noGrp="1"/>
          </p:cNvSpPr>
          <p:nvPr>
            <p:ph sz="quarter" idx="1"/>
          </p:nvPr>
        </p:nvSpPr>
        <p:spPr>
          <a:xfrm>
            <a:off x="457200" y="1143000"/>
            <a:ext cx="7010400" cy="4876800"/>
          </a:xfrm>
        </p:spPr>
        <p:txBody>
          <a:bodyPr>
            <a:normAutofit fontScale="85000" lnSpcReduction="20000"/>
          </a:bodyPr>
          <a:lstStyle/>
          <a:p>
            <a:r>
              <a:rPr lang="en-US" dirty="0"/>
              <a:t>Hopefully by now there is a solution and a plan.</a:t>
            </a:r>
          </a:p>
          <a:p>
            <a:r>
              <a:rPr lang="en-US" dirty="0"/>
              <a:t>Start by looking at the energy costs and efficiency of each vendor. </a:t>
            </a:r>
          </a:p>
          <a:p>
            <a:r>
              <a:rPr lang="en-US" dirty="0"/>
              <a:t>Air Best Practices webinar May 13, 2021. </a:t>
            </a:r>
            <a:r>
              <a:rPr lang="en-US" b="1" dirty="0">
                <a:solidFill>
                  <a:srgbClr val="76143E"/>
                </a:solidFill>
                <a:effectLst/>
                <a:latin typeface="Arial" panose="020B0604020202020204" pitchFamily="34" charset="0"/>
              </a:rPr>
              <a:t>Understanding and Calculating Air Compressor Specific Power</a:t>
            </a:r>
            <a:endParaRPr lang="en-US" dirty="0"/>
          </a:p>
          <a:p>
            <a:r>
              <a:rPr lang="en-US" dirty="0"/>
              <a:t>About 70% of an air compressor expense is energy usage.</a:t>
            </a:r>
          </a:p>
          <a:p>
            <a:r>
              <a:rPr lang="en-US" dirty="0"/>
              <a:t>DO NOT GO BY PRICE ALONE! You pay price once and you pay electrical expense every minute.</a:t>
            </a:r>
          </a:p>
          <a:p>
            <a:r>
              <a:rPr lang="en-US" dirty="0"/>
              <a:t>Electrical expense (energy efficiency) IS the number one priority.</a:t>
            </a:r>
          </a:p>
          <a:p>
            <a:r>
              <a:rPr lang="en-US" dirty="0"/>
              <a:t>Then look at the service availability for your area. You can have the best machine and poor service or the worst machine and great service.</a:t>
            </a:r>
          </a:p>
          <a:p>
            <a:r>
              <a:rPr lang="en-US" dirty="0"/>
              <a:t>How confident are you in the company supplying you to perform?</a:t>
            </a:r>
          </a:p>
          <a:p>
            <a:endParaRPr lang="en-US" dirty="0"/>
          </a:p>
        </p:txBody>
      </p:sp>
      <p:pic>
        <p:nvPicPr>
          <p:cNvPr id="1028" name="Picture 4">
            <a:extLst>
              <a:ext uri="{FF2B5EF4-FFF2-40B4-BE49-F238E27FC236}">
                <a16:creationId xmlns:a16="http://schemas.microsoft.com/office/drawing/2014/main" id="{C26A8D36-0326-45CF-8A11-F1138D8F3995}"/>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696200" y="1866900"/>
            <a:ext cx="4572000" cy="3429000"/>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a:extLst>
              <a:ext uri="{FF2B5EF4-FFF2-40B4-BE49-F238E27FC236}">
                <a16:creationId xmlns:a16="http://schemas.microsoft.com/office/drawing/2014/main" id="{F67496D7-BCA1-4BAC-B5B8-D0DA81E1E22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9296400" y="2286000"/>
            <a:ext cx="914400" cy="914400"/>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8">
            <a:extLst>
              <a:ext uri="{FF2B5EF4-FFF2-40B4-BE49-F238E27FC236}">
                <a16:creationId xmlns:a16="http://schemas.microsoft.com/office/drawing/2014/main" id="{F83B2F00-8930-4A44-A82E-53E41B414304}"/>
              </a:ext>
            </a:extLst>
          </p:cNvPr>
          <p:cNvPicPr>
            <a:picLocks noChangeAspect="1"/>
          </p:cNvPicPr>
          <p:nvPr/>
        </p:nvPicPr>
        <p:blipFill>
          <a:blip r:embed="rId4"/>
          <a:stretch>
            <a:fillRect/>
          </a:stretch>
        </p:blipFill>
        <p:spPr>
          <a:xfrm>
            <a:off x="8610600" y="2971800"/>
            <a:ext cx="238125" cy="733425"/>
          </a:xfrm>
          <a:prstGeom prst="rect">
            <a:avLst/>
          </a:prstGeom>
        </p:spPr>
      </p:pic>
    </p:spTree>
    <p:extLst>
      <p:ext uri="{BB962C8B-B14F-4D97-AF65-F5344CB8AC3E}">
        <p14:creationId xmlns:p14="http://schemas.microsoft.com/office/powerpoint/2010/main" val="421337338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A0B9A7-47ED-42C8-B707-42AF06DD5E2F}"/>
              </a:ext>
            </a:extLst>
          </p:cNvPr>
          <p:cNvSpPr>
            <a:spLocks noGrp="1"/>
          </p:cNvSpPr>
          <p:nvPr>
            <p:ph type="title"/>
          </p:nvPr>
        </p:nvSpPr>
        <p:spPr/>
        <p:txBody>
          <a:bodyPr>
            <a:normAutofit/>
          </a:bodyPr>
          <a:lstStyle/>
          <a:p>
            <a:r>
              <a:rPr lang="en-US" dirty="0"/>
              <a:t>Step 4 - Decision</a:t>
            </a:r>
          </a:p>
        </p:txBody>
      </p:sp>
      <p:sp>
        <p:nvSpPr>
          <p:cNvPr id="3" name="Content Placeholder 2">
            <a:extLst>
              <a:ext uri="{FF2B5EF4-FFF2-40B4-BE49-F238E27FC236}">
                <a16:creationId xmlns:a16="http://schemas.microsoft.com/office/drawing/2014/main" id="{652F5103-B0BB-4EDC-8F8C-60289CF1250B}"/>
              </a:ext>
            </a:extLst>
          </p:cNvPr>
          <p:cNvSpPr>
            <a:spLocks noGrp="1"/>
          </p:cNvSpPr>
          <p:nvPr>
            <p:ph sz="quarter" idx="1"/>
          </p:nvPr>
        </p:nvSpPr>
        <p:spPr>
          <a:xfrm>
            <a:off x="685800" y="1371600"/>
            <a:ext cx="6858000" cy="4343400"/>
          </a:xfrm>
        </p:spPr>
        <p:txBody>
          <a:bodyPr>
            <a:normAutofit fontScale="92500" lnSpcReduction="20000"/>
          </a:bodyPr>
          <a:lstStyle/>
          <a:p>
            <a:r>
              <a:rPr lang="en-US" dirty="0"/>
              <a:t>Now that all the research is in, it is time to make your decision.</a:t>
            </a:r>
          </a:p>
          <a:p>
            <a:r>
              <a:rPr lang="en-US" dirty="0"/>
              <a:t>Have you considered electrical loads? </a:t>
            </a:r>
          </a:p>
          <a:p>
            <a:r>
              <a:rPr lang="en-US" dirty="0"/>
              <a:t>Location of machine? Control scheme with other compressors?</a:t>
            </a:r>
          </a:p>
          <a:p>
            <a:r>
              <a:rPr lang="en-US" dirty="0"/>
              <a:t>Have you met with sub contractors and coordinated installation?</a:t>
            </a:r>
          </a:p>
          <a:p>
            <a:r>
              <a:rPr lang="en-US" dirty="0"/>
              <a:t>Now it is time to pull the trigger, you have done your analysis, determination research, decision and are ready to go.</a:t>
            </a:r>
          </a:p>
          <a:p>
            <a:r>
              <a:rPr lang="en-US" dirty="0"/>
              <a:t>Pro Tip: Get tech data sheet and drawings for the machine you choose and supply to contractors.</a:t>
            </a:r>
          </a:p>
          <a:p>
            <a:r>
              <a:rPr lang="en-US" dirty="0"/>
              <a:t>Execute the plan.</a:t>
            </a:r>
          </a:p>
        </p:txBody>
      </p:sp>
      <p:pic>
        <p:nvPicPr>
          <p:cNvPr id="3074" name="Picture 2">
            <a:extLst>
              <a:ext uri="{FF2B5EF4-FFF2-40B4-BE49-F238E27FC236}">
                <a16:creationId xmlns:a16="http://schemas.microsoft.com/office/drawing/2014/main" id="{A30A9720-915F-40DE-9461-6AE6E40612CC}"/>
              </a:ext>
            </a:extLst>
          </p:cNvPr>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7655936" y="1622822"/>
            <a:ext cx="4503737" cy="361235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342844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08A349-0997-435F-97CF-181C9531C511}"/>
              </a:ext>
            </a:extLst>
          </p:cNvPr>
          <p:cNvSpPr>
            <a:spLocks noGrp="1"/>
          </p:cNvSpPr>
          <p:nvPr>
            <p:ph type="title"/>
          </p:nvPr>
        </p:nvSpPr>
        <p:spPr/>
        <p:txBody>
          <a:bodyPr/>
          <a:lstStyle/>
          <a:p>
            <a:r>
              <a:rPr lang="en-US" dirty="0"/>
              <a:t>Step 5 - Implementation</a:t>
            </a:r>
          </a:p>
        </p:txBody>
      </p:sp>
      <p:sp>
        <p:nvSpPr>
          <p:cNvPr id="3" name="Content Placeholder 2">
            <a:extLst>
              <a:ext uri="{FF2B5EF4-FFF2-40B4-BE49-F238E27FC236}">
                <a16:creationId xmlns:a16="http://schemas.microsoft.com/office/drawing/2014/main" id="{1A202A1C-9216-4904-8FC7-02F920E400DA}"/>
              </a:ext>
            </a:extLst>
          </p:cNvPr>
          <p:cNvSpPr>
            <a:spLocks noGrp="1"/>
          </p:cNvSpPr>
          <p:nvPr>
            <p:ph sz="quarter" idx="1"/>
          </p:nvPr>
        </p:nvSpPr>
        <p:spPr/>
        <p:txBody>
          <a:bodyPr/>
          <a:lstStyle/>
          <a:p>
            <a:r>
              <a:rPr lang="en-US" dirty="0"/>
              <a:t>Make sure everyone involved understands their part of the plan.</a:t>
            </a:r>
          </a:p>
          <a:p>
            <a:r>
              <a:rPr lang="en-US" dirty="0"/>
              <a:t>Follow the equipment and contractors at time intervals and keep all posted of any machine lead time changes or other situations that may occur.</a:t>
            </a:r>
          </a:p>
          <a:p>
            <a:r>
              <a:rPr lang="en-US" dirty="0"/>
              <a:t>Coordinate the arrival of the equipment and verify with others that it has arrived so they may schedule their crews.</a:t>
            </a:r>
          </a:p>
          <a:p>
            <a:r>
              <a:rPr lang="en-US" dirty="0"/>
              <a:t>What are the times the facility can be shutdown for “tie in”? Usually piping can be done while the plant is running, then shut down for a short period to hook up the </a:t>
            </a:r>
            <a:r>
              <a:rPr lang="en-US"/>
              <a:t>new air compressor</a:t>
            </a:r>
            <a:r>
              <a:rPr lang="en-US" dirty="0"/>
              <a:t>.</a:t>
            </a:r>
          </a:p>
        </p:txBody>
      </p:sp>
    </p:spTree>
    <p:extLst>
      <p:ext uri="{BB962C8B-B14F-4D97-AF65-F5344CB8AC3E}">
        <p14:creationId xmlns:p14="http://schemas.microsoft.com/office/powerpoint/2010/main" val="280511569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62F0FC2-5C66-4924-A251-8443C96C8EF4}"/>
              </a:ext>
            </a:extLst>
          </p:cNvPr>
          <p:cNvSpPr>
            <a:spLocks noGrp="1"/>
          </p:cNvSpPr>
          <p:nvPr>
            <p:ph type="title"/>
          </p:nvPr>
        </p:nvSpPr>
        <p:spPr/>
        <p:txBody>
          <a:bodyPr/>
          <a:lstStyle/>
          <a:p>
            <a:r>
              <a:rPr lang="en-US" dirty="0"/>
              <a:t>Good Luck With Your Compressor Project</a:t>
            </a:r>
          </a:p>
        </p:txBody>
      </p:sp>
      <p:sp>
        <p:nvSpPr>
          <p:cNvPr id="3" name="Content Placeholder 2">
            <a:extLst>
              <a:ext uri="{FF2B5EF4-FFF2-40B4-BE49-F238E27FC236}">
                <a16:creationId xmlns:a16="http://schemas.microsoft.com/office/drawing/2014/main" id="{0EDA3779-3D84-4EEF-ACC7-2401B44377DA}"/>
              </a:ext>
            </a:extLst>
          </p:cNvPr>
          <p:cNvSpPr>
            <a:spLocks noGrp="1"/>
          </p:cNvSpPr>
          <p:nvPr>
            <p:ph sz="quarter" idx="1"/>
          </p:nvPr>
        </p:nvSpPr>
        <p:spPr/>
        <p:txBody>
          <a:bodyPr>
            <a:normAutofit fontScale="77500" lnSpcReduction="20000"/>
          </a:bodyPr>
          <a:lstStyle/>
          <a:p>
            <a:pPr algn="ctr"/>
            <a:r>
              <a:rPr lang="en-US" sz="3600" dirty="0"/>
              <a:t>Thanks for attending and thanks to our sponsor </a:t>
            </a:r>
          </a:p>
          <a:p>
            <a:pPr algn="ctr"/>
            <a:r>
              <a:rPr lang="en-US" sz="3600" dirty="0"/>
              <a:t>Kaishan Compressor</a:t>
            </a:r>
          </a:p>
          <a:p>
            <a:pPr algn="ctr"/>
            <a:r>
              <a:rPr lang="en-US" sz="3600" dirty="0"/>
              <a:t>And Compressed Air Best Practices</a:t>
            </a:r>
          </a:p>
          <a:p>
            <a:pPr algn="ctr"/>
            <a:endParaRPr lang="en-US" sz="3600" dirty="0"/>
          </a:p>
          <a:p>
            <a:pPr algn="ctr"/>
            <a:r>
              <a:rPr lang="en-US" sz="3600" dirty="0"/>
              <a:t>Loran Circle</a:t>
            </a:r>
          </a:p>
          <a:p>
            <a:pPr algn="ctr"/>
            <a:r>
              <a:rPr lang="en-US" sz="3600" dirty="0"/>
              <a:t>Compressed Air System Design, Audit Analysis and Consulting</a:t>
            </a:r>
          </a:p>
          <a:p>
            <a:pPr algn="ctr"/>
            <a:r>
              <a:rPr lang="en-US" sz="3600" dirty="0"/>
              <a:t>832-906-0469</a:t>
            </a:r>
          </a:p>
          <a:p>
            <a:pPr algn="ctr"/>
            <a:r>
              <a:rPr lang="en-US" sz="3600" dirty="0"/>
              <a:t>Poland, Ohio 44514</a:t>
            </a:r>
          </a:p>
          <a:p>
            <a:pPr algn="ctr"/>
            <a:r>
              <a:rPr lang="en-US" sz="3600" dirty="0"/>
              <a:t>loranc@comcast.net</a:t>
            </a:r>
          </a:p>
        </p:txBody>
      </p:sp>
    </p:spTree>
    <p:extLst>
      <p:ext uri="{BB962C8B-B14F-4D97-AF65-F5344CB8AC3E}">
        <p14:creationId xmlns:p14="http://schemas.microsoft.com/office/powerpoint/2010/main" val="40674268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TextBox 15"/>
          <p:cNvSpPr txBox="1">
            <a:spLocks noChangeArrowheads="1"/>
          </p:cNvSpPr>
          <p:nvPr/>
        </p:nvSpPr>
        <p:spPr bwMode="auto">
          <a:xfrm>
            <a:off x="1142952" y="3370345"/>
            <a:ext cx="33480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endParaRPr lang="en-US" altLang="en-US" sz="1000" dirty="0">
              <a:solidFill>
                <a:prstClr val="black"/>
              </a:solidFill>
            </a:endParaRPr>
          </a:p>
          <a:p>
            <a:pPr fontAlgn="base">
              <a:spcBef>
                <a:spcPct val="0"/>
              </a:spcBef>
              <a:spcAft>
                <a:spcPct val="0"/>
              </a:spcAft>
              <a:defRPr/>
            </a:pPr>
            <a:endParaRPr lang="en-US" altLang="en-US" sz="1000" dirty="0">
              <a:solidFill>
                <a:prstClr val="black"/>
              </a:solidFill>
            </a:endParaRPr>
          </a:p>
        </p:txBody>
      </p:sp>
      <p:sp>
        <p:nvSpPr>
          <p:cNvPr id="9228" name="TextBox 19"/>
          <p:cNvSpPr txBox="1">
            <a:spLocks noChangeArrowheads="1"/>
          </p:cNvSpPr>
          <p:nvPr/>
        </p:nvSpPr>
        <p:spPr bwMode="auto">
          <a:xfrm>
            <a:off x="4327128" y="1524000"/>
            <a:ext cx="4300247"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Char char="•"/>
              <a:defRPr/>
            </a:pPr>
            <a:r>
              <a:rPr lang="en-US" altLang="en-US" sz="2400" dirty="0">
                <a:solidFill>
                  <a:prstClr val="black"/>
                </a:solidFill>
                <a:latin typeface="Arial" panose="020B0604020202020204" pitchFamily="34" charset="0"/>
                <a:cs typeface="Arial" panose="020B0604020202020204" pitchFamily="34" charset="0"/>
              </a:rPr>
              <a:t> Director of Sales, </a:t>
            </a:r>
            <a:r>
              <a:rPr lang="en-US" altLang="en-US" sz="2400" dirty="0" err="1">
                <a:solidFill>
                  <a:prstClr val="black"/>
                </a:solidFill>
                <a:latin typeface="Arial" panose="020B0604020202020204" pitchFamily="34" charset="0"/>
                <a:cs typeface="Arial" panose="020B0604020202020204" pitchFamily="34" charset="0"/>
              </a:rPr>
              <a:t>Kaishan</a:t>
            </a:r>
            <a:endParaRPr lang="en-US" altLang="en-US" sz="2400" dirty="0">
              <a:solidFill>
                <a:prstClr val="black"/>
              </a:solidFill>
              <a:latin typeface="Arial" panose="020B0604020202020204" pitchFamily="34" charset="0"/>
              <a:cs typeface="Arial" panose="020B0604020202020204" pitchFamily="34" charset="0"/>
            </a:endParaRPr>
          </a:p>
          <a:p>
            <a:pPr>
              <a:buFont typeface="Arial" panose="020B0604020202020204" pitchFamily="34" charset="0"/>
              <a:buChar char="•"/>
              <a:defRPr/>
            </a:pPr>
            <a:endParaRPr lang="en-US" altLang="en-US" sz="2400" dirty="0">
              <a:solidFill>
                <a:prstClr val="black"/>
              </a:solidFill>
              <a:latin typeface="Arial" panose="020B0604020202020204" pitchFamily="34" charset="0"/>
              <a:cs typeface="Arial" panose="020B0604020202020204" pitchFamily="34" charset="0"/>
            </a:endParaRPr>
          </a:p>
          <a:p>
            <a:pPr>
              <a:buFont typeface="Arial" panose="020B0604020202020204" pitchFamily="34" charset="0"/>
              <a:buChar char="•"/>
              <a:defRPr/>
            </a:pPr>
            <a:r>
              <a:rPr lang="en-US" altLang="en-US" sz="2400" dirty="0">
                <a:solidFill>
                  <a:prstClr val="black"/>
                </a:solidFill>
                <a:latin typeface="Arial" panose="020B0604020202020204" pitchFamily="34" charset="0"/>
                <a:cs typeface="Arial" panose="020B0604020202020204" pitchFamily="34" charset="0"/>
              </a:rPr>
              <a:t> Certified DOE </a:t>
            </a:r>
            <a:r>
              <a:rPr lang="en-US" altLang="en-US" sz="2400" dirty="0" err="1">
                <a:solidFill>
                  <a:prstClr val="black"/>
                </a:solidFill>
                <a:latin typeface="Arial" panose="020B0604020202020204" pitchFamily="34" charset="0"/>
                <a:cs typeface="Arial" panose="020B0604020202020204" pitchFamily="34" charset="0"/>
              </a:rPr>
              <a:t>AirMaster</a:t>
            </a:r>
            <a:r>
              <a:rPr lang="en-US" altLang="en-US" sz="2400" dirty="0">
                <a:solidFill>
                  <a:prstClr val="black"/>
                </a:solidFill>
                <a:latin typeface="Arial" panose="020B0604020202020204" pitchFamily="34" charset="0"/>
                <a:cs typeface="Arial" panose="020B0604020202020204" pitchFamily="34" charset="0"/>
              </a:rPr>
              <a:t>+</a:t>
            </a:r>
          </a:p>
          <a:p>
            <a:pPr>
              <a:buFont typeface="Arial" panose="020B0604020202020204" pitchFamily="34" charset="0"/>
              <a:buChar char="•"/>
              <a:defRPr/>
            </a:pPr>
            <a:endParaRPr lang="en-US" altLang="en-US" sz="2400" dirty="0">
              <a:solidFill>
                <a:prstClr val="black"/>
              </a:solidFill>
              <a:latin typeface="Arial" panose="020B0604020202020204" pitchFamily="34" charset="0"/>
              <a:cs typeface="Arial" panose="020B0604020202020204" pitchFamily="34" charset="0"/>
            </a:endParaRPr>
          </a:p>
          <a:p>
            <a:pPr>
              <a:buFont typeface="Arial" panose="020B0604020202020204" pitchFamily="34" charset="0"/>
              <a:buChar char="•"/>
              <a:defRPr/>
            </a:pPr>
            <a:r>
              <a:rPr lang="en-US" altLang="en-US" sz="2400" dirty="0">
                <a:solidFill>
                  <a:prstClr val="black"/>
                </a:solidFill>
                <a:latin typeface="Arial" panose="020B0604020202020204" pitchFamily="34" charset="0"/>
                <a:cs typeface="Arial" panose="020B0604020202020204" pitchFamily="34" charset="0"/>
              </a:rPr>
              <a:t> 36 years of experience in the air compressor industry</a:t>
            </a:r>
          </a:p>
          <a:p>
            <a:pPr>
              <a:buFont typeface="Arial" panose="020B0604020202020204" pitchFamily="34" charset="0"/>
              <a:buChar char="•"/>
              <a:defRPr/>
            </a:pPr>
            <a:endParaRPr lang="en-US" altLang="en-US" sz="2400" dirty="0">
              <a:solidFill>
                <a:prstClr val="black"/>
              </a:solidFill>
              <a:latin typeface="Arial" panose="020B0604020202020204" pitchFamily="34" charset="0"/>
              <a:cs typeface="Arial" panose="020B0604020202020204" pitchFamily="34" charset="0"/>
            </a:endParaRPr>
          </a:p>
          <a:p>
            <a:pPr>
              <a:buFont typeface="Arial" panose="020B0604020202020204" pitchFamily="34" charset="0"/>
              <a:buChar char="•"/>
              <a:defRPr/>
            </a:pPr>
            <a:endParaRPr lang="en-US" altLang="en-US" sz="2400" dirty="0">
              <a:solidFill>
                <a:prstClr val="black"/>
              </a:solidFill>
              <a:latin typeface="Arial" panose="020B0604020202020204" pitchFamily="34" charset="0"/>
              <a:cs typeface="Arial" panose="020B0604020202020204" pitchFamily="34" charset="0"/>
            </a:endParaRPr>
          </a:p>
          <a:p>
            <a:pPr>
              <a:buFont typeface="Arial" panose="020B0604020202020204" pitchFamily="34" charset="0"/>
              <a:buChar char="•"/>
              <a:defRPr/>
            </a:pPr>
            <a:endParaRPr lang="en-US" altLang="en-US" sz="2400" dirty="0">
              <a:solidFill>
                <a:prstClr val="black"/>
              </a:solidFill>
              <a:latin typeface="Arial" panose="020B0604020202020204" pitchFamily="34" charset="0"/>
              <a:cs typeface="Arial" panose="020B0604020202020204" pitchFamily="34" charset="0"/>
            </a:endParaRPr>
          </a:p>
        </p:txBody>
      </p:sp>
      <p:sp>
        <p:nvSpPr>
          <p:cNvPr id="14" name="Title 1">
            <a:extLst>
              <a:ext uri="{FF2B5EF4-FFF2-40B4-BE49-F238E27FC236}">
                <a16:creationId xmlns:a16="http://schemas.microsoft.com/office/drawing/2014/main" id="{F2CBD3E3-8AD4-4543-A803-FE2688D1FD99}"/>
              </a:ext>
            </a:extLst>
          </p:cNvPr>
          <p:cNvSpPr>
            <a:spLocks noGrp="1"/>
          </p:cNvSpPr>
          <p:nvPr>
            <p:ph type="title"/>
          </p:nvPr>
        </p:nvSpPr>
        <p:spPr>
          <a:xfrm>
            <a:off x="1981200" y="152400"/>
            <a:ext cx="8305800" cy="563562"/>
          </a:xfrm>
        </p:spPr>
        <p:txBody>
          <a:bodyPr/>
          <a:lstStyle/>
          <a:p>
            <a:pPr algn="ctr"/>
            <a:r>
              <a:rPr lang="en-US" dirty="0"/>
              <a:t>About the Speaker</a:t>
            </a:r>
          </a:p>
        </p:txBody>
      </p:sp>
      <p:sp>
        <p:nvSpPr>
          <p:cNvPr id="23" name="Rectangle 22">
            <a:extLst>
              <a:ext uri="{FF2B5EF4-FFF2-40B4-BE49-F238E27FC236}">
                <a16:creationId xmlns:a16="http://schemas.microsoft.com/office/drawing/2014/main" id="{0F2CB317-197B-4F21-A67C-BE4378867D09}"/>
              </a:ext>
            </a:extLst>
          </p:cNvPr>
          <p:cNvSpPr/>
          <p:nvPr/>
        </p:nvSpPr>
        <p:spPr>
          <a:xfrm>
            <a:off x="591729" y="1402718"/>
            <a:ext cx="3276600" cy="2965131"/>
          </a:xfrm>
          <a:prstGeom prst="rect">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5" name="TextBox 4">
            <a:extLst>
              <a:ext uri="{FF2B5EF4-FFF2-40B4-BE49-F238E27FC236}">
                <a16:creationId xmlns:a16="http://schemas.microsoft.com/office/drawing/2014/main" id="{C684C370-D1B2-4236-A817-27AFAF331426}"/>
              </a:ext>
            </a:extLst>
          </p:cNvPr>
          <p:cNvSpPr txBox="1">
            <a:spLocks noChangeArrowheads="1"/>
          </p:cNvSpPr>
          <p:nvPr/>
        </p:nvSpPr>
        <p:spPr bwMode="auto">
          <a:xfrm>
            <a:off x="10017200" y="3570370"/>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r>
              <a:rPr lang="en-US" altLang="en-US" sz="1600" dirty="0">
                <a:solidFill>
                  <a:prstClr val="black"/>
                </a:solidFill>
                <a:cs typeface="Arial" panose="020B0604020202020204" pitchFamily="34" charset="0"/>
              </a:rPr>
              <a:t>Sponsored by</a:t>
            </a:r>
          </a:p>
        </p:txBody>
      </p:sp>
      <p:pic>
        <p:nvPicPr>
          <p:cNvPr id="13" name="Picture 12">
            <a:extLst>
              <a:ext uri="{FF2B5EF4-FFF2-40B4-BE49-F238E27FC236}">
                <a16:creationId xmlns:a16="http://schemas.microsoft.com/office/drawing/2014/main" id="{A4E267EB-BFD2-4061-8C9A-B911999BD3AC}"/>
              </a:ext>
            </a:extLst>
          </p:cNvPr>
          <p:cNvPicPr>
            <a:picLocks noChangeAspect="1"/>
          </p:cNvPicPr>
          <p:nvPr/>
        </p:nvPicPr>
        <p:blipFill>
          <a:blip r:embed="rId2"/>
          <a:stretch>
            <a:fillRect/>
          </a:stretch>
        </p:blipFill>
        <p:spPr>
          <a:xfrm>
            <a:off x="9882539" y="4038600"/>
            <a:ext cx="1621872" cy="977178"/>
          </a:xfrm>
          <a:prstGeom prst="rect">
            <a:avLst/>
          </a:prstGeom>
        </p:spPr>
      </p:pic>
      <p:pic>
        <p:nvPicPr>
          <p:cNvPr id="3" name="Picture 2" descr="A picture containing person, wall, person, necktie&#10;&#10;Description automatically generated">
            <a:extLst>
              <a:ext uri="{FF2B5EF4-FFF2-40B4-BE49-F238E27FC236}">
                <a16:creationId xmlns:a16="http://schemas.microsoft.com/office/drawing/2014/main" id="{BC7BCC29-4995-4073-8F7E-BF92528F811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27217" y="1768222"/>
            <a:ext cx="2605623" cy="1737082"/>
          </a:xfrm>
          <a:prstGeom prst="rect">
            <a:avLst/>
          </a:prstGeom>
        </p:spPr>
      </p:pic>
      <p:grpSp>
        <p:nvGrpSpPr>
          <p:cNvPr id="25" name="Group 24">
            <a:extLst>
              <a:ext uri="{FF2B5EF4-FFF2-40B4-BE49-F238E27FC236}">
                <a16:creationId xmlns:a16="http://schemas.microsoft.com/office/drawing/2014/main" id="{F8472E8A-B840-4E85-B817-FB57C539C835}"/>
              </a:ext>
            </a:extLst>
          </p:cNvPr>
          <p:cNvGrpSpPr/>
          <p:nvPr/>
        </p:nvGrpSpPr>
        <p:grpSpPr>
          <a:xfrm>
            <a:off x="328214" y="3309286"/>
            <a:ext cx="3735399" cy="1142378"/>
            <a:chOff x="1021284" y="1700342"/>
            <a:chExt cx="3491398" cy="936321"/>
          </a:xfrm>
        </p:grpSpPr>
        <p:sp>
          <p:nvSpPr>
            <p:cNvPr id="26" name="Speech Bubble: Rectangle 25">
              <a:extLst>
                <a:ext uri="{FF2B5EF4-FFF2-40B4-BE49-F238E27FC236}">
                  <a16:creationId xmlns:a16="http://schemas.microsoft.com/office/drawing/2014/main" id="{C331D923-0127-43CF-A68D-5CFBF67D49A2}"/>
                </a:ext>
              </a:extLst>
            </p:cNvPr>
            <p:cNvSpPr/>
            <p:nvPr/>
          </p:nvSpPr>
          <p:spPr>
            <a:xfrm>
              <a:off x="1249394" y="1756545"/>
              <a:ext cx="3080761" cy="794482"/>
            </a:xfrm>
            <a:prstGeom prst="wedgeRectCallout">
              <a:avLst>
                <a:gd name="adj1" fmla="val 20250"/>
                <a:gd name="adj2" fmla="val -607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7" name="Speech Bubble: Rectangle 4">
              <a:extLst>
                <a:ext uri="{FF2B5EF4-FFF2-40B4-BE49-F238E27FC236}">
                  <a16:creationId xmlns:a16="http://schemas.microsoft.com/office/drawing/2014/main" id="{47050A68-7F44-4931-9883-72D8E757DC5F}"/>
                </a:ext>
              </a:extLst>
            </p:cNvPr>
            <p:cNvSpPr txBox="1"/>
            <p:nvPr/>
          </p:nvSpPr>
          <p:spPr>
            <a:xfrm>
              <a:off x="1021284" y="1700342"/>
              <a:ext cx="3491398" cy="93632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algn="ctr" defTabSz="800100">
                <a:spcBef>
                  <a:spcPct val="0"/>
                </a:spcBef>
              </a:pPr>
              <a:r>
                <a:rPr lang="en-US" sz="2000" b="1" dirty="0"/>
                <a:t>Dave George</a:t>
              </a:r>
            </a:p>
            <a:p>
              <a:pPr algn="ctr" defTabSz="800100">
                <a:spcBef>
                  <a:spcPct val="0"/>
                </a:spcBef>
              </a:pPr>
              <a:r>
                <a:rPr lang="en-US" sz="1400" dirty="0" err="1"/>
                <a:t>Kaishan</a:t>
              </a:r>
              <a:endParaRPr lang="en-US" sz="1400" dirty="0"/>
            </a:p>
          </p:txBody>
        </p:sp>
      </p:grpSp>
    </p:spTree>
    <p:extLst>
      <p:ext uri="{BB962C8B-B14F-4D97-AF65-F5344CB8AC3E}">
        <p14:creationId xmlns:p14="http://schemas.microsoft.com/office/powerpoint/2010/main" val="30724684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6" name="TextBox 11"/>
          <p:cNvSpPr txBox="1">
            <a:spLocks noChangeArrowheads="1"/>
          </p:cNvSpPr>
          <p:nvPr/>
        </p:nvSpPr>
        <p:spPr bwMode="auto">
          <a:xfrm>
            <a:off x="4648200" y="1582340"/>
            <a:ext cx="4236559" cy="3693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Char char="•"/>
              <a:defRPr/>
            </a:pPr>
            <a:r>
              <a:rPr lang="en-US" altLang="en-US" sz="2000" kern="0" dirty="0">
                <a:solidFill>
                  <a:prstClr val="black"/>
                </a:solidFill>
                <a:latin typeface="+mj-lt"/>
              </a:rPr>
              <a:t> Panelists will answer your questions during the Q&amp;A session at the end of the Webinar.</a:t>
            </a:r>
          </a:p>
          <a:p>
            <a:pPr>
              <a:buFont typeface="Arial" panose="020B0604020202020204" pitchFamily="34" charset="0"/>
              <a:buChar char="•"/>
              <a:defRPr/>
            </a:pPr>
            <a:endParaRPr lang="en-US" altLang="en-US" sz="2000" kern="0" dirty="0">
              <a:solidFill>
                <a:prstClr val="black"/>
              </a:solidFill>
              <a:latin typeface="+mj-lt"/>
            </a:endParaRPr>
          </a:p>
          <a:p>
            <a:pPr>
              <a:buFont typeface="Arial" panose="020B0604020202020204" pitchFamily="34" charset="0"/>
              <a:buChar char="•"/>
              <a:defRPr/>
            </a:pPr>
            <a:r>
              <a:rPr lang="en-US" altLang="en-US" sz="2000" kern="0" dirty="0">
                <a:solidFill>
                  <a:prstClr val="black"/>
                </a:solidFill>
                <a:latin typeface="+mj-lt"/>
              </a:rPr>
              <a:t> Please post your questions in the Questions Window in your GoToWebinar interface.</a:t>
            </a:r>
          </a:p>
          <a:p>
            <a:pPr>
              <a:buFont typeface="Arial" panose="020B0604020202020204" pitchFamily="34" charset="0"/>
              <a:buChar char="•"/>
              <a:defRPr/>
            </a:pPr>
            <a:endParaRPr lang="en-US" altLang="en-US" sz="2000" kern="0" dirty="0">
              <a:solidFill>
                <a:prstClr val="black"/>
              </a:solidFill>
              <a:latin typeface="+mj-lt"/>
            </a:endParaRPr>
          </a:p>
          <a:p>
            <a:pPr>
              <a:buFont typeface="Arial" panose="020B0604020202020204" pitchFamily="34" charset="0"/>
              <a:buChar char="•"/>
              <a:defRPr/>
            </a:pPr>
            <a:r>
              <a:rPr lang="en-US" altLang="en-US" sz="2000" kern="0" dirty="0">
                <a:solidFill>
                  <a:prstClr val="black"/>
                </a:solidFill>
                <a:latin typeface="+mj-lt"/>
              </a:rPr>
              <a:t> Direct all questions to Compressed Air Best Practices</a:t>
            </a:r>
            <a:r>
              <a:rPr lang="en-US" altLang="en-US" sz="2000" dirty="0">
                <a:latin typeface="+mj-lt"/>
                <a:cs typeface="Arial" panose="020B0604020202020204" pitchFamily="34" charset="0"/>
              </a:rPr>
              <a:t>®</a:t>
            </a:r>
            <a:r>
              <a:rPr lang="en-US" altLang="en-US" sz="2000" kern="0" dirty="0">
                <a:solidFill>
                  <a:prstClr val="black"/>
                </a:solidFill>
                <a:latin typeface="+mj-lt"/>
              </a:rPr>
              <a:t> Magazine</a:t>
            </a:r>
          </a:p>
          <a:p>
            <a:pPr>
              <a:defRPr/>
            </a:pPr>
            <a:endParaRPr lang="en-US" altLang="en-US" sz="1400" kern="0" dirty="0">
              <a:solidFill>
                <a:prstClr val="black"/>
              </a:solidFill>
            </a:endParaRPr>
          </a:p>
        </p:txBody>
      </p:sp>
      <p:sp>
        <p:nvSpPr>
          <p:cNvPr id="2" name="Title 1">
            <a:extLst>
              <a:ext uri="{FF2B5EF4-FFF2-40B4-BE49-F238E27FC236}">
                <a16:creationId xmlns:a16="http://schemas.microsoft.com/office/drawing/2014/main" id="{BE88808F-9F1A-4FAF-BF1A-4CC7D8AC96C8}"/>
              </a:ext>
            </a:extLst>
          </p:cNvPr>
          <p:cNvSpPr>
            <a:spLocks noGrp="1"/>
          </p:cNvSpPr>
          <p:nvPr>
            <p:ph type="title"/>
          </p:nvPr>
        </p:nvSpPr>
        <p:spPr/>
        <p:txBody>
          <a:bodyPr/>
          <a:lstStyle/>
          <a:p>
            <a:pPr algn="ctr"/>
            <a:r>
              <a:rPr lang="en-US" dirty="0"/>
              <a:t>Q&amp;A Format</a:t>
            </a:r>
          </a:p>
        </p:txBody>
      </p:sp>
      <p:sp>
        <p:nvSpPr>
          <p:cNvPr id="3" name="TextBox 2">
            <a:extLst>
              <a:ext uri="{FF2B5EF4-FFF2-40B4-BE49-F238E27FC236}">
                <a16:creationId xmlns:a16="http://schemas.microsoft.com/office/drawing/2014/main" id="{94883D91-C66F-428F-8C5D-06BF233B3D46}"/>
              </a:ext>
            </a:extLst>
          </p:cNvPr>
          <p:cNvSpPr txBox="1">
            <a:spLocks noChangeArrowheads="1"/>
          </p:cNvSpPr>
          <p:nvPr/>
        </p:nvSpPr>
        <p:spPr bwMode="auto">
          <a:xfrm>
            <a:off x="10034939" y="3617064"/>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r>
              <a:rPr lang="en-US" altLang="en-US" sz="1600" dirty="0">
                <a:solidFill>
                  <a:prstClr val="black"/>
                </a:solidFill>
                <a:cs typeface="Arial" panose="020B0604020202020204" pitchFamily="34" charset="0"/>
              </a:rPr>
              <a:t>Sponsored by</a:t>
            </a:r>
          </a:p>
        </p:txBody>
      </p:sp>
      <p:pic>
        <p:nvPicPr>
          <p:cNvPr id="8" name="Picture 7">
            <a:extLst>
              <a:ext uri="{FF2B5EF4-FFF2-40B4-BE49-F238E27FC236}">
                <a16:creationId xmlns:a16="http://schemas.microsoft.com/office/drawing/2014/main" id="{AC5DF3A7-CD2E-46BB-AEA3-A7A5CFFE7EB8}"/>
              </a:ext>
            </a:extLst>
          </p:cNvPr>
          <p:cNvPicPr>
            <a:picLocks noChangeAspect="1"/>
          </p:cNvPicPr>
          <p:nvPr/>
        </p:nvPicPr>
        <p:blipFill>
          <a:blip r:embed="rId2"/>
          <a:stretch>
            <a:fillRect/>
          </a:stretch>
        </p:blipFill>
        <p:spPr>
          <a:xfrm>
            <a:off x="1177134" y="912911"/>
            <a:ext cx="2358986" cy="4724400"/>
          </a:xfrm>
          <a:prstGeom prst="rect">
            <a:avLst/>
          </a:prstGeom>
        </p:spPr>
      </p:pic>
      <p:pic>
        <p:nvPicPr>
          <p:cNvPr id="11" name="Picture 10">
            <a:extLst>
              <a:ext uri="{FF2B5EF4-FFF2-40B4-BE49-F238E27FC236}">
                <a16:creationId xmlns:a16="http://schemas.microsoft.com/office/drawing/2014/main" id="{26E0A9D5-80E5-4CFB-9904-CE333DC00046}"/>
              </a:ext>
            </a:extLst>
          </p:cNvPr>
          <p:cNvPicPr>
            <a:picLocks noChangeAspect="1"/>
          </p:cNvPicPr>
          <p:nvPr/>
        </p:nvPicPr>
        <p:blipFill>
          <a:blip r:embed="rId3"/>
          <a:stretch>
            <a:fillRect/>
          </a:stretch>
        </p:blipFill>
        <p:spPr>
          <a:xfrm>
            <a:off x="9905999" y="4038600"/>
            <a:ext cx="1598411" cy="977178"/>
          </a:xfrm>
          <a:prstGeom prst="rect">
            <a:avLst/>
          </a:prstGeom>
        </p:spPr>
      </p:pic>
    </p:spTree>
    <p:extLst>
      <p:ext uri="{BB962C8B-B14F-4D97-AF65-F5344CB8AC3E}">
        <p14:creationId xmlns:p14="http://schemas.microsoft.com/office/powerpoint/2010/main" val="182575148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TextBox 11">
            <a:extLst>
              <a:ext uri="{FF2B5EF4-FFF2-40B4-BE49-F238E27FC236}">
                <a16:creationId xmlns:a16="http://schemas.microsoft.com/office/drawing/2014/main" id="{2B52E7C3-4FC8-4966-AB6A-44E999496492}"/>
              </a:ext>
            </a:extLst>
          </p:cNvPr>
          <p:cNvSpPr txBox="1"/>
          <p:nvPr/>
        </p:nvSpPr>
        <p:spPr>
          <a:xfrm>
            <a:off x="7103165" y="4130437"/>
            <a:ext cx="3768950" cy="1785104"/>
          </a:xfrm>
          <a:prstGeom prst="rect">
            <a:avLst/>
          </a:prstGeom>
          <a:noFill/>
        </p:spPr>
        <p:txBody>
          <a:bodyPr wrap="square" rtlCol="0" anchor="ctr">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800" b="1" i="0" u="none" strike="noStrike" kern="1200" cap="none" spc="0" normalizeH="0" baseline="0" noProof="0" dirty="0">
                <a:ln>
                  <a:noFill/>
                </a:ln>
                <a:solidFill>
                  <a:prstClr val="black"/>
                </a:solidFill>
                <a:effectLst/>
                <a:uLnTx/>
                <a:uFillTx/>
                <a:latin typeface="Calibri" panose="020F0502020204030204"/>
                <a:ea typeface="+mn-ea"/>
                <a:cs typeface="+mn-cs"/>
              </a:rPr>
              <a:t>Compressed Air Best Practices</a:t>
            </a:r>
            <a:endParaRPr kumimoji="0" lang="en-US" sz="2800" b="1" i="0" u="none" strike="noStrike" kern="1200" cap="none" spc="0" normalizeH="0" baseline="0" noProof="0" dirty="0">
              <a:ln>
                <a:noFill/>
              </a:ln>
              <a:solidFill>
                <a:srgbClr val="C00000"/>
              </a:solidFill>
              <a:effectLst/>
              <a:uLnTx/>
              <a:uFillTx/>
              <a:latin typeface="Calibri" panose="020F0502020204030204"/>
              <a:ea typeface="+mn-ea"/>
              <a:cs typeface="+mn-cs"/>
            </a:endParaRP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prstClr val="black"/>
                </a:solidFill>
                <a:effectLst/>
                <a:uLnTx/>
                <a:uFillTx/>
                <a:latin typeface="Calibri" panose="020F0502020204030204"/>
                <a:ea typeface="+mn-ea"/>
                <a:cs typeface="+mn-cs"/>
              </a:rPr>
              <a:t>Webinar</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prstClr val="black"/>
                </a:solidFill>
                <a:effectLst/>
                <a:uLnTx/>
                <a:uFillTx/>
                <a:latin typeface="Calibri" panose="020F0502020204030204"/>
                <a:ea typeface="+mn-ea"/>
                <a:cs typeface="+mn-cs"/>
              </a:rPr>
              <a:t>Dave George – Dir. Sales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1" u="none" strike="noStrike" kern="1200" cap="none" spc="0" normalizeH="0" baseline="0" noProof="0" dirty="0">
                <a:ln>
                  <a:noFill/>
                </a:ln>
                <a:solidFill>
                  <a:prstClr val="black"/>
                </a:solidFill>
                <a:effectLst/>
                <a:uLnTx/>
                <a:uFillTx/>
                <a:latin typeface="Calibri" panose="020F0502020204030204"/>
                <a:ea typeface="+mn-ea"/>
                <a:cs typeface="+mn-cs"/>
              </a:rPr>
              <a:t>   DOE Airmaster+</a:t>
            </a:r>
            <a:r>
              <a:rPr kumimoji="0" lang="en-US" sz="1400" b="1" i="1" u="none" strike="noStrike" kern="1200" cap="none" spc="0" normalizeH="0" baseline="0" noProof="0" dirty="0">
                <a:ln>
                  <a:noFill/>
                </a:ln>
                <a:solidFill>
                  <a:prstClr val="black"/>
                </a:solidFill>
                <a:effectLst/>
                <a:uLnTx/>
                <a:uFillTx/>
                <a:latin typeface="Calibri" panose="020F0502020204030204"/>
                <a:ea typeface="+mn-ea"/>
                <a:cs typeface="+mn-cs"/>
              </a:rPr>
              <a:t>	</a:t>
            </a:r>
            <a:endParaRPr kumimoji="0" lang="en-US" sz="1400" b="0" i="1" u="none" strike="noStrike" kern="1200" cap="none" spc="0" normalizeH="0" baseline="0" noProof="0" dirty="0">
              <a:ln>
                <a:noFill/>
              </a:ln>
              <a:solidFill>
                <a:prstClr val="black"/>
              </a:solidFill>
              <a:effectLst/>
              <a:uLnTx/>
              <a:uFillTx/>
              <a:latin typeface="Calibri" panose="020F0502020204030204"/>
              <a:ea typeface="+mn-ea"/>
              <a:cs typeface="+mn-cs"/>
            </a:endParaRPr>
          </a:p>
        </p:txBody>
      </p:sp>
      <p:grpSp>
        <p:nvGrpSpPr>
          <p:cNvPr id="28" name="Group 27">
            <a:extLst>
              <a:ext uri="{FF2B5EF4-FFF2-40B4-BE49-F238E27FC236}">
                <a16:creationId xmlns:a16="http://schemas.microsoft.com/office/drawing/2014/main" id="{289D9F23-3A15-40B9-B744-D8039763F44C}"/>
              </a:ext>
            </a:extLst>
          </p:cNvPr>
          <p:cNvGrpSpPr/>
          <p:nvPr/>
        </p:nvGrpSpPr>
        <p:grpSpPr>
          <a:xfrm>
            <a:off x="111159" y="-58052"/>
            <a:ext cx="7094983" cy="6812861"/>
            <a:chOff x="373696" y="2521116"/>
            <a:chExt cx="7736427" cy="7480233"/>
          </a:xfrm>
        </p:grpSpPr>
        <p:grpSp>
          <p:nvGrpSpPr>
            <p:cNvPr id="29" name="Group 28">
              <a:extLst>
                <a:ext uri="{FF2B5EF4-FFF2-40B4-BE49-F238E27FC236}">
                  <a16:creationId xmlns:a16="http://schemas.microsoft.com/office/drawing/2014/main" id="{600B7BCD-D48F-412E-9B3C-694D9F90D0E8}"/>
                </a:ext>
              </a:extLst>
            </p:cNvPr>
            <p:cNvGrpSpPr/>
            <p:nvPr/>
          </p:nvGrpSpPr>
          <p:grpSpPr>
            <a:xfrm>
              <a:off x="373696" y="2535959"/>
              <a:ext cx="7736427" cy="7465390"/>
              <a:chOff x="373696" y="2535959"/>
              <a:chExt cx="7736427" cy="7465390"/>
            </a:xfrm>
          </p:grpSpPr>
          <p:pic>
            <p:nvPicPr>
              <p:cNvPr id="31" name="Picture 30">
                <a:extLst>
                  <a:ext uri="{FF2B5EF4-FFF2-40B4-BE49-F238E27FC236}">
                    <a16:creationId xmlns:a16="http://schemas.microsoft.com/office/drawing/2014/main" id="{E3C641E3-9732-4F43-AD62-418E75B38CEC}"/>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0454" r="10983"/>
              <a:stretch/>
            </p:blipFill>
            <p:spPr>
              <a:xfrm>
                <a:off x="2904198" y="7546925"/>
                <a:ext cx="2286000" cy="2286000"/>
              </a:xfrm>
              <a:prstGeom prst="rect">
                <a:avLst/>
              </a:prstGeom>
              <a:ln>
                <a:solidFill>
                  <a:schemeClr val="tx1"/>
                </a:solidFill>
              </a:ln>
            </p:spPr>
          </p:pic>
          <p:pic>
            <p:nvPicPr>
              <p:cNvPr id="32" name="Picture 31">
                <a:extLst>
                  <a:ext uri="{FF2B5EF4-FFF2-40B4-BE49-F238E27FC236}">
                    <a16:creationId xmlns:a16="http://schemas.microsoft.com/office/drawing/2014/main" id="{778FA836-8448-45BB-924C-B30894E54E01}"/>
                  </a:ext>
                </a:extLst>
              </p:cNvPr>
              <p:cNvPicPr>
                <a:picLocks noChangeAspect="1"/>
              </p:cNvPicPr>
              <p:nvPr/>
            </p:nvPicPr>
            <p:blipFill rotWithShape="1">
              <a:blip r:embed="rId3" cstate="print">
                <a:extLst>
                  <a:ext uri="{28A0092B-C50C-407E-A947-70E740481C1C}">
                    <a14:useLocalDpi xmlns:a14="http://schemas.microsoft.com/office/drawing/2010/main" val="0"/>
                  </a:ext>
                </a:extLst>
              </a:blip>
              <a:srcRect l="6008" t="3765" r="12587"/>
              <a:stretch/>
            </p:blipFill>
            <p:spPr>
              <a:xfrm>
                <a:off x="505241" y="2740361"/>
                <a:ext cx="2286000" cy="2286000"/>
              </a:xfrm>
              <a:prstGeom prst="rect">
                <a:avLst/>
              </a:prstGeom>
              <a:ln>
                <a:solidFill>
                  <a:schemeClr val="tx1"/>
                </a:solidFill>
              </a:ln>
            </p:spPr>
          </p:pic>
          <p:pic>
            <p:nvPicPr>
              <p:cNvPr id="33" name="Picture 32">
                <a:extLst>
                  <a:ext uri="{FF2B5EF4-FFF2-40B4-BE49-F238E27FC236}">
                    <a16:creationId xmlns:a16="http://schemas.microsoft.com/office/drawing/2014/main" id="{362B5066-0D52-4825-ADF1-8EB347539350}"/>
                  </a:ext>
                </a:extLst>
              </p:cNvPr>
              <p:cNvPicPr>
                <a:picLocks noChangeAspect="1"/>
              </p:cNvPicPr>
              <p:nvPr/>
            </p:nvPicPr>
            <p:blipFill rotWithShape="1">
              <a:blip r:embed="rId4" cstate="print">
                <a:extLst>
                  <a:ext uri="{28A0092B-C50C-407E-A947-70E740481C1C}">
                    <a14:useLocalDpi xmlns:a14="http://schemas.microsoft.com/office/drawing/2010/main" val="0"/>
                  </a:ext>
                  <a:ext uri="{837473B0-CC2E-450A-ABE3-18F120FF3D39}">
                    <a1611:picAttrSrcUrl xmlns:a1611="http://schemas.microsoft.com/office/drawing/2016/11/main" r:id="rId5"/>
                  </a:ext>
                </a:extLst>
              </a:blip>
              <a:srcRect l="12378" r="12020" b="10630"/>
              <a:stretch/>
            </p:blipFill>
            <p:spPr>
              <a:xfrm>
                <a:off x="505241" y="7546925"/>
                <a:ext cx="2286000" cy="2286000"/>
              </a:xfrm>
              <a:prstGeom prst="rect">
                <a:avLst/>
              </a:prstGeom>
              <a:ln>
                <a:solidFill>
                  <a:schemeClr val="tx1"/>
                </a:solidFill>
              </a:ln>
            </p:spPr>
          </p:pic>
          <p:pic>
            <p:nvPicPr>
              <p:cNvPr id="34" name="Picture 33">
                <a:extLst>
                  <a:ext uri="{FF2B5EF4-FFF2-40B4-BE49-F238E27FC236}">
                    <a16:creationId xmlns:a16="http://schemas.microsoft.com/office/drawing/2014/main" id="{7FAF9DE2-3A58-48CF-A793-E2012D504E67}"/>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l="2762" r="30844"/>
              <a:stretch/>
            </p:blipFill>
            <p:spPr>
              <a:xfrm>
                <a:off x="505241" y="5119464"/>
                <a:ext cx="2286000" cy="2283538"/>
              </a:xfrm>
              <a:prstGeom prst="rect">
                <a:avLst/>
              </a:prstGeom>
              <a:ln>
                <a:solidFill>
                  <a:schemeClr val="tx1"/>
                </a:solidFill>
              </a:ln>
            </p:spPr>
          </p:pic>
          <p:pic>
            <p:nvPicPr>
              <p:cNvPr id="35" name="Picture 34">
                <a:extLst>
                  <a:ext uri="{FF2B5EF4-FFF2-40B4-BE49-F238E27FC236}">
                    <a16:creationId xmlns:a16="http://schemas.microsoft.com/office/drawing/2014/main" id="{924D05B8-0E3D-4E60-A30B-CCC98697CF05}"/>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t="4896" r="38005"/>
              <a:stretch/>
            </p:blipFill>
            <p:spPr>
              <a:xfrm>
                <a:off x="5291593" y="7546925"/>
                <a:ext cx="2286000" cy="2286000"/>
              </a:xfrm>
              <a:prstGeom prst="rect">
                <a:avLst/>
              </a:prstGeom>
              <a:ln>
                <a:solidFill>
                  <a:schemeClr val="tx1"/>
                </a:solidFill>
              </a:ln>
            </p:spPr>
          </p:pic>
          <p:pic>
            <p:nvPicPr>
              <p:cNvPr id="36" name="Picture 35">
                <a:extLst>
                  <a:ext uri="{FF2B5EF4-FFF2-40B4-BE49-F238E27FC236}">
                    <a16:creationId xmlns:a16="http://schemas.microsoft.com/office/drawing/2014/main" id="{EF4156A8-1BB3-40D7-8395-C7751ECF7D6D}"/>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2894275" y="5125868"/>
                <a:ext cx="2286000" cy="2286000"/>
              </a:xfrm>
              <a:prstGeom prst="rect">
                <a:avLst/>
              </a:prstGeom>
              <a:ln>
                <a:solidFill>
                  <a:schemeClr val="tx1"/>
                </a:solidFill>
              </a:ln>
            </p:spPr>
          </p:pic>
          <p:sp>
            <p:nvSpPr>
              <p:cNvPr id="37" name="Right Triangle 36">
                <a:extLst>
                  <a:ext uri="{FF2B5EF4-FFF2-40B4-BE49-F238E27FC236}">
                    <a16:creationId xmlns:a16="http://schemas.microsoft.com/office/drawing/2014/main" id="{163D34F9-2B71-4419-9AB4-F6B59B190A13}"/>
                  </a:ext>
                </a:extLst>
              </p:cNvPr>
              <p:cNvSpPr/>
              <p:nvPr/>
            </p:nvSpPr>
            <p:spPr>
              <a:xfrm>
                <a:off x="373696" y="2535959"/>
                <a:ext cx="7347004" cy="7450548"/>
              </a:xfrm>
              <a:prstGeom prst="rtTriangle">
                <a:avLst/>
              </a:prstGeom>
              <a:solidFill>
                <a:srgbClr val="007B9C">
                  <a:alpha val="31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38" name="TextBox 37">
                <a:extLst>
                  <a:ext uri="{FF2B5EF4-FFF2-40B4-BE49-F238E27FC236}">
                    <a16:creationId xmlns:a16="http://schemas.microsoft.com/office/drawing/2014/main" id="{CA22866B-41D3-49A3-AFB6-AA564267CF4B}"/>
                  </a:ext>
                </a:extLst>
              </p:cNvPr>
              <p:cNvSpPr txBox="1"/>
              <p:nvPr/>
            </p:nvSpPr>
            <p:spPr>
              <a:xfrm>
                <a:off x="516837" y="7785695"/>
                <a:ext cx="3185487" cy="1754326"/>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rPr>
                  <a:t>Engineering</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rPr>
                  <a:t>The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prstClr val="white"/>
                    </a:solidFill>
                    <a:effectLst/>
                    <a:uLnTx/>
                    <a:uFillTx/>
                    <a:latin typeface="Arial Black" panose="020B0A04020102020204" pitchFamily="34" charset="0"/>
                    <a:ea typeface="+mn-ea"/>
                    <a:cs typeface="+mn-cs"/>
                  </a:rPr>
                  <a:t>Future</a:t>
                </a:r>
              </a:p>
            </p:txBody>
          </p:sp>
          <p:sp>
            <p:nvSpPr>
              <p:cNvPr id="39" name="Right Triangle 38">
                <a:extLst>
                  <a:ext uri="{FF2B5EF4-FFF2-40B4-BE49-F238E27FC236}">
                    <a16:creationId xmlns:a16="http://schemas.microsoft.com/office/drawing/2014/main" id="{43FA5603-7778-45D5-AADE-85E96EFF2763}"/>
                  </a:ext>
                </a:extLst>
              </p:cNvPr>
              <p:cNvSpPr/>
              <p:nvPr/>
            </p:nvSpPr>
            <p:spPr>
              <a:xfrm>
                <a:off x="7642939" y="9540021"/>
                <a:ext cx="467184" cy="461328"/>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30" name="Right Triangle 29">
              <a:extLst>
                <a:ext uri="{FF2B5EF4-FFF2-40B4-BE49-F238E27FC236}">
                  <a16:creationId xmlns:a16="http://schemas.microsoft.com/office/drawing/2014/main" id="{FDDB0BC1-9BFB-42BB-A5C1-696613483CA4}"/>
                </a:ext>
              </a:extLst>
            </p:cNvPr>
            <p:cNvSpPr/>
            <p:nvPr/>
          </p:nvSpPr>
          <p:spPr>
            <a:xfrm>
              <a:off x="373696" y="2521116"/>
              <a:ext cx="230411" cy="142738"/>
            </a:xfrm>
            <a:prstGeom prst="r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pic>
        <p:nvPicPr>
          <p:cNvPr id="40" name="Picture 31" descr="kaishan_logo_3_A.jpg">
            <a:extLst>
              <a:ext uri="{FF2B5EF4-FFF2-40B4-BE49-F238E27FC236}">
                <a16:creationId xmlns:a16="http://schemas.microsoft.com/office/drawing/2014/main" id="{4D88D8CA-E86C-45F8-880A-B7A4D919BDC4}"/>
              </a:ext>
            </a:extLst>
          </p:cNvPr>
          <p:cNvPicPr>
            <a:picLocks noChangeAspect="1"/>
          </p:cNvPicPr>
          <p:nvPr/>
        </p:nvPicPr>
        <p:blipFill>
          <a:blip r:embed="rId9" cstate="print">
            <a:extLst>
              <a:ext uri="{BEBA8EAE-BF5A-486C-A8C5-ECC9F3942E4B}">
                <a14:imgProps xmlns:a14="http://schemas.microsoft.com/office/drawing/2010/main">
                  <a14:imgLayer r:embed="rId10">
                    <a14:imgEffect>
                      <a14:backgroundRemoval t="12262" b="90599" l="12139" r="87779">
                        <a14:foregroundMark x1="41288" y1="16757" x2="41288" y2="16757"/>
                        <a14:foregroundMark x1="49050" y1="12262" x2="49050" y2="12262"/>
                        <a14:foregroundMark x1="24773" y1="38556" x2="24773" y2="38556"/>
                        <a14:foregroundMark x1="24112" y1="39237" x2="24112" y2="39237"/>
                        <a14:foregroundMark x1="66144" y1="37875" x2="66144" y2="37875"/>
                        <a14:foregroundMark x1="66722" y1="38420" x2="66722" y2="38420"/>
                        <a14:foregroundMark x1="26672" y1="46322" x2="26672" y2="46322"/>
                        <a14:foregroundMark x1="12221" y1="44959" x2="12221" y2="44959"/>
                        <a14:foregroundMark x1="42444" y1="47275" x2="42444" y2="47275"/>
                        <a14:foregroundMark x1="53840" y1="46594" x2="53840" y2="46594"/>
                        <a14:foregroundMark x1="68704" y1="49455" x2="68704" y2="49455"/>
                        <a14:foregroundMark x1="87861" y1="49864" x2="87861" y2="49864"/>
                        <a14:foregroundMark x1="36499" y1="52316" x2="36499" y2="52316"/>
                        <a14:foregroundMark x1="30884" y1="70845" x2="30884" y2="70845"/>
                        <a14:foregroundMark x1="32948" y1="65940" x2="32948" y2="65940"/>
                        <a14:foregroundMark x1="32783" y1="64986" x2="32783" y2="64986"/>
                        <a14:foregroundMark x1="74071" y1="67711" x2="74071" y2="67711"/>
                        <a14:foregroundMark x1="75062" y1="65123" x2="75062" y2="65123"/>
                        <a14:foregroundMark x1="75557" y1="64714" x2="75557" y2="64714"/>
                        <a14:foregroundMark x1="75310" y1="64578" x2="75310" y2="64578"/>
                        <a14:foregroundMark x1="49959" y1="90599" x2="49959" y2="90599"/>
                        <a14:foregroundMark x1="25186" y1="38692" x2="25186" y2="38692"/>
                        <a14:backgroundMark x1="24112" y1="39237" x2="24112" y2="39237"/>
                        <a14:backgroundMark x1="24938" y1="39237" x2="24938" y2="39237"/>
                        <a14:backgroundMark x1="24525" y1="38965" x2="24525" y2="38965"/>
                        <a14:backgroundMark x1="24855" y1="38828" x2="24855" y2="38828"/>
                        <a14:backgroundMark x1="25186" y1="38965" x2="25186" y2="38965"/>
                        <a14:backgroundMark x1="25186" y1="38965" x2="25186" y2="38965"/>
                        <a14:backgroundMark x1="25268" y1="38965" x2="25268" y2="38965"/>
                      </a14:backgroundRemoval>
                    </a14:imgEffect>
                  </a14:imgLayer>
                </a14:imgProps>
              </a:ext>
            </a:extLst>
          </a:blip>
          <a:srcRect l="8333" t="8720" r="8333" b="5969"/>
          <a:stretch>
            <a:fillRect/>
          </a:stretch>
        </p:blipFill>
        <p:spPr bwMode="auto">
          <a:xfrm>
            <a:off x="6482610" y="1502015"/>
            <a:ext cx="4148572" cy="2572647"/>
          </a:xfrm>
          <a:prstGeom prst="rect">
            <a:avLst/>
          </a:prstGeom>
          <a:noFill/>
          <a:ln w="9525">
            <a:noFill/>
            <a:miter lim="800000"/>
            <a:headEnd/>
            <a:tailEnd/>
          </a:ln>
        </p:spPr>
      </p:pic>
    </p:spTree>
    <p:extLst>
      <p:ext uri="{BB962C8B-B14F-4D97-AF65-F5344CB8AC3E}">
        <p14:creationId xmlns:p14="http://schemas.microsoft.com/office/powerpoint/2010/main" val="724819131"/>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D8A85C66-F8B7-4E4A-BCF4-0DB0713B91BD}"/>
              </a:ext>
            </a:extLst>
          </p:cNvPr>
          <p:cNvSpPr>
            <a:spLocks noGrp="1"/>
          </p:cNvSpPr>
          <p:nvPr>
            <p:ph type="title"/>
          </p:nvPr>
        </p:nvSpPr>
        <p:spPr>
          <a:xfrm>
            <a:off x="838199" y="208377"/>
            <a:ext cx="8835571" cy="1325563"/>
          </a:xfrm>
        </p:spPr>
        <p:txBody>
          <a:bodyPr/>
          <a:lstStyle/>
          <a:p>
            <a:r>
              <a:rPr lang="en-US" dirty="0"/>
              <a:t>Kaishan Compressor:</a:t>
            </a:r>
          </a:p>
        </p:txBody>
      </p:sp>
      <p:sp>
        <p:nvSpPr>
          <p:cNvPr id="18" name="Content Placeholder 17">
            <a:extLst>
              <a:ext uri="{FF2B5EF4-FFF2-40B4-BE49-F238E27FC236}">
                <a16:creationId xmlns:a16="http://schemas.microsoft.com/office/drawing/2014/main" id="{94789653-EC40-4146-A160-774194123636}"/>
              </a:ext>
            </a:extLst>
          </p:cNvPr>
          <p:cNvSpPr>
            <a:spLocks noGrp="1"/>
          </p:cNvSpPr>
          <p:nvPr>
            <p:ph idx="1"/>
          </p:nvPr>
        </p:nvSpPr>
        <p:spPr>
          <a:xfrm>
            <a:off x="838198" y="1590093"/>
            <a:ext cx="9768841" cy="3677814"/>
          </a:xfrm>
        </p:spPr>
        <p:txBody>
          <a:bodyPr>
            <a:normAutofit/>
          </a:bodyPr>
          <a:lstStyle/>
          <a:p>
            <a:r>
              <a:rPr lang="en-US" dirty="0"/>
              <a:t>3</a:t>
            </a:r>
            <a:r>
              <a:rPr lang="en-US" baseline="30000" dirty="0"/>
              <a:t>rd</a:t>
            </a:r>
            <a:r>
              <a:rPr lang="en-US" dirty="0"/>
              <a:t> largest compressor manufacturer in the world</a:t>
            </a:r>
          </a:p>
          <a:p>
            <a:r>
              <a:rPr lang="en-US" dirty="0"/>
              <a:t>USA HQ and manufacturing plant in Loxley, AL USA</a:t>
            </a:r>
          </a:p>
          <a:p>
            <a:r>
              <a:rPr lang="en-US" dirty="0"/>
              <a:t>Members of the Compressed Air and Gas Institute (CAGI)</a:t>
            </a:r>
          </a:p>
          <a:p>
            <a:r>
              <a:rPr lang="en-US" dirty="0"/>
              <a:t>Participants in the CAGI Performance Verification Program</a:t>
            </a:r>
          </a:p>
          <a:p>
            <a:r>
              <a:rPr lang="en-US" dirty="0"/>
              <a:t>Performance Verification on published flow and power</a:t>
            </a:r>
          </a:p>
          <a:p>
            <a:r>
              <a:rPr lang="en-US" dirty="0"/>
              <a:t>CAGI has standardized Data Sheets for use in evaluating real world performance</a:t>
            </a:r>
          </a:p>
          <a:p>
            <a:endParaRPr lang="en-US" dirty="0"/>
          </a:p>
          <a:p>
            <a:endParaRPr lang="en-US" dirty="0"/>
          </a:p>
        </p:txBody>
      </p:sp>
    </p:spTree>
    <p:extLst>
      <p:ext uri="{BB962C8B-B14F-4D97-AF65-F5344CB8AC3E}">
        <p14:creationId xmlns:p14="http://schemas.microsoft.com/office/powerpoint/2010/main" val="32085385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itle 16">
            <a:extLst>
              <a:ext uri="{FF2B5EF4-FFF2-40B4-BE49-F238E27FC236}">
                <a16:creationId xmlns:a16="http://schemas.microsoft.com/office/drawing/2014/main" id="{D8A85C66-F8B7-4E4A-BCF4-0DB0713B91BD}"/>
              </a:ext>
            </a:extLst>
          </p:cNvPr>
          <p:cNvSpPr>
            <a:spLocks noGrp="1"/>
          </p:cNvSpPr>
          <p:nvPr>
            <p:ph type="title"/>
          </p:nvPr>
        </p:nvSpPr>
        <p:spPr>
          <a:xfrm>
            <a:off x="838199" y="208377"/>
            <a:ext cx="8835571" cy="1325563"/>
          </a:xfrm>
        </p:spPr>
        <p:txBody>
          <a:bodyPr/>
          <a:lstStyle/>
          <a:p>
            <a:r>
              <a:rPr lang="en-US" dirty="0"/>
              <a:t>The Situation:</a:t>
            </a:r>
          </a:p>
        </p:txBody>
      </p:sp>
      <p:sp>
        <p:nvSpPr>
          <p:cNvPr id="18" name="Content Placeholder 17">
            <a:extLst>
              <a:ext uri="{FF2B5EF4-FFF2-40B4-BE49-F238E27FC236}">
                <a16:creationId xmlns:a16="http://schemas.microsoft.com/office/drawing/2014/main" id="{94789653-EC40-4146-A160-774194123636}"/>
              </a:ext>
            </a:extLst>
          </p:cNvPr>
          <p:cNvSpPr>
            <a:spLocks noGrp="1"/>
          </p:cNvSpPr>
          <p:nvPr>
            <p:ph idx="1"/>
          </p:nvPr>
        </p:nvSpPr>
        <p:spPr>
          <a:xfrm>
            <a:off x="838198" y="1590093"/>
            <a:ext cx="9768841" cy="3677814"/>
          </a:xfrm>
        </p:spPr>
        <p:txBody>
          <a:bodyPr>
            <a:normAutofit/>
          </a:bodyPr>
          <a:lstStyle/>
          <a:p>
            <a:r>
              <a:rPr lang="en-US" dirty="0"/>
              <a:t>You need a new compressor but not sure of what you need.</a:t>
            </a:r>
          </a:p>
          <a:p>
            <a:r>
              <a:rPr lang="en-US" dirty="0"/>
              <a:t>Existing 200HP is old and has reliability issues.</a:t>
            </a:r>
          </a:p>
          <a:p>
            <a:r>
              <a:rPr lang="en-US" dirty="0"/>
              <a:t>Existing machine is running at 125 </a:t>
            </a:r>
            <a:r>
              <a:rPr lang="en-US" dirty="0" err="1"/>
              <a:t>psig</a:t>
            </a:r>
            <a:r>
              <a:rPr lang="en-US" dirty="0"/>
              <a:t>.</a:t>
            </a:r>
          </a:p>
          <a:p>
            <a:r>
              <a:rPr lang="en-US" dirty="0"/>
              <a:t>You do the right thing, and someone does an air audit.</a:t>
            </a:r>
          </a:p>
          <a:p>
            <a:r>
              <a:rPr lang="en-US" dirty="0"/>
              <a:t>Recommendation is for a 250 HP compressor.</a:t>
            </a:r>
          </a:p>
          <a:p>
            <a:r>
              <a:rPr lang="en-US" dirty="0"/>
              <a:t>Find the most efficient 250 HP and buy it? – NOT THAT SIMPLE!</a:t>
            </a:r>
          </a:p>
          <a:p>
            <a:endParaRPr lang="en-US" dirty="0"/>
          </a:p>
          <a:p>
            <a:endParaRPr lang="en-US" dirty="0"/>
          </a:p>
        </p:txBody>
      </p:sp>
    </p:spTree>
    <p:extLst>
      <p:ext uri="{BB962C8B-B14F-4D97-AF65-F5344CB8AC3E}">
        <p14:creationId xmlns:p14="http://schemas.microsoft.com/office/powerpoint/2010/main" val="699302282"/>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45367F65-B641-47B0-9F6B-8A8F194B7B2D}"/>
              </a:ext>
            </a:extLst>
          </p:cNvPr>
          <p:cNvPicPr>
            <a:picLocks noChangeAspect="1"/>
          </p:cNvPicPr>
          <p:nvPr/>
        </p:nvPicPr>
        <p:blipFill>
          <a:blip r:embed="rId2"/>
          <a:stretch>
            <a:fillRect/>
          </a:stretch>
        </p:blipFill>
        <p:spPr>
          <a:xfrm>
            <a:off x="5925362" y="266950"/>
            <a:ext cx="6160559" cy="5022956"/>
          </a:xfrm>
          <a:prstGeom prst="rect">
            <a:avLst/>
          </a:prstGeom>
        </p:spPr>
      </p:pic>
      <p:pic>
        <p:nvPicPr>
          <p:cNvPr id="3" name="Picture 2">
            <a:extLst>
              <a:ext uri="{FF2B5EF4-FFF2-40B4-BE49-F238E27FC236}">
                <a16:creationId xmlns:a16="http://schemas.microsoft.com/office/drawing/2014/main" id="{809BB948-D72D-4A75-B54F-8D849BFE9875}"/>
              </a:ext>
            </a:extLst>
          </p:cNvPr>
          <p:cNvPicPr>
            <a:picLocks noChangeAspect="1"/>
          </p:cNvPicPr>
          <p:nvPr/>
        </p:nvPicPr>
        <p:blipFill>
          <a:blip r:embed="rId3"/>
          <a:stretch>
            <a:fillRect/>
          </a:stretch>
        </p:blipFill>
        <p:spPr>
          <a:xfrm>
            <a:off x="144133" y="266950"/>
            <a:ext cx="5781229" cy="5438274"/>
          </a:xfrm>
          <a:prstGeom prst="rect">
            <a:avLst/>
          </a:prstGeom>
        </p:spPr>
      </p:pic>
      <p:sp>
        <p:nvSpPr>
          <p:cNvPr id="15" name="TextBox 14">
            <a:extLst>
              <a:ext uri="{FF2B5EF4-FFF2-40B4-BE49-F238E27FC236}">
                <a16:creationId xmlns:a16="http://schemas.microsoft.com/office/drawing/2014/main" id="{ED19F185-8787-492C-A61E-8C7DB5AB2021}"/>
              </a:ext>
            </a:extLst>
          </p:cNvPr>
          <p:cNvSpPr txBox="1"/>
          <p:nvPr/>
        </p:nvSpPr>
        <p:spPr>
          <a:xfrm>
            <a:off x="3034748" y="5929974"/>
            <a:ext cx="6122504"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https://www.cagi.org/pdfs/cagirotarydirectory.pdf</a:t>
            </a:r>
          </a:p>
        </p:txBody>
      </p:sp>
      <p:sp>
        <p:nvSpPr>
          <p:cNvPr id="12" name="Oval 11">
            <a:extLst>
              <a:ext uri="{FF2B5EF4-FFF2-40B4-BE49-F238E27FC236}">
                <a16:creationId xmlns:a16="http://schemas.microsoft.com/office/drawing/2014/main" id="{995F38E2-0BE4-4B60-9C24-DC0DE7791A13}"/>
              </a:ext>
            </a:extLst>
          </p:cNvPr>
          <p:cNvSpPr/>
          <p:nvPr/>
        </p:nvSpPr>
        <p:spPr>
          <a:xfrm>
            <a:off x="3666673" y="5253562"/>
            <a:ext cx="479685" cy="464695"/>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13" name="Picture 12">
            <a:extLst>
              <a:ext uri="{FF2B5EF4-FFF2-40B4-BE49-F238E27FC236}">
                <a16:creationId xmlns:a16="http://schemas.microsoft.com/office/drawing/2014/main" id="{A49D81AC-19D0-45F8-923B-4DEFB8E84497}"/>
              </a:ext>
            </a:extLst>
          </p:cNvPr>
          <p:cNvPicPr>
            <a:picLocks noChangeAspect="1"/>
          </p:cNvPicPr>
          <p:nvPr/>
        </p:nvPicPr>
        <p:blipFill>
          <a:blip r:embed="rId4"/>
          <a:stretch>
            <a:fillRect/>
          </a:stretch>
        </p:blipFill>
        <p:spPr>
          <a:xfrm>
            <a:off x="11067044" y="3609474"/>
            <a:ext cx="487722" cy="481626"/>
          </a:xfrm>
          <a:prstGeom prst="rect">
            <a:avLst/>
          </a:prstGeom>
        </p:spPr>
      </p:pic>
    </p:spTree>
    <p:extLst>
      <p:ext uri="{BB962C8B-B14F-4D97-AF65-F5344CB8AC3E}">
        <p14:creationId xmlns:p14="http://schemas.microsoft.com/office/powerpoint/2010/main" val="154309314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CAC1E1E1-3AC4-46E9-A237-61AC26063DCB}"/>
              </a:ext>
            </a:extLst>
          </p:cNvPr>
          <p:cNvPicPr>
            <a:picLocks noChangeAspect="1"/>
          </p:cNvPicPr>
          <p:nvPr/>
        </p:nvPicPr>
        <p:blipFill>
          <a:blip r:embed="rId2"/>
          <a:stretch>
            <a:fillRect/>
          </a:stretch>
        </p:blipFill>
        <p:spPr>
          <a:xfrm>
            <a:off x="5882189" y="282742"/>
            <a:ext cx="6237573" cy="4505826"/>
          </a:xfrm>
          <a:prstGeom prst="rect">
            <a:avLst/>
          </a:prstGeom>
        </p:spPr>
      </p:pic>
      <p:pic>
        <p:nvPicPr>
          <p:cNvPr id="11" name="Picture 10">
            <a:extLst>
              <a:ext uri="{FF2B5EF4-FFF2-40B4-BE49-F238E27FC236}">
                <a16:creationId xmlns:a16="http://schemas.microsoft.com/office/drawing/2014/main" id="{396184D7-DF48-4B33-B110-D4DA9F2249F4}"/>
              </a:ext>
            </a:extLst>
          </p:cNvPr>
          <p:cNvPicPr>
            <a:picLocks noChangeAspect="1"/>
          </p:cNvPicPr>
          <p:nvPr/>
        </p:nvPicPr>
        <p:blipFill rotWithShape="1">
          <a:blip r:embed="rId3"/>
          <a:srcRect l="5534"/>
          <a:stretch/>
        </p:blipFill>
        <p:spPr>
          <a:xfrm>
            <a:off x="288758" y="282742"/>
            <a:ext cx="5593432" cy="5435521"/>
          </a:xfrm>
          <a:prstGeom prst="rect">
            <a:avLst/>
          </a:prstGeom>
        </p:spPr>
      </p:pic>
      <p:sp>
        <p:nvSpPr>
          <p:cNvPr id="17" name="TextBox 16">
            <a:extLst>
              <a:ext uri="{FF2B5EF4-FFF2-40B4-BE49-F238E27FC236}">
                <a16:creationId xmlns:a16="http://schemas.microsoft.com/office/drawing/2014/main" id="{518AE111-2421-4A1C-9438-5A1767CDDC92}"/>
              </a:ext>
            </a:extLst>
          </p:cNvPr>
          <p:cNvSpPr txBox="1"/>
          <p:nvPr/>
        </p:nvSpPr>
        <p:spPr>
          <a:xfrm>
            <a:off x="3038061" y="5891778"/>
            <a:ext cx="6115878"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https://www.cagi.org/pdfs/cagirotarydirectory.pdf</a:t>
            </a:r>
          </a:p>
        </p:txBody>
      </p:sp>
      <p:sp>
        <p:nvSpPr>
          <p:cNvPr id="2" name="Rectangle 1">
            <a:extLst>
              <a:ext uri="{FF2B5EF4-FFF2-40B4-BE49-F238E27FC236}">
                <a16:creationId xmlns:a16="http://schemas.microsoft.com/office/drawing/2014/main" id="{38B6B279-561B-4691-A342-F53B5172091C}"/>
              </a:ext>
            </a:extLst>
          </p:cNvPr>
          <p:cNvSpPr/>
          <p:nvPr/>
        </p:nvSpPr>
        <p:spPr>
          <a:xfrm>
            <a:off x="288758" y="265637"/>
            <a:ext cx="938463" cy="5654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14" name="Picture 13">
            <a:extLst>
              <a:ext uri="{FF2B5EF4-FFF2-40B4-BE49-F238E27FC236}">
                <a16:creationId xmlns:a16="http://schemas.microsoft.com/office/drawing/2014/main" id="{673AAF55-E91A-4351-AA68-EA0625F05A54}"/>
              </a:ext>
            </a:extLst>
          </p:cNvPr>
          <p:cNvPicPr>
            <a:picLocks noChangeAspect="1"/>
          </p:cNvPicPr>
          <p:nvPr/>
        </p:nvPicPr>
        <p:blipFill>
          <a:blip r:embed="rId4"/>
          <a:stretch>
            <a:fillRect/>
          </a:stretch>
        </p:blipFill>
        <p:spPr>
          <a:xfrm>
            <a:off x="3753516" y="5108118"/>
            <a:ext cx="487722" cy="481626"/>
          </a:xfrm>
          <a:prstGeom prst="rect">
            <a:avLst/>
          </a:prstGeom>
        </p:spPr>
      </p:pic>
      <p:pic>
        <p:nvPicPr>
          <p:cNvPr id="15" name="Picture 14">
            <a:extLst>
              <a:ext uri="{FF2B5EF4-FFF2-40B4-BE49-F238E27FC236}">
                <a16:creationId xmlns:a16="http://schemas.microsoft.com/office/drawing/2014/main" id="{334261D0-57F4-4B3E-A8E6-7F2120E5B030}"/>
              </a:ext>
            </a:extLst>
          </p:cNvPr>
          <p:cNvPicPr>
            <a:picLocks noChangeAspect="1"/>
          </p:cNvPicPr>
          <p:nvPr/>
        </p:nvPicPr>
        <p:blipFill>
          <a:blip r:embed="rId4"/>
          <a:stretch>
            <a:fillRect/>
          </a:stretch>
        </p:blipFill>
        <p:spPr>
          <a:xfrm>
            <a:off x="10538411" y="3537284"/>
            <a:ext cx="512091" cy="505690"/>
          </a:xfrm>
          <a:prstGeom prst="rect">
            <a:avLst/>
          </a:prstGeom>
        </p:spPr>
      </p:pic>
    </p:spTree>
    <p:extLst>
      <p:ext uri="{BB962C8B-B14F-4D97-AF65-F5344CB8AC3E}">
        <p14:creationId xmlns:p14="http://schemas.microsoft.com/office/powerpoint/2010/main" val="3261789372"/>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a:extLst>
              <a:ext uri="{FF2B5EF4-FFF2-40B4-BE49-F238E27FC236}">
                <a16:creationId xmlns:a16="http://schemas.microsoft.com/office/drawing/2014/main" id="{2588BAFF-7E58-4C29-A1A8-52571625595D}"/>
              </a:ext>
            </a:extLst>
          </p:cNvPr>
          <p:cNvPicPr>
            <a:picLocks noChangeAspect="1"/>
          </p:cNvPicPr>
          <p:nvPr/>
        </p:nvPicPr>
        <p:blipFill>
          <a:blip r:embed="rId2"/>
          <a:stretch>
            <a:fillRect/>
          </a:stretch>
        </p:blipFill>
        <p:spPr>
          <a:xfrm>
            <a:off x="1780139" y="128587"/>
            <a:ext cx="9267825" cy="6600825"/>
          </a:xfrm>
          <a:prstGeom prst="rect">
            <a:avLst/>
          </a:prstGeom>
        </p:spPr>
      </p:pic>
      <p:sp>
        <p:nvSpPr>
          <p:cNvPr id="11" name="Rectangle 10">
            <a:extLst>
              <a:ext uri="{FF2B5EF4-FFF2-40B4-BE49-F238E27FC236}">
                <a16:creationId xmlns:a16="http://schemas.microsoft.com/office/drawing/2014/main" id="{8852267D-8CA0-4273-930B-5BE6452924B9}"/>
              </a:ext>
            </a:extLst>
          </p:cNvPr>
          <p:cNvSpPr/>
          <p:nvPr/>
        </p:nvSpPr>
        <p:spPr>
          <a:xfrm>
            <a:off x="5141843" y="3114261"/>
            <a:ext cx="1470992" cy="3472069"/>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12" name="Picture 11">
            <a:extLst>
              <a:ext uri="{FF2B5EF4-FFF2-40B4-BE49-F238E27FC236}">
                <a16:creationId xmlns:a16="http://schemas.microsoft.com/office/drawing/2014/main" id="{327BA91A-B01F-4E35-BAFA-A34B25962CB8}"/>
              </a:ext>
            </a:extLst>
          </p:cNvPr>
          <p:cNvPicPr>
            <a:picLocks noChangeAspect="1"/>
          </p:cNvPicPr>
          <p:nvPr/>
        </p:nvPicPr>
        <p:blipFill>
          <a:blip r:embed="rId3"/>
          <a:stretch>
            <a:fillRect/>
          </a:stretch>
        </p:blipFill>
        <p:spPr>
          <a:xfrm>
            <a:off x="6712540" y="3114261"/>
            <a:ext cx="1487553" cy="3481118"/>
          </a:xfrm>
          <a:prstGeom prst="rect">
            <a:avLst/>
          </a:prstGeom>
        </p:spPr>
      </p:pic>
      <p:pic>
        <p:nvPicPr>
          <p:cNvPr id="13" name="Picture 12">
            <a:extLst>
              <a:ext uri="{FF2B5EF4-FFF2-40B4-BE49-F238E27FC236}">
                <a16:creationId xmlns:a16="http://schemas.microsoft.com/office/drawing/2014/main" id="{E52D8800-7CB3-4D5A-9BDE-0225E65E2EE0}"/>
              </a:ext>
            </a:extLst>
          </p:cNvPr>
          <p:cNvPicPr>
            <a:picLocks noChangeAspect="1"/>
          </p:cNvPicPr>
          <p:nvPr/>
        </p:nvPicPr>
        <p:blipFill>
          <a:blip r:embed="rId3"/>
          <a:stretch>
            <a:fillRect/>
          </a:stretch>
        </p:blipFill>
        <p:spPr>
          <a:xfrm>
            <a:off x="8299798" y="3114261"/>
            <a:ext cx="1487553" cy="3481118"/>
          </a:xfrm>
          <a:prstGeom prst="rect">
            <a:avLst/>
          </a:prstGeom>
        </p:spPr>
      </p:pic>
      <p:sp>
        <p:nvSpPr>
          <p:cNvPr id="14" name="TextBox 13">
            <a:extLst>
              <a:ext uri="{FF2B5EF4-FFF2-40B4-BE49-F238E27FC236}">
                <a16:creationId xmlns:a16="http://schemas.microsoft.com/office/drawing/2014/main" id="{D324E402-D694-4B84-98AF-B2C0D9EF878F}"/>
              </a:ext>
            </a:extLst>
          </p:cNvPr>
          <p:cNvSpPr txBox="1"/>
          <p:nvPr/>
        </p:nvSpPr>
        <p:spPr>
          <a:xfrm>
            <a:off x="408225" y="2420613"/>
            <a:ext cx="1272209"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Single stage, modulation control</a:t>
            </a:r>
          </a:p>
        </p:txBody>
      </p:sp>
    </p:spTree>
    <p:extLst>
      <p:ext uri="{BB962C8B-B14F-4D97-AF65-F5344CB8AC3E}">
        <p14:creationId xmlns:p14="http://schemas.microsoft.com/office/powerpoint/2010/main" val="22078600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0E165D8-E1A4-42E9-9DDF-AFD0972B339A}"/>
              </a:ext>
            </a:extLst>
          </p:cNvPr>
          <p:cNvPicPr>
            <a:picLocks noChangeAspect="1"/>
          </p:cNvPicPr>
          <p:nvPr/>
        </p:nvPicPr>
        <p:blipFill>
          <a:blip r:embed="rId2"/>
          <a:stretch>
            <a:fillRect/>
          </a:stretch>
        </p:blipFill>
        <p:spPr>
          <a:xfrm>
            <a:off x="1776881" y="128587"/>
            <a:ext cx="9267825" cy="6600825"/>
          </a:xfrm>
          <a:prstGeom prst="rect">
            <a:avLst/>
          </a:prstGeom>
        </p:spPr>
      </p:pic>
      <p:pic>
        <p:nvPicPr>
          <p:cNvPr id="10" name="Picture 9">
            <a:extLst>
              <a:ext uri="{FF2B5EF4-FFF2-40B4-BE49-F238E27FC236}">
                <a16:creationId xmlns:a16="http://schemas.microsoft.com/office/drawing/2014/main" id="{183B7297-4584-42B2-A585-D7B9A21D4E7C}"/>
              </a:ext>
            </a:extLst>
          </p:cNvPr>
          <p:cNvPicPr>
            <a:picLocks noChangeAspect="1"/>
          </p:cNvPicPr>
          <p:nvPr/>
        </p:nvPicPr>
        <p:blipFill>
          <a:blip r:embed="rId3"/>
          <a:stretch>
            <a:fillRect/>
          </a:stretch>
        </p:blipFill>
        <p:spPr>
          <a:xfrm>
            <a:off x="5140188" y="3119675"/>
            <a:ext cx="1487553" cy="3481118"/>
          </a:xfrm>
          <a:prstGeom prst="rect">
            <a:avLst/>
          </a:prstGeom>
        </p:spPr>
      </p:pic>
      <p:pic>
        <p:nvPicPr>
          <p:cNvPr id="11" name="Picture 10">
            <a:extLst>
              <a:ext uri="{FF2B5EF4-FFF2-40B4-BE49-F238E27FC236}">
                <a16:creationId xmlns:a16="http://schemas.microsoft.com/office/drawing/2014/main" id="{5EF49C3A-6FD2-4A5D-A73D-184FBD123751}"/>
              </a:ext>
            </a:extLst>
          </p:cNvPr>
          <p:cNvPicPr>
            <a:picLocks noChangeAspect="1"/>
          </p:cNvPicPr>
          <p:nvPr/>
        </p:nvPicPr>
        <p:blipFill>
          <a:blip r:embed="rId3"/>
          <a:stretch>
            <a:fillRect/>
          </a:stretch>
        </p:blipFill>
        <p:spPr>
          <a:xfrm>
            <a:off x="6776288" y="3119675"/>
            <a:ext cx="1487553" cy="3481118"/>
          </a:xfrm>
          <a:prstGeom prst="rect">
            <a:avLst/>
          </a:prstGeom>
        </p:spPr>
      </p:pic>
      <p:pic>
        <p:nvPicPr>
          <p:cNvPr id="12" name="Picture 11">
            <a:extLst>
              <a:ext uri="{FF2B5EF4-FFF2-40B4-BE49-F238E27FC236}">
                <a16:creationId xmlns:a16="http://schemas.microsoft.com/office/drawing/2014/main" id="{372D9A48-BC02-4670-9898-C84A4808DCB8}"/>
              </a:ext>
            </a:extLst>
          </p:cNvPr>
          <p:cNvPicPr>
            <a:picLocks noChangeAspect="1"/>
          </p:cNvPicPr>
          <p:nvPr/>
        </p:nvPicPr>
        <p:blipFill>
          <a:blip r:embed="rId3"/>
          <a:stretch>
            <a:fillRect/>
          </a:stretch>
        </p:blipFill>
        <p:spPr>
          <a:xfrm>
            <a:off x="8347430" y="3119675"/>
            <a:ext cx="1487553" cy="3481118"/>
          </a:xfrm>
          <a:prstGeom prst="rect">
            <a:avLst/>
          </a:prstGeom>
        </p:spPr>
      </p:pic>
      <p:sp>
        <p:nvSpPr>
          <p:cNvPr id="13" name="TextBox 12">
            <a:extLst>
              <a:ext uri="{FF2B5EF4-FFF2-40B4-BE49-F238E27FC236}">
                <a16:creationId xmlns:a16="http://schemas.microsoft.com/office/drawing/2014/main" id="{AFE8284D-F44E-45A8-BB61-FC8D7640F8EE}"/>
              </a:ext>
            </a:extLst>
          </p:cNvPr>
          <p:cNvSpPr txBox="1"/>
          <p:nvPr/>
        </p:nvSpPr>
        <p:spPr>
          <a:xfrm>
            <a:off x="281069" y="2325757"/>
            <a:ext cx="1495812"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Add a 5,000 gallon tank and use L/UL control?</a:t>
            </a:r>
          </a:p>
        </p:txBody>
      </p:sp>
      <p:sp>
        <p:nvSpPr>
          <p:cNvPr id="14" name="TextBox 13">
            <a:extLst>
              <a:ext uri="{FF2B5EF4-FFF2-40B4-BE49-F238E27FC236}">
                <a16:creationId xmlns:a16="http://schemas.microsoft.com/office/drawing/2014/main" id="{2F06696B-00EE-41B8-9585-29FC10FD5B3E}"/>
              </a:ext>
            </a:extLst>
          </p:cNvPr>
          <p:cNvSpPr txBox="1"/>
          <p:nvPr/>
        </p:nvSpPr>
        <p:spPr>
          <a:xfrm>
            <a:off x="281069" y="3858474"/>
            <a:ext cx="1347265" cy="369332"/>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Tank: $30K</a:t>
            </a:r>
          </a:p>
        </p:txBody>
      </p:sp>
      <p:pic>
        <p:nvPicPr>
          <p:cNvPr id="2" name="Picture 1">
            <a:extLst>
              <a:ext uri="{FF2B5EF4-FFF2-40B4-BE49-F238E27FC236}">
                <a16:creationId xmlns:a16="http://schemas.microsoft.com/office/drawing/2014/main" id="{F545061A-78C8-4C96-B794-E52CE5436878}"/>
              </a:ext>
            </a:extLst>
          </p:cNvPr>
          <p:cNvPicPr>
            <a:picLocks noChangeAspect="1"/>
          </p:cNvPicPr>
          <p:nvPr/>
        </p:nvPicPr>
        <p:blipFill>
          <a:blip r:embed="rId4"/>
          <a:stretch>
            <a:fillRect/>
          </a:stretch>
        </p:blipFill>
        <p:spPr>
          <a:xfrm>
            <a:off x="3626019" y="2454563"/>
            <a:ext cx="1365622" cy="890093"/>
          </a:xfrm>
          <a:prstGeom prst="rect">
            <a:avLst/>
          </a:prstGeom>
        </p:spPr>
      </p:pic>
    </p:spTree>
    <p:extLst>
      <p:ext uri="{BB962C8B-B14F-4D97-AF65-F5344CB8AC3E}">
        <p14:creationId xmlns:p14="http://schemas.microsoft.com/office/powerpoint/2010/main" val="125566938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0E165D8-E1A4-42E9-9DDF-AFD0972B339A}"/>
              </a:ext>
            </a:extLst>
          </p:cNvPr>
          <p:cNvPicPr>
            <a:picLocks noChangeAspect="1"/>
          </p:cNvPicPr>
          <p:nvPr/>
        </p:nvPicPr>
        <p:blipFill>
          <a:blip r:embed="rId2"/>
          <a:stretch>
            <a:fillRect/>
          </a:stretch>
        </p:blipFill>
        <p:spPr>
          <a:xfrm>
            <a:off x="1776881" y="128587"/>
            <a:ext cx="9267825" cy="6600825"/>
          </a:xfrm>
          <a:prstGeom prst="rect">
            <a:avLst/>
          </a:prstGeom>
        </p:spPr>
      </p:pic>
      <p:pic>
        <p:nvPicPr>
          <p:cNvPr id="11" name="Picture 10">
            <a:extLst>
              <a:ext uri="{FF2B5EF4-FFF2-40B4-BE49-F238E27FC236}">
                <a16:creationId xmlns:a16="http://schemas.microsoft.com/office/drawing/2014/main" id="{5EF49C3A-6FD2-4A5D-A73D-184FBD123751}"/>
              </a:ext>
            </a:extLst>
          </p:cNvPr>
          <p:cNvPicPr>
            <a:picLocks noChangeAspect="1"/>
          </p:cNvPicPr>
          <p:nvPr/>
        </p:nvPicPr>
        <p:blipFill>
          <a:blip r:embed="rId3"/>
          <a:stretch>
            <a:fillRect/>
          </a:stretch>
        </p:blipFill>
        <p:spPr>
          <a:xfrm>
            <a:off x="6776288" y="3119675"/>
            <a:ext cx="1487553" cy="3481118"/>
          </a:xfrm>
          <a:prstGeom prst="rect">
            <a:avLst/>
          </a:prstGeom>
        </p:spPr>
      </p:pic>
      <p:pic>
        <p:nvPicPr>
          <p:cNvPr id="12" name="Picture 11">
            <a:extLst>
              <a:ext uri="{FF2B5EF4-FFF2-40B4-BE49-F238E27FC236}">
                <a16:creationId xmlns:a16="http://schemas.microsoft.com/office/drawing/2014/main" id="{372D9A48-BC02-4670-9898-C84A4808DCB8}"/>
              </a:ext>
            </a:extLst>
          </p:cNvPr>
          <p:cNvPicPr>
            <a:picLocks noChangeAspect="1"/>
          </p:cNvPicPr>
          <p:nvPr/>
        </p:nvPicPr>
        <p:blipFill>
          <a:blip r:embed="rId3"/>
          <a:stretch>
            <a:fillRect/>
          </a:stretch>
        </p:blipFill>
        <p:spPr>
          <a:xfrm>
            <a:off x="8347430" y="3119675"/>
            <a:ext cx="1487553" cy="3481118"/>
          </a:xfrm>
          <a:prstGeom prst="rect">
            <a:avLst/>
          </a:prstGeom>
        </p:spPr>
      </p:pic>
      <p:sp>
        <p:nvSpPr>
          <p:cNvPr id="2" name="TextBox 1">
            <a:extLst>
              <a:ext uri="{FF2B5EF4-FFF2-40B4-BE49-F238E27FC236}">
                <a16:creationId xmlns:a16="http://schemas.microsoft.com/office/drawing/2014/main" id="{B4A741E0-8FE4-44E8-AFE2-B463A8100845}"/>
              </a:ext>
            </a:extLst>
          </p:cNvPr>
          <p:cNvSpPr txBox="1"/>
          <p:nvPr/>
        </p:nvSpPr>
        <p:spPr>
          <a:xfrm>
            <a:off x="172278" y="2473344"/>
            <a:ext cx="1521014"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What about a VSD control?</a:t>
            </a:r>
          </a:p>
        </p:txBody>
      </p:sp>
      <p:pic>
        <p:nvPicPr>
          <p:cNvPr id="3" name="Picture 2">
            <a:extLst>
              <a:ext uri="{FF2B5EF4-FFF2-40B4-BE49-F238E27FC236}">
                <a16:creationId xmlns:a16="http://schemas.microsoft.com/office/drawing/2014/main" id="{42AF0E1E-52EF-41A3-B7F0-C0D93062EBF7}"/>
              </a:ext>
            </a:extLst>
          </p:cNvPr>
          <p:cNvPicPr>
            <a:picLocks noChangeAspect="1"/>
          </p:cNvPicPr>
          <p:nvPr/>
        </p:nvPicPr>
        <p:blipFill>
          <a:blip r:embed="rId4"/>
          <a:stretch>
            <a:fillRect/>
          </a:stretch>
        </p:blipFill>
        <p:spPr>
          <a:xfrm>
            <a:off x="203977" y="3810001"/>
            <a:ext cx="1572904" cy="768163"/>
          </a:xfrm>
          <a:prstGeom prst="rect">
            <a:avLst/>
          </a:prstGeom>
        </p:spPr>
      </p:pic>
    </p:spTree>
    <p:extLst>
      <p:ext uri="{BB962C8B-B14F-4D97-AF65-F5344CB8AC3E}">
        <p14:creationId xmlns:p14="http://schemas.microsoft.com/office/powerpoint/2010/main" val="112535793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396184D7-DF48-4B33-B110-D4DA9F2249F4}"/>
              </a:ext>
            </a:extLst>
          </p:cNvPr>
          <p:cNvPicPr>
            <a:picLocks noChangeAspect="1"/>
          </p:cNvPicPr>
          <p:nvPr/>
        </p:nvPicPr>
        <p:blipFill rotWithShape="1">
          <a:blip r:embed="rId2"/>
          <a:srcRect l="5534"/>
          <a:stretch/>
        </p:blipFill>
        <p:spPr>
          <a:xfrm>
            <a:off x="288758" y="282742"/>
            <a:ext cx="5593432" cy="5435521"/>
          </a:xfrm>
          <a:prstGeom prst="rect">
            <a:avLst/>
          </a:prstGeom>
        </p:spPr>
      </p:pic>
      <p:pic>
        <p:nvPicPr>
          <p:cNvPr id="13" name="Picture 12">
            <a:extLst>
              <a:ext uri="{FF2B5EF4-FFF2-40B4-BE49-F238E27FC236}">
                <a16:creationId xmlns:a16="http://schemas.microsoft.com/office/drawing/2014/main" id="{08FAEC55-7680-4371-A12E-170440585FB6}"/>
              </a:ext>
            </a:extLst>
          </p:cNvPr>
          <p:cNvPicPr>
            <a:picLocks noChangeAspect="1"/>
          </p:cNvPicPr>
          <p:nvPr/>
        </p:nvPicPr>
        <p:blipFill rotWithShape="1">
          <a:blip r:embed="rId3"/>
          <a:srcRect l="4640"/>
          <a:stretch/>
        </p:blipFill>
        <p:spPr>
          <a:xfrm>
            <a:off x="6003758" y="209176"/>
            <a:ext cx="6017040" cy="4362138"/>
          </a:xfrm>
          <a:prstGeom prst="rect">
            <a:avLst/>
          </a:prstGeom>
        </p:spPr>
      </p:pic>
      <p:pic>
        <p:nvPicPr>
          <p:cNvPr id="14" name="Picture 13">
            <a:extLst>
              <a:ext uri="{FF2B5EF4-FFF2-40B4-BE49-F238E27FC236}">
                <a16:creationId xmlns:a16="http://schemas.microsoft.com/office/drawing/2014/main" id="{673AAF55-E91A-4351-AA68-EA0625F05A54}"/>
              </a:ext>
            </a:extLst>
          </p:cNvPr>
          <p:cNvPicPr>
            <a:picLocks noChangeAspect="1"/>
          </p:cNvPicPr>
          <p:nvPr/>
        </p:nvPicPr>
        <p:blipFill>
          <a:blip r:embed="rId4"/>
          <a:stretch>
            <a:fillRect/>
          </a:stretch>
        </p:blipFill>
        <p:spPr>
          <a:xfrm>
            <a:off x="3753516" y="5108118"/>
            <a:ext cx="487722" cy="481626"/>
          </a:xfrm>
          <a:prstGeom prst="rect">
            <a:avLst/>
          </a:prstGeom>
        </p:spPr>
      </p:pic>
      <p:pic>
        <p:nvPicPr>
          <p:cNvPr id="15" name="Picture 14">
            <a:extLst>
              <a:ext uri="{FF2B5EF4-FFF2-40B4-BE49-F238E27FC236}">
                <a16:creationId xmlns:a16="http://schemas.microsoft.com/office/drawing/2014/main" id="{334261D0-57F4-4B3E-A8E6-7F2120E5B030}"/>
              </a:ext>
            </a:extLst>
          </p:cNvPr>
          <p:cNvPicPr>
            <a:picLocks noChangeAspect="1"/>
          </p:cNvPicPr>
          <p:nvPr/>
        </p:nvPicPr>
        <p:blipFill>
          <a:blip r:embed="rId4"/>
          <a:stretch>
            <a:fillRect/>
          </a:stretch>
        </p:blipFill>
        <p:spPr>
          <a:xfrm>
            <a:off x="10562475" y="3380874"/>
            <a:ext cx="487722" cy="481626"/>
          </a:xfrm>
          <a:prstGeom prst="rect">
            <a:avLst/>
          </a:prstGeom>
        </p:spPr>
      </p:pic>
      <p:sp>
        <p:nvSpPr>
          <p:cNvPr id="17" name="TextBox 16">
            <a:extLst>
              <a:ext uri="{FF2B5EF4-FFF2-40B4-BE49-F238E27FC236}">
                <a16:creationId xmlns:a16="http://schemas.microsoft.com/office/drawing/2014/main" id="{518AE111-2421-4A1C-9438-5A1767CDDC92}"/>
              </a:ext>
            </a:extLst>
          </p:cNvPr>
          <p:cNvSpPr txBox="1"/>
          <p:nvPr/>
        </p:nvSpPr>
        <p:spPr>
          <a:xfrm>
            <a:off x="3038061" y="5735368"/>
            <a:ext cx="6115878" cy="369332"/>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https://www.cagi.org/pdfs/cagirotarydirectory.pdf</a:t>
            </a:r>
          </a:p>
        </p:txBody>
      </p:sp>
      <p:sp>
        <p:nvSpPr>
          <p:cNvPr id="2" name="Rectangle 1">
            <a:extLst>
              <a:ext uri="{FF2B5EF4-FFF2-40B4-BE49-F238E27FC236}">
                <a16:creationId xmlns:a16="http://schemas.microsoft.com/office/drawing/2014/main" id="{38B6B279-561B-4691-A342-F53B5172091C}"/>
              </a:ext>
            </a:extLst>
          </p:cNvPr>
          <p:cNvSpPr/>
          <p:nvPr/>
        </p:nvSpPr>
        <p:spPr>
          <a:xfrm>
            <a:off x="288758" y="265637"/>
            <a:ext cx="938463" cy="56548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3" name="Picture 2">
            <a:extLst>
              <a:ext uri="{FF2B5EF4-FFF2-40B4-BE49-F238E27FC236}">
                <a16:creationId xmlns:a16="http://schemas.microsoft.com/office/drawing/2014/main" id="{46040447-0440-4635-A51A-B0D5983D1F9E}"/>
              </a:ext>
            </a:extLst>
          </p:cNvPr>
          <p:cNvPicPr>
            <a:picLocks noChangeAspect="1"/>
          </p:cNvPicPr>
          <p:nvPr/>
        </p:nvPicPr>
        <p:blipFill>
          <a:blip r:embed="rId5"/>
          <a:stretch>
            <a:fillRect/>
          </a:stretch>
        </p:blipFill>
        <p:spPr>
          <a:xfrm>
            <a:off x="6003758" y="209176"/>
            <a:ext cx="938865" cy="512719"/>
          </a:xfrm>
          <a:prstGeom prst="rect">
            <a:avLst/>
          </a:prstGeom>
        </p:spPr>
      </p:pic>
    </p:spTree>
    <p:extLst>
      <p:ext uri="{BB962C8B-B14F-4D97-AF65-F5344CB8AC3E}">
        <p14:creationId xmlns:p14="http://schemas.microsoft.com/office/powerpoint/2010/main" val="1765546311"/>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0E165D8-E1A4-42E9-9DDF-AFD0972B339A}"/>
              </a:ext>
            </a:extLst>
          </p:cNvPr>
          <p:cNvPicPr>
            <a:picLocks noChangeAspect="1"/>
          </p:cNvPicPr>
          <p:nvPr/>
        </p:nvPicPr>
        <p:blipFill>
          <a:blip r:embed="rId2"/>
          <a:stretch>
            <a:fillRect/>
          </a:stretch>
        </p:blipFill>
        <p:spPr>
          <a:xfrm>
            <a:off x="1776881" y="128587"/>
            <a:ext cx="9267825" cy="6600825"/>
          </a:xfrm>
          <a:prstGeom prst="rect">
            <a:avLst/>
          </a:prstGeom>
        </p:spPr>
      </p:pic>
      <p:pic>
        <p:nvPicPr>
          <p:cNvPr id="12" name="Picture 11">
            <a:extLst>
              <a:ext uri="{FF2B5EF4-FFF2-40B4-BE49-F238E27FC236}">
                <a16:creationId xmlns:a16="http://schemas.microsoft.com/office/drawing/2014/main" id="{372D9A48-BC02-4670-9898-C84A4808DCB8}"/>
              </a:ext>
            </a:extLst>
          </p:cNvPr>
          <p:cNvPicPr>
            <a:picLocks noChangeAspect="1"/>
          </p:cNvPicPr>
          <p:nvPr/>
        </p:nvPicPr>
        <p:blipFill>
          <a:blip r:embed="rId3"/>
          <a:stretch>
            <a:fillRect/>
          </a:stretch>
        </p:blipFill>
        <p:spPr>
          <a:xfrm>
            <a:off x="8347430" y="3119675"/>
            <a:ext cx="1487553" cy="3481118"/>
          </a:xfrm>
          <a:prstGeom prst="rect">
            <a:avLst/>
          </a:prstGeom>
        </p:spPr>
      </p:pic>
      <p:sp>
        <p:nvSpPr>
          <p:cNvPr id="2" name="TextBox 1">
            <a:extLst>
              <a:ext uri="{FF2B5EF4-FFF2-40B4-BE49-F238E27FC236}">
                <a16:creationId xmlns:a16="http://schemas.microsoft.com/office/drawing/2014/main" id="{B4A741E0-8FE4-44E8-AFE2-B463A8100845}"/>
              </a:ext>
            </a:extLst>
          </p:cNvPr>
          <p:cNvSpPr txBox="1"/>
          <p:nvPr/>
        </p:nvSpPr>
        <p:spPr>
          <a:xfrm>
            <a:off x="255867" y="3119675"/>
            <a:ext cx="1521014"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What about a Two Stage more efficient compressor?</a:t>
            </a:r>
          </a:p>
        </p:txBody>
      </p:sp>
      <p:pic>
        <p:nvPicPr>
          <p:cNvPr id="3" name="Picture 2">
            <a:extLst>
              <a:ext uri="{FF2B5EF4-FFF2-40B4-BE49-F238E27FC236}">
                <a16:creationId xmlns:a16="http://schemas.microsoft.com/office/drawing/2014/main" id="{1F05BE11-3D47-4918-9DEE-CAA57C13ABC3}"/>
              </a:ext>
            </a:extLst>
          </p:cNvPr>
          <p:cNvPicPr>
            <a:picLocks noChangeAspect="1"/>
          </p:cNvPicPr>
          <p:nvPr/>
        </p:nvPicPr>
        <p:blipFill>
          <a:blip r:embed="rId4"/>
          <a:stretch>
            <a:fillRect/>
          </a:stretch>
        </p:blipFill>
        <p:spPr>
          <a:xfrm>
            <a:off x="7079484" y="4860234"/>
            <a:ext cx="898373" cy="887144"/>
          </a:xfrm>
          <a:prstGeom prst="rect">
            <a:avLst/>
          </a:prstGeom>
        </p:spPr>
      </p:pic>
      <p:sp>
        <p:nvSpPr>
          <p:cNvPr id="5" name="TextBox 4">
            <a:extLst>
              <a:ext uri="{FF2B5EF4-FFF2-40B4-BE49-F238E27FC236}">
                <a16:creationId xmlns:a16="http://schemas.microsoft.com/office/drawing/2014/main" id="{46C92544-DBB7-405D-B641-3C62B71F15E1}"/>
              </a:ext>
            </a:extLst>
          </p:cNvPr>
          <p:cNvSpPr txBox="1"/>
          <p:nvPr/>
        </p:nvSpPr>
        <p:spPr>
          <a:xfrm>
            <a:off x="255867" y="4757530"/>
            <a:ext cx="1334394" cy="92333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Two Stage additional cost $35K</a:t>
            </a:r>
          </a:p>
        </p:txBody>
      </p:sp>
    </p:spTree>
    <p:extLst>
      <p:ext uri="{BB962C8B-B14F-4D97-AF65-F5344CB8AC3E}">
        <p14:creationId xmlns:p14="http://schemas.microsoft.com/office/powerpoint/2010/main" val="277919226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BF8F4DB4-0072-48FA-A091-4498611B6EB0}"/>
              </a:ext>
            </a:extLst>
          </p:cNvPr>
          <p:cNvSpPr/>
          <p:nvPr/>
        </p:nvSpPr>
        <p:spPr>
          <a:xfrm>
            <a:off x="76200" y="1390698"/>
            <a:ext cx="12039600" cy="335280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itle 1">
            <a:extLst>
              <a:ext uri="{FF2B5EF4-FFF2-40B4-BE49-F238E27FC236}">
                <a16:creationId xmlns:a16="http://schemas.microsoft.com/office/drawing/2014/main" id="{3DCC85A9-8E4A-4F9D-85EE-FA2B008E7F6F}"/>
              </a:ext>
            </a:extLst>
          </p:cNvPr>
          <p:cNvSpPr>
            <a:spLocks noGrp="1"/>
          </p:cNvSpPr>
          <p:nvPr>
            <p:ph type="title"/>
          </p:nvPr>
        </p:nvSpPr>
        <p:spPr>
          <a:xfrm>
            <a:off x="1981200" y="152400"/>
            <a:ext cx="8305800" cy="563562"/>
          </a:xfrm>
        </p:spPr>
        <p:txBody>
          <a:bodyPr/>
          <a:lstStyle/>
          <a:p>
            <a:pPr algn="ctr"/>
            <a:r>
              <a:rPr lang="en-US" dirty="0"/>
              <a:t>Handouts</a:t>
            </a:r>
          </a:p>
        </p:txBody>
      </p:sp>
      <p:pic>
        <p:nvPicPr>
          <p:cNvPr id="4" name="Picture 3">
            <a:extLst>
              <a:ext uri="{FF2B5EF4-FFF2-40B4-BE49-F238E27FC236}">
                <a16:creationId xmlns:a16="http://schemas.microsoft.com/office/drawing/2014/main" id="{2AC35515-32AF-4699-B6F3-B12475031BD2}"/>
              </a:ext>
            </a:extLst>
          </p:cNvPr>
          <p:cNvPicPr>
            <a:picLocks noChangeAspect="1"/>
          </p:cNvPicPr>
          <p:nvPr/>
        </p:nvPicPr>
        <p:blipFill>
          <a:blip r:embed="rId3"/>
          <a:stretch>
            <a:fillRect/>
          </a:stretch>
        </p:blipFill>
        <p:spPr>
          <a:xfrm>
            <a:off x="323809" y="1803448"/>
            <a:ext cx="2052899" cy="2660698"/>
          </a:xfrm>
          <a:prstGeom prst="rect">
            <a:avLst/>
          </a:prstGeom>
        </p:spPr>
      </p:pic>
      <p:pic>
        <p:nvPicPr>
          <p:cNvPr id="6" name="Picture 5">
            <a:extLst>
              <a:ext uri="{FF2B5EF4-FFF2-40B4-BE49-F238E27FC236}">
                <a16:creationId xmlns:a16="http://schemas.microsoft.com/office/drawing/2014/main" id="{174FF7C9-8960-450F-AED6-BB795A3FDB81}"/>
              </a:ext>
            </a:extLst>
          </p:cNvPr>
          <p:cNvPicPr>
            <a:picLocks noChangeAspect="1"/>
          </p:cNvPicPr>
          <p:nvPr/>
        </p:nvPicPr>
        <p:blipFill>
          <a:blip r:embed="rId4"/>
          <a:stretch>
            <a:fillRect/>
          </a:stretch>
        </p:blipFill>
        <p:spPr>
          <a:xfrm>
            <a:off x="2624317" y="1803448"/>
            <a:ext cx="2073928" cy="2660698"/>
          </a:xfrm>
          <a:prstGeom prst="rect">
            <a:avLst/>
          </a:prstGeom>
        </p:spPr>
      </p:pic>
      <p:pic>
        <p:nvPicPr>
          <p:cNvPr id="9" name="Picture 8">
            <a:extLst>
              <a:ext uri="{FF2B5EF4-FFF2-40B4-BE49-F238E27FC236}">
                <a16:creationId xmlns:a16="http://schemas.microsoft.com/office/drawing/2014/main" id="{CBEB45F2-1B4E-49AE-B9EC-CB994E9724E9}"/>
              </a:ext>
            </a:extLst>
          </p:cNvPr>
          <p:cNvPicPr>
            <a:picLocks noChangeAspect="1"/>
          </p:cNvPicPr>
          <p:nvPr/>
        </p:nvPicPr>
        <p:blipFill>
          <a:blip r:embed="rId5"/>
          <a:stretch>
            <a:fillRect/>
          </a:stretch>
        </p:blipFill>
        <p:spPr>
          <a:xfrm>
            <a:off x="5017418" y="1803448"/>
            <a:ext cx="2066635" cy="2660698"/>
          </a:xfrm>
          <a:prstGeom prst="rect">
            <a:avLst/>
          </a:prstGeom>
        </p:spPr>
      </p:pic>
      <p:pic>
        <p:nvPicPr>
          <p:cNvPr id="13" name="Picture 12">
            <a:extLst>
              <a:ext uri="{FF2B5EF4-FFF2-40B4-BE49-F238E27FC236}">
                <a16:creationId xmlns:a16="http://schemas.microsoft.com/office/drawing/2014/main" id="{EF63ACBF-C0F7-44B9-ADBB-1D8F69BA9A6F}"/>
              </a:ext>
            </a:extLst>
          </p:cNvPr>
          <p:cNvPicPr>
            <a:picLocks noChangeAspect="1"/>
          </p:cNvPicPr>
          <p:nvPr/>
        </p:nvPicPr>
        <p:blipFill>
          <a:blip r:embed="rId6"/>
          <a:stretch>
            <a:fillRect/>
          </a:stretch>
        </p:blipFill>
        <p:spPr>
          <a:xfrm>
            <a:off x="9720092" y="1803448"/>
            <a:ext cx="2057455" cy="2660698"/>
          </a:xfrm>
          <a:prstGeom prst="rect">
            <a:avLst/>
          </a:prstGeom>
        </p:spPr>
      </p:pic>
      <p:pic>
        <p:nvPicPr>
          <p:cNvPr id="15" name="Picture 14">
            <a:extLst>
              <a:ext uri="{FF2B5EF4-FFF2-40B4-BE49-F238E27FC236}">
                <a16:creationId xmlns:a16="http://schemas.microsoft.com/office/drawing/2014/main" id="{13A79137-106E-4436-8930-20D389E0B939}"/>
              </a:ext>
            </a:extLst>
          </p:cNvPr>
          <p:cNvPicPr>
            <a:picLocks noChangeAspect="1"/>
          </p:cNvPicPr>
          <p:nvPr/>
        </p:nvPicPr>
        <p:blipFill>
          <a:blip r:embed="rId7"/>
          <a:stretch>
            <a:fillRect/>
          </a:stretch>
        </p:blipFill>
        <p:spPr>
          <a:xfrm>
            <a:off x="7334284" y="1803447"/>
            <a:ext cx="2064118" cy="2660699"/>
          </a:xfrm>
          <a:prstGeom prst="rect">
            <a:avLst/>
          </a:prstGeom>
        </p:spPr>
      </p:pic>
    </p:spTree>
    <p:extLst>
      <p:ext uri="{BB962C8B-B14F-4D97-AF65-F5344CB8AC3E}">
        <p14:creationId xmlns:p14="http://schemas.microsoft.com/office/powerpoint/2010/main" val="410024863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DBFE49D-54A8-4F3D-B668-5779746AFC50}"/>
              </a:ext>
            </a:extLst>
          </p:cNvPr>
          <p:cNvPicPr>
            <a:picLocks noChangeAspect="1"/>
          </p:cNvPicPr>
          <p:nvPr/>
        </p:nvPicPr>
        <p:blipFill>
          <a:blip r:embed="rId2"/>
          <a:stretch>
            <a:fillRect/>
          </a:stretch>
        </p:blipFill>
        <p:spPr>
          <a:xfrm>
            <a:off x="1753634" y="128587"/>
            <a:ext cx="9267825" cy="6600825"/>
          </a:xfrm>
          <a:prstGeom prst="rect">
            <a:avLst/>
          </a:prstGeom>
        </p:spPr>
      </p:pic>
      <p:pic>
        <p:nvPicPr>
          <p:cNvPr id="9" name="Picture 8">
            <a:extLst>
              <a:ext uri="{FF2B5EF4-FFF2-40B4-BE49-F238E27FC236}">
                <a16:creationId xmlns:a16="http://schemas.microsoft.com/office/drawing/2014/main" id="{BFAF89EB-DF51-4CB7-A1D3-AA708B31A6BE}"/>
              </a:ext>
            </a:extLst>
          </p:cNvPr>
          <p:cNvPicPr>
            <a:picLocks noChangeAspect="1"/>
          </p:cNvPicPr>
          <p:nvPr/>
        </p:nvPicPr>
        <p:blipFill>
          <a:blip r:embed="rId3"/>
          <a:stretch>
            <a:fillRect/>
          </a:stretch>
        </p:blipFill>
        <p:spPr>
          <a:xfrm>
            <a:off x="7023083" y="4852509"/>
            <a:ext cx="902286" cy="890093"/>
          </a:xfrm>
          <a:prstGeom prst="rect">
            <a:avLst/>
          </a:prstGeom>
        </p:spPr>
      </p:pic>
      <p:pic>
        <p:nvPicPr>
          <p:cNvPr id="10" name="Picture 9">
            <a:extLst>
              <a:ext uri="{FF2B5EF4-FFF2-40B4-BE49-F238E27FC236}">
                <a16:creationId xmlns:a16="http://schemas.microsoft.com/office/drawing/2014/main" id="{EA00B141-1713-47D7-8DE4-C9B8267CB656}"/>
              </a:ext>
            </a:extLst>
          </p:cNvPr>
          <p:cNvPicPr>
            <a:picLocks noChangeAspect="1"/>
          </p:cNvPicPr>
          <p:nvPr/>
        </p:nvPicPr>
        <p:blipFill>
          <a:blip r:embed="rId4"/>
          <a:stretch>
            <a:fillRect/>
          </a:stretch>
        </p:blipFill>
        <p:spPr>
          <a:xfrm>
            <a:off x="8307458" y="3111950"/>
            <a:ext cx="1487553" cy="3481118"/>
          </a:xfrm>
          <a:prstGeom prst="rect">
            <a:avLst/>
          </a:prstGeom>
        </p:spPr>
      </p:pic>
      <p:pic>
        <p:nvPicPr>
          <p:cNvPr id="11" name="Picture 10">
            <a:extLst>
              <a:ext uri="{FF2B5EF4-FFF2-40B4-BE49-F238E27FC236}">
                <a16:creationId xmlns:a16="http://schemas.microsoft.com/office/drawing/2014/main" id="{64C0E5A2-83F3-4BF6-8FEB-28F43F3AF5A8}"/>
              </a:ext>
            </a:extLst>
          </p:cNvPr>
          <p:cNvPicPr>
            <a:picLocks noChangeAspect="1"/>
          </p:cNvPicPr>
          <p:nvPr/>
        </p:nvPicPr>
        <p:blipFill>
          <a:blip r:embed="rId3"/>
          <a:stretch>
            <a:fillRect/>
          </a:stretch>
        </p:blipFill>
        <p:spPr>
          <a:xfrm>
            <a:off x="6762985" y="2538906"/>
            <a:ext cx="1360598" cy="890093"/>
          </a:xfrm>
          <a:prstGeom prst="rect">
            <a:avLst/>
          </a:prstGeom>
        </p:spPr>
      </p:pic>
      <p:pic>
        <p:nvPicPr>
          <p:cNvPr id="12" name="Picture 11">
            <a:extLst>
              <a:ext uri="{FF2B5EF4-FFF2-40B4-BE49-F238E27FC236}">
                <a16:creationId xmlns:a16="http://schemas.microsoft.com/office/drawing/2014/main" id="{6A42E2DF-1CD3-4C21-AFFC-BF77F0246A2A}"/>
              </a:ext>
            </a:extLst>
          </p:cNvPr>
          <p:cNvPicPr>
            <a:picLocks noChangeAspect="1"/>
          </p:cNvPicPr>
          <p:nvPr/>
        </p:nvPicPr>
        <p:blipFill>
          <a:blip r:embed="rId5"/>
          <a:stretch>
            <a:fillRect/>
          </a:stretch>
        </p:blipFill>
        <p:spPr>
          <a:xfrm>
            <a:off x="166484" y="4290118"/>
            <a:ext cx="1396105" cy="493819"/>
          </a:xfrm>
          <a:prstGeom prst="rect">
            <a:avLst/>
          </a:prstGeom>
        </p:spPr>
      </p:pic>
    </p:spTree>
    <p:extLst>
      <p:ext uri="{BB962C8B-B14F-4D97-AF65-F5344CB8AC3E}">
        <p14:creationId xmlns:p14="http://schemas.microsoft.com/office/powerpoint/2010/main" val="1770710791"/>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E0E165D8-E1A4-42E9-9DDF-AFD0972B339A}"/>
              </a:ext>
            </a:extLst>
          </p:cNvPr>
          <p:cNvPicPr>
            <a:picLocks noChangeAspect="1"/>
          </p:cNvPicPr>
          <p:nvPr/>
        </p:nvPicPr>
        <p:blipFill>
          <a:blip r:embed="rId2"/>
          <a:stretch>
            <a:fillRect/>
          </a:stretch>
        </p:blipFill>
        <p:spPr>
          <a:xfrm>
            <a:off x="1776881" y="128587"/>
            <a:ext cx="9267825" cy="6600825"/>
          </a:xfrm>
          <a:prstGeom prst="rect">
            <a:avLst/>
          </a:prstGeom>
        </p:spPr>
      </p:pic>
      <p:sp>
        <p:nvSpPr>
          <p:cNvPr id="2" name="TextBox 1">
            <a:extLst>
              <a:ext uri="{FF2B5EF4-FFF2-40B4-BE49-F238E27FC236}">
                <a16:creationId xmlns:a16="http://schemas.microsoft.com/office/drawing/2014/main" id="{B4A741E0-8FE4-44E8-AFE2-B463A8100845}"/>
              </a:ext>
            </a:extLst>
          </p:cNvPr>
          <p:cNvSpPr txBox="1"/>
          <p:nvPr/>
        </p:nvSpPr>
        <p:spPr>
          <a:xfrm>
            <a:off x="255867" y="3919330"/>
            <a:ext cx="1521014"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What about a VSD control?</a:t>
            </a:r>
          </a:p>
        </p:txBody>
      </p:sp>
      <p:sp>
        <p:nvSpPr>
          <p:cNvPr id="4" name="TextBox 3">
            <a:extLst>
              <a:ext uri="{FF2B5EF4-FFF2-40B4-BE49-F238E27FC236}">
                <a16:creationId xmlns:a16="http://schemas.microsoft.com/office/drawing/2014/main" id="{1C4002D8-1E34-4FB5-A4B5-03AA7322CC04}"/>
              </a:ext>
            </a:extLst>
          </p:cNvPr>
          <p:cNvSpPr txBox="1"/>
          <p:nvPr/>
        </p:nvSpPr>
        <p:spPr>
          <a:xfrm>
            <a:off x="255867" y="4890052"/>
            <a:ext cx="1387403"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VSD adds $30K</a:t>
            </a:r>
          </a:p>
        </p:txBody>
      </p:sp>
      <p:pic>
        <p:nvPicPr>
          <p:cNvPr id="5" name="Picture 4">
            <a:extLst>
              <a:ext uri="{FF2B5EF4-FFF2-40B4-BE49-F238E27FC236}">
                <a16:creationId xmlns:a16="http://schemas.microsoft.com/office/drawing/2014/main" id="{0AD52FCC-AC91-4F05-98DA-B05F5E562EE1}"/>
              </a:ext>
            </a:extLst>
          </p:cNvPr>
          <p:cNvPicPr>
            <a:picLocks noChangeAspect="1"/>
          </p:cNvPicPr>
          <p:nvPr/>
        </p:nvPicPr>
        <p:blipFill>
          <a:blip r:embed="rId3"/>
          <a:stretch>
            <a:fillRect/>
          </a:stretch>
        </p:blipFill>
        <p:spPr>
          <a:xfrm>
            <a:off x="1776881" y="128586"/>
            <a:ext cx="9267825" cy="6600825"/>
          </a:xfrm>
          <a:prstGeom prst="rect">
            <a:avLst/>
          </a:prstGeom>
        </p:spPr>
      </p:pic>
    </p:spTree>
    <p:extLst>
      <p:ext uri="{BB962C8B-B14F-4D97-AF65-F5344CB8AC3E}">
        <p14:creationId xmlns:p14="http://schemas.microsoft.com/office/powerpoint/2010/main" val="130696811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8">
            <a:extLst>
              <a:ext uri="{FF2B5EF4-FFF2-40B4-BE49-F238E27FC236}">
                <a16:creationId xmlns:a16="http://schemas.microsoft.com/office/drawing/2014/main" id="{DA48F829-C50C-4F92-BAC4-A1FAAFE780FD}"/>
              </a:ext>
            </a:extLst>
          </p:cNvPr>
          <p:cNvPicPr>
            <a:picLocks noChangeAspect="1"/>
          </p:cNvPicPr>
          <p:nvPr/>
        </p:nvPicPr>
        <p:blipFill>
          <a:blip r:embed="rId2"/>
          <a:stretch>
            <a:fillRect/>
          </a:stretch>
        </p:blipFill>
        <p:spPr>
          <a:xfrm>
            <a:off x="1793391" y="128587"/>
            <a:ext cx="9267825" cy="6600825"/>
          </a:xfrm>
          <a:prstGeom prst="rect">
            <a:avLst/>
          </a:prstGeom>
        </p:spPr>
      </p:pic>
      <p:sp>
        <p:nvSpPr>
          <p:cNvPr id="10" name="TextBox 9">
            <a:extLst>
              <a:ext uri="{FF2B5EF4-FFF2-40B4-BE49-F238E27FC236}">
                <a16:creationId xmlns:a16="http://schemas.microsoft.com/office/drawing/2014/main" id="{F3966034-F2B2-44F7-B4FD-8CA383B29104}"/>
              </a:ext>
            </a:extLst>
          </p:cNvPr>
          <p:cNvSpPr txBox="1"/>
          <p:nvPr/>
        </p:nvSpPr>
        <p:spPr>
          <a:xfrm>
            <a:off x="92767" y="821635"/>
            <a:ext cx="1563755" cy="120032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Can You lower your plant pressure to 100 </a:t>
            </a:r>
            <a:r>
              <a:rPr kumimoji="0" lang="en-US" sz="1800" b="0" i="0" u="none" strike="noStrike" kern="1200" cap="none" spc="0" normalizeH="0" baseline="0" noProof="0" dirty="0" err="1">
                <a:ln>
                  <a:noFill/>
                </a:ln>
                <a:solidFill>
                  <a:prstClr val="black"/>
                </a:solidFill>
                <a:effectLst/>
                <a:uLnTx/>
                <a:uFillTx/>
                <a:latin typeface="Calibri"/>
                <a:ea typeface="+mn-ea"/>
                <a:cs typeface="+mn-cs"/>
              </a:rPr>
              <a:t>psig</a:t>
            </a:r>
            <a:r>
              <a:rPr kumimoji="0" lang="en-US" sz="1800" b="0" i="0" u="none" strike="noStrike" kern="1200" cap="none" spc="0" normalizeH="0" baseline="0" noProof="0" dirty="0">
                <a:ln>
                  <a:noFill/>
                </a:ln>
                <a:solidFill>
                  <a:prstClr val="black"/>
                </a:solidFill>
                <a:effectLst/>
                <a:uLnTx/>
                <a:uFillTx/>
                <a:latin typeface="Calibri"/>
                <a:ea typeface="+mn-ea"/>
                <a:cs typeface="+mn-cs"/>
              </a:rPr>
              <a:t>?</a:t>
            </a:r>
          </a:p>
        </p:txBody>
      </p:sp>
      <p:sp>
        <p:nvSpPr>
          <p:cNvPr id="11" name="TextBox 10">
            <a:extLst>
              <a:ext uri="{FF2B5EF4-FFF2-40B4-BE49-F238E27FC236}">
                <a16:creationId xmlns:a16="http://schemas.microsoft.com/office/drawing/2014/main" id="{791A6811-581C-4052-88FF-EEA7B2FF7E5B}"/>
              </a:ext>
            </a:extLst>
          </p:cNvPr>
          <p:cNvSpPr txBox="1"/>
          <p:nvPr/>
        </p:nvSpPr>
        <p:spPr>
          <a:xfrm>
            <a:off x="92766" y="3681875"/>
            <a:ext cx="1563756" cy="175432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black"/>
                </a:solidFill>
                <a:effectLst/>
                <a:uLnTx/>
                <a:uFillTx/>
                <a:latin typeface="Calibri"/>
                <a:ea typeface="+mn-ea"/>
                <a:cs typeface="+mn-cs"/>
              </a:rPr>
              <a:t>Now maybe you can use a smaller HP (200) two stage compressor</a:t>
            </a:r>
          </a:p>
        </p:txBody>
      </p:sp>
      <p:sp>
        <p:nvSpPr>
          <p:cNvPr id="2" name="Rectangle 1">
            <a:extLst>
              <a:ext uri="{FF2B5EF4-FFF2-40B4-BE49-F238E27FC236}">
                <a16:creationId xmlns:a16="http://schemas.microsoft.com/office/drawing/2014/main" id="{2D043FF0-A561-406A-9418-2DA20DBF1E49}"/>
              </a:ext>
            </a:extLst>
          </p:cNvPr>
          <p:cNvSpPr/>
          <p:nvPr/>
        </p:nvSpPr>
        <p:spPr>
          <a:xfrm>
            <a:off x="8313821" y="2021964"/>
            <a:ext cx="1600200" cy="4571341"/>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Tree>
    <p:extLst>
      <p:ext uri="{BB962C8B-B14F-4D97-AF65-F5344CB8AC3E}">
        <p14:creationId xmlns:p14="http://schemas.microsoft.com/office/powerpoint/2010/main" val="2006755992"/>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615A6A-222A-4373-A2FE-3A3AB29A9D29}"/>
              </a:ext>
            </a:extLst>
          </p:cNvPr>
          <p:cNvSpPr>
            <a:spLocks noGrp="1"/>
          </p:cNvSpPr>
          <p:nvPr>
            <p:ph type="title"/>
          </p:nvPr>
        </p:nvSpPr>
        <p:spPr>
          <a:xfrm>
            <a:off x="838200" y="301648"/>
            <a:ext cx="10515600" cy="1325563"/>
          </a:xfrm>
        </p:spPr>
        <p:txBody>
          <a:bodyPr/>
          <a:lstStyle/>
          <a:p>
            <a:r>
              <a:rPr lang="en-US" dirty="0"/>
              <a:t>Conclusions:</a:t>
            </a:r>
          </a:p>
        </p:txBody>
      </p:sp>
      <p:sp>
        <p:nvSpPr>
          <p:cNvPr id="3" name="Content Placeholder 2">
            <a:extLst>
              <a:ext uri="{FF2B5EF4-FFF2-40B4-BE49-F238E27FC236}">
                <a16:creationId xmlns:a16="http://schemas.microsoft.com/office/drawing/2014/main" id="{5A815BB2-33FA-4CA1-9839-044EF40920B9}"/>
              </a:ext>
            </a:extLst>
          </p:cNvPr>
          <p:cNvSpPr>
            <a:spLocks noGrp="1"/>
          </p:cNvSpPr>
          <p:nvPr>
            <p:ph sz="half" idx="1"/>
          </p:nvPr>
        </p:nvSpPr>
        <p:spPr/>
        <p:txBody>
          <a:bodyPr/>
          <a:lstStyle/>
          <a:p>
            <a:r>
              <a:rPr lang="en-US" dirty="0"/>
              <a:t>Every system is different</a:t>
            </a:r>
          </a:p>
          <a:p>
            <a:r>
              <a:rPr lang="en-US" dirty="0"/>
              <a:t>Every installation is different</a:t>
            </a:r>
          </a:p>
          <a:p>
            <a:r>
              <a:rPr lang="en-US" dirty="0"/>
              <a:t>Don’t just look at the basics – details matter!</a:t>
            </a:r>
          </a:p>
          <a:p>
            <a:r>
              <a:rPr lang="en-US" dirty="0"/>
              <a:t>Work with an air expert who knows what they are doing.</a:t>
            </a:r>
          </a:p>
          <a:p>
            <a:r>
              <a:rPr lang="en-US" dirty="0"/>
              <a:t>I’ll be glad to help you with your analysis – contact me.</a:t>
            </a:r>
          </a:p>
        </p:txBody>
      </p:sp>
      <p:sp>
        <p:nvSpPr>
          <p:cNvPr id="6" name="TextBox 5">
            <a:extLst>
              <a:ext uri="{FF2B5EF4-FFF2-40B4-BE49-F238E27FC236}">
                <a16:creationId xmlns:a16="http://schemas.microsoft.com/office/drawing/2014/main" id="{09818743-6DF2-45F4-A22C-656B8B4D0042}"/>
              </a:ext>
            </a:extLst>
          </p:cNvPr>
          <p:cNvSpPr txBox="1"/>
          <p:nvPr/>
        </p:nvSpPr>
        <p:spPr>
          <a:xfrm>
            <a:off x="6930887" y="3429000"/>
            <a:ext cx="3750365" cy="156966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a:ea typeface="+mn-ea"/>
                <a:cs typeface="+mn-cs"/>
              </a:rPr>
              <a:t>Dave George – Kaishan USA</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a:ea typeface="+mn-ea"/>
                <a:cs typeface="+mn-cs"/>
              </a:rPr>
              <a:t>239-213-8797</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a:ea typeface="+mn-ea"/>
                <a:cs typeface="+mn-cs"/>
                <a:hlinkClick r:id="rId2"/>
              </a:rPr>
              <a:t>dgeorge@kaishanusa.com</a:t>
            </a:r>
            <a:endParaRPr kumimoji="0" lang="en-US" sz="2400" b="1" i="0" u="none" strike="noStrike" kern="1200" cap="none" spc="0" normalizeH="0" baseline="0" noProof="0" dirty="0">
              <a:ln>
                <a:noFill/>
              </a:ln>
              <a:solidFill>
                <a:prstClr val="black"/>
              </a:solidFill>
              <a:effectLst/>
              <a:uLnTx/>
              <a:uFillTx/>
              <a:latin typeface="Calibri"/>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prstClr val="black"/>
                </a:solidFill>
                <a:effectLst/>
                <a:uLnTx/>
                <a:uFillTx/>
                <a:latin typeface="Calibri"/>
                <a:ea typeface="+mn-ea"/>
                <a:cs typeface="+mn-cs"/>
              </a:rPr>
              <a:t>www.kaishanusa.com</a:t>
            </a:r>
          </a:p>
        </p:txBody>
      </p:sp>
      <p:pic>
        <p:nvPicPr>
          <p:cNvPr id="7" name="Picture 6">
            <a:extLst>
              <a:ext uri="{FF2B5EF4-FFF2-40B4-BE49-F238E27FC236}">
                <a16:creationId xmlns:a16="http://schemas.microsoft.com/office/drawing/2014/main" id="{C10C163B-A5AD-463C-A064-BBAF0CF3A50E}"/>
              </a:ext>
            </a:extLst>
          </p:cNvPr>
          <p:cNvPicPr>
            <a:picLocks noChangeAspect="1"/>
          </p:cNvPicPr>
          <p:nvPr/>
        </p:nvPicPr>
        <p:blipFill>
          <a:blip r:embed="rId3"/>
          <a:stretch>
            <a:fillRect/>
          </a:stretch>
        </p:blipFill>
        <p:spPr>
          <a:xfrm>
            <a:off x="6453265" y="1461922"/>
            <a:ext cx="4054839" cy="1773992"/>
          </a:xfrm>
          <a:prstGeom prst="rect">
            <a:avLst/>
          </a:prstGeom>
        </p:spPr>
      </p:pic>
    </p:spTree>
    <p:extLst>
      <p:ext uri="{BB962C8B-B14F-4D97-AF65-F5344CB8AC3E}">
        <p14:creationId xmlns:p14="http://schemas.microsoft.com/office/powerpoint/2010/main" val="207721964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9" name="TextBox 7"/>
          <p:cNvSpPr txBox="1">
            <a:spLocks noChangeArrowheads="1"/>
          </p:cNvSpPr>
          <p:nvPr/>
        </p:nvSpPr>
        <p:spPr bwMode="auto">
          <a:xfrm>
            <a:off x="839989" y="3011940"/>
            <a:ext cx="7542011" cy="193899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r>
              <a:rPr lang="en-US" altLang="en-US" sz="2000" dirty="0">
                <a:solidFill>
                  <a:prstClr val="black"/>
                </a:solidFill>
                <a:latin typeface="+mj-lt"/>
              </a:rPr>
              <a:t>Please submit any questions through the Question Window on your </a:t>
            </a:r>
            <a:r>
              <a:rPr lang="en-US" altLang="en-US" sz="2000" dirty="0" err="1">
                <a:solidFill>
                  <a:prstClr val="black"/>
                </a:solidFill>
                <a:latin typeface="+mj-lt"/>
              </a:rPr>
              <a:t>GoToWebinar</a:t>
            </a:r>
            <a:r>
              <a:rPr lang="en-US" altLang="en-US" sz="2000" dirty="0">
                <a:solidFill>
                  <a:prstClr val="black"/>
                </a:solidFill>
                <a:latin typeface="+mj-lt"/>
              </a:rPr>
              <a:t> interface, directing them to Compressed Air Best Practices Magazine. Our panelists will do their best to address your questions and will follow up with you on anything that goes unanswered during this session. </a:t>
            </a:r>
          </a:p>
          <a:p>
            <a:pPr fontAlgn="base">
              <a:spcBef>
                <a:spcPct val="0"/>
              </a:spcBef>
              <a:spcAft>
                <a:spcPct val="0"/>
              </a:spcAft>
              <a:defRPr/>
            </a:pPr>
            <a:r>
              <a:rPr lang="en-US" altLang="en-US" sz="2000" b="1" dirty="0">
                <a:solidFill>
                  <a:prstClr val="black"/>
                </a:solidFill>
                <a:latin typeface="+mj-lt"/>
              </a:rPr>
              <a:t>Thank you for attending!</a:t>
            </a:r>
          </a:p>
        </p:txBody>
      </p:sp>
      <p:sp>
        <p:nvSpPr>
          <p:cNvPr id="14" name="Subtitle 13">
            <a:extLst>
              <a:ext uri="{FF2B5EF4-FFF2-40B4-BE49-F238E27FC236}">
                <a16:creationId xmlns:a16="http://schemas.microsoft.com/office/drawing/2014/main" id="{FE5354C5-89D0-47DE-8C4A-BEE50BA88786}"/>
              </a:ext>
            </a:extLst>
          </p:cNvPr>
          <p:cNvSpPr txBox="1">
            <a:spLocks/>
          </p:cNvSpPr>
          <p:nvPr/>
        </p:nvSpPr>
        <p:spPr bwMode="auto">
          <a:xfrm>
            <a:off x="5086350" y="2312670"/>
            <a:ext cx="2019300" cy="6492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rtl="0" fontAlgn="base">
              <a:lnSpc>
                <a:spcPct val="90000"/>
              </a:lnSpc>
              <a:spcBef>
                <a:spcPts val="1000"/>
              </a:spcBef>
              <a:spcAft>
                <a:spcPct val="0"/>
              </a:spcAft>
              <a:buFont typeface="Arial" panose="020B0604020202020204" pitchFamily="34" charset="0"/>
              <a:buNone/>
              <a:defRPr sz="2400" kern="1200">
                <a:solidFill>
                  <a:schemeClr val="tx1"/>
                </a:solidFill>
                <a:latin typeface="+mn-lt"/>
                <a:ea typeface="+mn-ea"/>
                <a:cs typeface="+mn-cs"/>
              </a:defRPr>
            </a:lvl1pPr>
            <a:lvl2pPr marL="457200" indent="0" algn="ctr" rtl="0" fontAlgn="base">
              <a:lnSpc>
                <a:spcPct val="90000"/>
              </a:lnSpc>
              <a:spcBef>
                <a:spcPts val="500"/>
              </a:spcBef>
              <a:spcAft>
                <a:spcPct val="0"/>
              </a:spcAft>
              <a:buFont typeface="Arial" panose="020B0604020202020204" pitchFamily="34" charset="0"/>
              <a:buNone/>
              <a:defRPr sz="2000" kern="1200">
                <a:solidFill>
                  <a:schemeClr val="tx1"/>
                </a:solidFill>
                <a:latin typeface="+mn-lt"/>
                <a:ea typeface="+mn-ea"/>
                <a:cs typeface="+mn-cs"/>
              </a:defRPr>
            </a:lvl2pPr>
            <a:lvl3pPr marL="914400" indent="0" algn="ctr" rtl="0" fontAlgn="base">
              <a:lnSpc>
                <a:spcPct val="90000"/>
              </a:lnSpc>
              <a:spcBef>
                <a:spcPts val="500"/>
              </a:spcBef>
              <a:spcAft>
                <a:spcPct val="0"/>
              </a:spcAft>
              <a:buFont typeface="Arial" panose="020B0604020202020204" pitchFamily="34" charset="0"/>
              <a:buNone/>
              <a:defRPr sz="1800" kern="1200">
                <a:solidFill>
                  <a:schemeClr val="tx1"/>
                </a:solidFill>
                <a:latin typeface="+mn-lt"/>
                <a:ea typeface="+mn-ea"/>
                <a:cs typeface="+mn-cs"/>
              </a:defRPr>
            </a:lvl3pPr>
            <a:lvl4pPr marL="1371600" indent="0" algn="ctr" rtl="0" fontAlgn="base">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4pPr>
            <a:lvl5pPr marL="1828800" indent="0" algn="ctr" rtl="0" fontAlgn="base">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defRPr/>
            </a:pPr>
            <a:r>
              <a:rPr lang="en-US" altLang="en-US" sz="2800" b="1" dirty="0">
                <a:solidFill>
                  <a:sysClr val="windowText" lastClr="000000"/>
                </a:solidFill>
                <a:latin typeface="Calibri" panose="020F0502020204030204"/>
              </a:rPr>
              <a:t>Q&amp;A</a:t>
            </a:r>
          </a:p>
          <a:p>
            <a:pPr>
              <a:defRPr/>
            </a:pPr>
            <a:endParaRPr lang="en-US" altLang="en-US" dirty="0">
              <a:solidFill>
                <a:sysClr val="windowText" lastClr="000000"/>
              </a:solidFill>
              <a:latin typeface="Calibri" panose="020F0502020204030204"/>
            </a:endParaRPr>
          </a:p>
        </p:txBody>
      </p:sp>
      <p:sp>
        <p:nvSpPr>
          <p:cNvPr id="7" name="Title 1">
            <a:extLst>
              <a:ext uri="{FF2B5EF4-FFF2-40B4-BE49-F238E27FC236}">
                <a16:creationId xmlns:a16="http://schemas.microsoft.com/office/drawing/2014/main" id="{8C558374-4FA9-41D8-9CF6-303C693E1729}"/>
              </a:ext>
            </a:extLst>
          </p:cNvPr>
          <p:cNvSpPr txBox="1">
            <a:spLocks/>
          </p:cNvSpPr>
          <p:nvPr/>
        </p:nvSpPr>
        <p:spPr bwMode="auto">
          <a:xfrm>
            <a:off x="1219200" y="1291516"/>
            <a:ext cx="10058400"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b" anchorCtr="0" compatLnSpc="1">
            <a:prstTxWarp prst="textNoShape">
              <a:avLst/>
            </a:prstTxWarp>
            <a:noAutofit/>
          </a:bodyPr>
          <a:lstStyle>
            <a:lvl1pPr algn="ctr" rtl="0" fontAlgn="base">
              <a:lnSpc>
                <a:spcPct val="90000"/>
              </a:lnSpc>
              <a:spcBef>
                <a:spcPct val="0"/>
              </a:spcBef>
              <a:spcAft>
                <a:spcPct val="0"/>
              </a:spcAft>
              <a:defRPr sz="60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fontAlgn="auto">
              <a:spcAft>
                <a:spcPts val="0"/>
              </a:spcAft>
              <a:defRPr/>
            </a:pPr>
            <a:r>
              <a:rPr lang="en-US" sz="3200" b="1" dirty="0">
                <a:solidFill>
                  <a:schemeClr val="accent4"/>
                </a:solidFill>
              </a:rPr>
              <a:t>5 Steps Before Making an Air Compressor Purchase Decision</a:t>
            </a:r>
          </a:p>
        </p:txBody>
      </p:sp>
      <p:sp>
        <p:nvSpPr>
          <p:cNvPr id="2" name="TextBox 1">
            <a:extLst>
              <a:ext uri="{FF2B5EF4-FFF2-40B4-BE49-F238E27FC236}">
                <a16:creationId xmlns:a16="http://schemas.microsoft.com/office/drawing/2014/main" id="{D5B31B15-D9F9-4DD4-B1EA-82E3226842CF}"/>
              </a:ext>
            </a:extLst>
          </p:cNvPr>
          <p:cNvSpPr txBox="1">
            <a:spLocks noChangeArrowheads="1"/>
          </p:cNvSpPr>
          <p:nvPr/>
        </p:nvSpPr>
        <p:spPr bwMode="auto">
          <a:xfrm>
            <a:off x="10034939" y="3617064"/>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r>
              <a:rPr lang="en-US" altLang="en-US" sz="1600" dirty="0">
                <a:solidFill>
                  <a:prstClr val="black"/>
                </a:solidFill>
                <a:cs typeface="Arial" panose="020B0604020202020204" pitchFamily="34" charset="0"/>
              </a:rPr>
              <a:t>Sponsored by</a:t>
            </a:r>
          </a:p>
        </p:txBody>
      </p:sp>
      <p:pic>
        <p:nvPicPr>
          <p:cNvPr id="8" name="Picture 7">
            <a:extLst>
              <a:ext uri="{FF2B5EF4-FFF2-40B4-BE49-F238E27FC236}">
                <a16:creationId xmlns:a16="http://schemas.microsoft.com/office/drawing/2014/main" id="{76879B3F-C6F2-4832-BBAF-240E4ED22BE2}"/>
              </a:ext>
            </a:extLst>
          </p:cNvPr>
          <p:cNvPicPr>
            <a:picLocks noChangeAspect="1"/>
          </p:cNvPicPr>
          <p:nvPr/>
        </p:nvPicPr>
        <p:blipFill>
          <a:blip r:embed="rId2"/>
          <a:stretch>
            <a:fillRect/>
          </a:stretch>
        </p:blipFill>
        <p:spPr>
          <a:xfrm>
            <a:off x="9882539" y="4038600"/>
            <a:ext cx="1621872" cy="977178"/>
          </a:xfrm>
          <a:prstGeom prst="rect">
            <a:avLst/>
          </a:prstGeom>
        </p:spPr>
      </p:pic>
    </p:spTree>
    <p:extLst>
      <p:ext uri="{BB962C8B-B14F-4D97-AF65-F5344CB8AC3E}">
        <p14:creationId xmlns:p14="http://schemas.microsoft.com/office/powerpoint/2010/main" val="33885166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8B25E4-1321-CB4A-8BF9-17399A200B45}"/>
              </a:ext>
            </a:extLst>
          </p:cNvPr>
          <p:cNvSpPr>
            <a:spLocks noGrp="1"/>
          </p:cNvSpPr>
          <p:nvPr>
            <p:ph type="title"/>
          </p:nvPr>
        </p:nvSpPr>
        <p:spPr/>
        <p:txBody>
          <a:bodyPr>
            <a:noAutofit/>
          </a:bodyPr>
          <a:lstStyle/>
          <a:p>
            <a:pPr algn="ctr"/>
            <a:r>
              <a:rPr lang="en-US" sz="3200" dirty="0"/>
              <a:t>Best Practices EXPO Contest</a:t>
            </a:r>
          </a:p>
        </p:txBody>
      </p:sp>
      <p:sp>
        <p:nvSpPr>
          <p:cNvPr id="3" name="Content Placeholder 2">
            <a:extLst>
              <a:ext uri="{FF2B5EF4-FFF2-40B4-BE49-F238E27FC236}">
                <a16:creationId xmlns:a16="http://schemas.microsoft.com/office/drawing/2014/main" id="{A60A06B7-CF9E-D646-9BAA-2A5EEF6028A4}"/>
              </a:ext>
            </a:extLst>
          </p:cNvPr>
          <p:cNvSpPr>
            <a:spLocks noGrp="1"/>
          </p:cNvSpPr>
          <p:nvPr>
            <p:ph sz="quarter" idx="1"/>
          </p:nvPr>
        </p:nvSpPr>
        <p:spPr>
          <a:xfrm>
            <a:off x="609600" y="1600200"/>
            <a:ext cx="10820400" cy="2590800"/>
          </a:xfrm>
        </p:spPr>
        <p:txBody>
          <a:bodyPr>
            <a:normAutofit fontScale="85000" lnSpcReduction="10000"/>
          </a:bodyPr>
          <a:lstStyle/>
          <a:p>
            <a:pPr marL="0" lvl="0" indent="0" algn="ctr" fontAlgn="base">
              <a:spcBef>
                <a:spcPct val="0"/>
              </a:spcBef>
              <a:spcAft>
                <a:spcPct val="0"/>
              </a:spcAft>
              <a:buNone/>
              <a:defRPr/>
            </a:pPr>
            <a:r>
              <a:rPr lang="en-US" altLang="en-US" dirty="0">
                <a:solidFill>
                  <a:prstClr val="black"/>
                </a:solidFill>
              </a:rPr>
              <a:t>Play for a chance to win a </a:t>
            </a:r>
            <a:r>
              <a:rPr lang="en-US" altLang="en-US" b="1" dirty="0">
                <a:solidFill>
                  <a:prstClr val="black"/>
                </a:solidFill>
              </a:rPr>
              <a:t>FREE Full Conference Pass </a:t>
            </a:r>
            <a:r>
              <a:rPr lang="en-US" altLang="en-US" dirty="0">
                <a:solidFill>
                  <a:prstClr val="black"/>
                </a:solidFill>
              </a:rPr>
              <a:t>to the Best Practices 2021 EXPO &amp; Conference!! This is a $675 value! This contest is open to factory personnel, compressed air distributors, utility incentive programs and engineering firms. Exhibiting and sponsor companies are not qualified. TWO winners* will be randomly selected from those who submitted at least 1 correct answer and notified tomorrow via email. </a:t>
            </a:r>
          </a:p>
          <a:p>
            <a:pPr marL="0" lvl="0" indent="0" algn="ctr" fontAlgn="base">
              <a:spcBef>
                <a:spcPct val="0"/>
              </a:spcBef>
              <a:spcAft>
                <a:spcPct val="0"/>
              </a:spcAft>
              <a:buClrTx/>
              <a:buSzTx/>
              <a:buNone/>
              <a:defRPr/>
            </a:pPr>
            <a:endParaRPr lang="en-US" altLang="en-US" dirty="0">
              <a:solidFill>
                <a:prstClr val="black"/>
              </a:solidFill>
            </a:endParaRPr>
          </a:p>
          <a:p>
            <a:pPr marL="0" lvl="0" indent="0" algn="ctr" fontAlgn="base">
              <a:spcBef>
                <a:spcPct val="0"/>
              </a:spcBef>
              <a:spcAft>
                <a:spcPct val="0"/>
              </a:spcAft>
              <a:buClrTx/>
              <a:buSzTx/>
              <a:buNone/>
              <a:defRPr/>
            </a:pPr>
            <a:r>
              <a:rPr lang="en-US" altLang="en-US" dirty="0">
                <a:solidFill>
                  <a:prstClr val="black"/>
                </a:solidFill>
              </a:rPr>
              <a:t>The next slide will show a statement related to today’s topic that needs to be filled in. You will be provided the first letter of the words as a clue. Please submit your answers in your questions box. </a:t>
            </a:r>
          </a:p>
          <a:p>
            <a:pPr algn="ctr"/>
            <a:endParaRPr lang="en-US" dirty="0"/>
          </a:p>
        </p:txBody>
      </p:sp>
      <p:sp>
        <p:nvSpPr>
          <p:cNvPr id="4" name="TextBox 3">
            <a:extLst>
              <a:ext uri="{FF2B5EF4-FFF2-40B4-BE49-F238E27FC236}">
                <a16:creationId xmlns:a16="http://schemas.microsoft.com/office/drawing/2014/main" id="{80FA4761-49B7-9940-A7A4-93525F8DB2B1}"/>
              </a:ext>
            </a:extLst>
          </p:cNvPr>
          <p:cNvSpPr txBox="1">
            <a:spLocks noChangeArrowheads="1"/>
          </p:cNvSpPr>
          <p:nvPr/>
        </p:nvSpPr>
        <p:spPr bwMode="auto">
          <a:xfrm>
            <a:off x="2819400" y="4182979"/>
            <a:ext cx="5572387" cy="646331"/>
          </a:xfrm>
          <a:prstGeom prst="rect">
            <a:avLst/>
          </a:prstGeom>
          <a:solidFill>
            <a:srgbClr val="8B2E54"/>
          </a:solid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dirty="0">
                <a:ln>
                  <a:noFill/>
                </a:ln>
                <a:solidFill>
                  <a:schemeClr val="bg1"/>
                </a:solidFill>
                <a:effectLst/>
                <a:uLnTx/>
                <a:uFillTx/>
                <a:latin typeface="+mj-lt"/>
                <a:ea typeface="+mn-ea"/>
                <a:cs typeface="+mn-cs"/>
              </a:rPr>
              <a:t>Example</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i="0" u="none" strike="noStrike" kern="1200" cap="none" spc="0" normalizeH="0" baseline="0" noProof="0" dirty="0">
                <a:ln>
                  <a:noFill/>
                </a:ln>
                <a:solidFill>
                  <a:schemeClr val="bg1"/>
                </a:solidFill>
                <a:effectLst/>
                <a:uLnTx/>
                <a:uFillTx/>
                <a:latin typeface="+mj-lt"/>
                <a:ea typeface="+mn-ea"/>
                <a:cs typeface="+mn-cs"/>
              </a:rPr>
              <a:t>When I think of a beach vacation, I think of _______. </a:t>
            </a:r>
          </a:p>
        </p:txBody>
      </p:sp>
      <p:sp>
        <p:nvSpPr>
          <p:cNvPr id="5" name="TextBox 4">
            <a:extLst>
              <a:ext uri="{FF2B5EF4-FFF2-40B4-BE49-F238E27FC236}">
                <a16:creationId xmlns:a16="http://schemas.microsoft.com/office/drawing/2014/main" id="{94592D57-7863-7446-856A-BB7F4E797081}"/>
              </a:ext>
            </a:extLst>
          </p:cNvPr>
          <p:cNvSpPr txBox="1">
            <a:spLocks noChangeArrowheads="1"/>
          </p:cNvSpPr>
          <p:nvPr/>
        </p:nvSpPr>
        <p:spPr bwMode="auto">
          <a:xfrm>
            <a:off x="2862393" y="5075238"/>
            <a:ext cx="27432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sz="2400" dirty="0">
                <a:solidFill>
                  <a:prstClr val="black"/>
                </a:solidFill>
                <a:latin typeface="+mj-lt"/>
              </a:rPr>
              <a:t>T_ _ _ _</a:t>
            </a:r>
            <a:endParaRPr kumimoji="0" lang="en-US" altLang="en-US" sz="2400" i="0" u="none" strike="noStrike" kern="1200" cap="none" spc="0" normalizeH="0" baseline="0" noProof="0" dirty="0">
              <a:ln>
                <a:noFill/>
              </a:ln>
              <a:solidFill>
                <a:prstClr val="black"/>
              </a:solidFill>
              <a:effectLst/>
              <a:uLnTx/>
              <a:uFillTx/>
              <a:latin typeface="+mj-lt"/>
              <a:ea typeface="+mn-ea"/>
              <a:cs typeface="+mn-cs"/>
            </a:endParaRPr>
          </a:p>
        </p:txBody>
      </p:sp>
      <p:sp>
        <p:nvSpPr>
          <p:cNvPr id="6" name="TextBox 5">
            <a:extLst>
              <a:ext uri="{FF2B5EF4-FFF2-40B4-BE49-F238E27FC236}">
                <a16:creationId xmlns:a16="http://schemas.microsoft.com/office/drawing/2014/main" id="{6FF162BF-4AE7-4C43-AB45-152C845346A8}"/>
              </a:ext>
            </a:extLst>
          </p:cNvPr>
          <p:cNvSpPr txBox="1">
            <a:spLocks noChangeArrowheads="1"/>
          </p:cNvSpPr>
          <p:nvPr/>
        </p:nvSpPr>
        <p:spPr bwMode="auto">
          <a:xfrm>
            <a:off x="4724749" y="5551998"/>
            <a:ext cx="259010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sz="2400" dirty="0">
                <a:solidFill>
                  <a:prstClr val="black"/>
                </a:solidFill>
                <a:latin typeface="+mj-lt"/>
              </a:rPr>
              <a:t>S_ _  S_ _ _ _ _ </a:t>
            </a:r>
            <a:endParaRPr kumimoji="0" lang="en-US" altLang="en-US" sz="2400" i="0" u="none" strike="noStrike" kern="1200" cap="none" spc="0" normalizeH="0" baseline="0" noProof="0" dirty="0">
              <a:ln>
                <a:noFill/>
              </a:ln>
              <a:solidFill>
                <a:prstClr val="black"/>
              </a:solidFill>
              <a:effectLst/>
              <a:uLnTx/>
              <a:uFillTx/>
              <a:latin typeface="+mj-lt"/>
              <a:ea typeface="+mn-ea"/>
              <a:cs typeface="+mn-cs"/>
            </a:endParaRPr>
          </a:p>
        </p:txBody>
      </p:sp>
      <p:sp>
        <p:nvSpPr>
          <p:cNvPr id="7" name="TextBox 6">
            <a:extLst>
              <a:ext uri="{FF2B5EF4-FFF2-40B4-BE49-F238E27FC236}">
                <a16:creationId xmlns:a16="http://schemas.microsoft.com/office/drawing/2014/main" id="{924FAB14-1383-994B-B216-6935A6C8E63D}"/>
              </a:ext>
            </a:extLst>
          </p:cNvPr>
          <p:cNvSpPr txBox="1">
            <a:spLocks noChangeArrowheads="1"/>
          </p:cNvSpPr>
          <p:nvPr/>
        </p:nvSpPr>
        <p:spPr bwMode="auto">
          <a:xfrm>
            <a:off x="7363436" y="5049071"/>
            <a:ext cx="205670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sz="2400" dirty="0">
                <a:solidFill>
                  <a:prstClr val="black"/>
                </a:solidFill>
                <a:latin typeface="+mj-lt"/>
              </a:rPr>
              <a:t>T_ _ _  B_ _ </a:t>
            </a:r>
            <a:endParaRPr kumimoji="0" lang="en-US" altLang="en-US" sz="2400" i="0" u="none" strike="noStrike" kern="1200" cap="none" spc="0" normalizeH="0" baseline="0" noProof="0" dirty="0">
              <a:ln>
                <a:noFill/>
              </a:ln>
              <a:solidFill>
                <a:prstClr val="black"/>
              </a:solidFill>
              <a:effectLst/>
              <a:uLnTx/>
              <a:uFillTx/>
              <a:latin typeface="+mj-lt"/>
              <a:ea typeface="+mn-ea"/>
              <a:cs typeface="+mn-cs"/>
            </a:endParaRPr>
          </a:p>
        </p:txBody>
      </p:sp>
      <p:sp>
        <p:nvSpPr>
          <p:cNvPr id="8" name="TextBox 7">
            <a:extLst>
              <a:ext uri="{FF2B5EF4-FFF2-40B4-BE49-F238E27FC236}">
                <a16:creationId xmlns:a16="http://schemas.microsoft.com/office/drawing/2014/main" id="{753A27E8-3DCB-4699-80BF-43F81E8AEB8B}"/>
              </a:ext>
            </a:extLst>
          </p:cNvPr>
          <p:cNvSpPr txBox="1"/>
          <p:nvPr/>
        </p:nvSpPr>
        <p:spPr>
          <a:xfrm>
            <a:off x="3581400" y="6206226"/>
            <a:ext cx="5334000" cy="646331"/>
          </a:xfrm>
          <a:prstGeom prst="rect">
            <a:avLst/>
          </a:prstGeom>
          <a:noFill/>
        </p:spPr>
        <p:txBody>
          <a:bodyPr wrap="square" rtlCol="0">
            <a:spAutoFit/>
          </a:bodyPr>
          <a:lstStyle/>
          <a:p>
            <a:r>
              <a:rPr lang="en-US" dirty="0"/>
              <a:t>*By entering you are giving permission to announce your name if you are a winner</a:t>
            </a:r>
          </a:p>
        </p:txBody>
      </p:sp>
    </p:spTree>
    <p:extLst>
      <p:ext uri="{BB962C8B-B14F-4D97-AF65-F5344CB8AC3E}">
        <p14:creationId xmlns:p14="http://schemas.microsoft.com/office/powerpoint/2010/main" val="3022943560"/>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8B25E4-1321-CB4A-8BF9-17399A200B45}"/>
              </a:ext>
            </a:extLst>
          </p:cNvPr>
          <p:cNvSpPr>
            <a:spLocks noGrp="1"/>
          </p:cNvSpPr>
          <p:nvPr>
            <p:ph type="title"/>
          </p:nvPr>
        </p:nvSpPr>
        <p:spPr/>
        <p:txBody>
          <a:bodyPr>
            <a:noAutofit/>
          </a:bodyPr>
          <a:lstStyle/>
          <a:p>
            <a:pPr algn="ctr"/>
            <a:r>
              <a:rPr lang="en-US" sz="3200" dirty="0"/>
              <a:t>Best Practices EXPO Contest</a:t>
            </a:r>
          </a:p>
        </p:txBody>
      </p:sp>
      <p:sp>
        <p:nvSpPr>
          <p:cNvPr id="3" name="Content Placeholder 2">
            <a:extLst>
              <a:ext uri="{FF2B5EF4-FFF2-40B4-BE49-F238E27FC236}">
                <a16:creationId xmlns:a16="http://schemas.microsoft.com/office/drawing/2014/main" id="{A60A06B7-CF9E-D646-9BAA-2A5EEF6028A4}"/>
              </a:ext>
            </a:extLst>
          </p:cNvPr>
          <p:cNvSpPr>
            <a:spLocks noGrp="1"/>
          </p:cNvSpPr>
          <p:nvPr>
            <p:ph sz="quarter" idx="1"/>
          </p:nvPr>
        </p:nvSpPr>
        <p:spPr>
          <a:xfrm>
            <a:off x="609600" y="1600200"/>
            <a:ext cx="10820400" cy="2590800"/>
          </a:xfrm>
        </p:spPr>
        <p:txBody>
          <a:bodyPr>
            <a:normAutofit fontScale="85000" lnSpcReduction="10000"/>
          </a:bodyPr>
          <a:lstStyle/>
          <a:p>
            <a:pPr marL="0" lvl="0" indent="0" algn="ctr" fontAlgn="base">
              <a:spcBef>
                <a:spcPct val="0"/>
              </a:spcBef>
              <a:spcAft>
                <a:spcPct val="0"/>
              </a:spcAft>
              <a:buNone/>
              <a:defRPr/>
            </a:pPr>
            <a:r>
              <a:rPr lang="en-US" altLang="en-US" dirty="0">
                <a:solidFill>
                  <a:prstClr val="black"/>
                </a:solidFill>
              </a:rPr>
              <a:t>Play for a chance to win a </a:t>
            </a:r>
            <a:r>
              <a:rPr lang="en-US" altLang="en-US" b="1" dirty="0">
                <a:solidFill>
                  <a:prstClr val="black"/>
                </a:solidFill>
              </a:rPr>
              <a:t>FREE Full Conference Pass </a:t>
            </a:r>
            <a:r>
              <a:rPr lang="en-US" altLang="en-US" dirty="0">
                <a:solidFill>
                  <a:prstClr val="black"/>
                </a:solidFill>
              </a:rPr>
              <a:t>to the Best Practices 2021 EXPO &amp; Conference!! This is a $675 value! This contest is open to factory personnel, compressed air distributors, utility incentive programs and engineering firms. Exhibiting and sponsor companies are not qualified. TWO winners* will be randomly selected from those who submitted at least 1 correct answer and notified tomorrow via email. </a:t>
            </a:r>
          </a:p>
          <a:p>
            <a:pPr marL="0" lvl="0" indent="0" algn="ctr" fontAlgn="base">
              <a:spcBef>
                <a:spcPct val="0"/>
              </a:spcBef>
              <a:spcAft>
                <a:spcPct val="0"/>
              </a:spcAft>
              <a:buClrTx/>
              <a:buSzTx/>
              <a:buNone/>
              <a:defRPr/>
            </a:pPr>
            <a:endParaRPr lang="en-US" altLang="en-US" dirty="0">
              <a:solidFill>
                <a:prstClr val="black"/>
              </a:solidFill>
            </a:endParaRPr>
          </a:p>
          <a:p>
            <a:pPr marL="0" lvl="0" indent="0" algn="ctr" fontAlgn="base">
              <a:spcBef>
                <a:spcPct val="0"/>
              </a:spcBef>
              <a:spcAft>
                <a:spcPct val="0"/>
              </a:spcAft>
              <a:buClrTx/>
              <a:buSzTx/>
              <a:buNone/>
              <a:defRPr/>
            </a:pPr>
            <a:r>
              <a:rPr lang="en-US" altLang="en-US" dirty="0">
                <a:solidFill>
                  <a:prstClr val="black"/>
                </a:solidFill>
              </a:rPr>
              <a:t>The next slide will show a statement related to today’s topic that needs to be filled in. You will be provided the first letter of the words as a clue. Please submit your answers in your questions box. </a:t>
            </a:r>
          </a:p>
          <a:p>
            <a:pPr algn="ctr"/>
            <a:endParaRPr lang="en-US" dirty="0"/>
          </a:p>
        </p:txBody>
      </p:sp>
      <p:sp>
        <p:nvSpPr>
          <p:cNvPr id="4" name="TextBox 3">
            <a:extLst>
              <a:ext uri="{FF2B5EF4-FFF2-40B4-BE49-F238E27FC236}">
                <a16:creationId xmlns:a16="http://schemas.microsoft.com/office/drawing/2014/main" id="{80FA4761-49B7-9940-A7A4-93525F8DB2B1}"/>
              </a:ext>
            </a:extLst>
          </p:cNvPr>
          <p:cNvSpPr txBox="1">
            <a:spLocks noChangeArrowheads="1"/>
          </p:cNvSpPr>
          <p:nvPr/>
        </p:nvSpPr>
        <p:spPr bwMode="auto">
          <a:xfrm>
            <a:off x="2819400" y="4182979"/>
            <a:ext cx="5572387" cy="646331"/>
          </a:xfrm>
          <a:prstGeom prst="rect">
            <a:avLst/>
          </a:prstGeom>
          <a:solidFill>
            <a:srgbClr val="8B2E54"/>
          </a:solid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US" altLang="en-US" sz="1800" b="1" i="0" u="none" strike="noStrike" kern="1200" cap="none" spc="0" normalizeH="0" baseline="0" noProof="0" dirty="0">
                <a:ln>
                  <a:noFill/>
                </a:ln>
                <a:solidFill>
                  <a:schemeClr val="bg1"/>
                </a:solidFill>
                <a:effectLst/>
                <a:uLnTx/>
                <a:uFillTx/>
                <a:latin typeface="+mj-lt"/>
                <a:ea typeface="+mn-ea"/>
                <a:cs typeface="+mn-cs"/>
              </a:rPr>
              <a:t>Example</a:t>
            </a:r>
          </a:p>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i="0" u="none" strike="noStrike" kern="1200" cap="none" spc="0" normalizeH="0" baseline="0" noProof="0" dirty="0">
                <a:ln>
                  <a:noFill/>
                </a:ln>
                <a:solidFill>
                  <a:schemeClr val="bg1"/>
                </a:solidFill>
                <a:effectLst/>
                <a:uLnTx/>
                <a:uFillTx/>
                <a:latin typeface="+mj-lt"/>
                <a:ea typeface="+mn-ea"/>
                <a:cs typeface="+mn-cs"/>
              </a:rPr>
              <a:t>When I think of a beach vacation, I think of _______. </a:t>
            </a:r>
          </a:p>
        </p:txBody>
      </p:sp>
      <p:sp>
        <p:nvSpPr>
          <p:cNvPr id="5" name="TextBox 4">
            <a:extLst>
              <a:ext uri="{FF2B5EF4-FFF2-40B4-BE49-F238E27FC236}">
                <a16:creationId xmlns:a16="http://schemas.microsoft.com/office/drawing/2014/main" id="{94592D57-7863-7446-856A-BB7F4E797081}"/>
              </a:ext>
            </a:extLst>
          </p:cNvPr>
          <p:cNvSpPr txBox="1">
            <a:spLocks noChangeArrowheads="1"/>
          </p:cNvSpPr>
          <p:nvPr/>
        </p:nvSpPr>
        <p:spPr bwMode="auto">
          <a:xfrm>
            <a:off x="2862393" y="5075238"/>
            <a:ext cx="27432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sz="2400" dirty="0">
                <a:solidFill>
                  <a:prstClr val="black"/>
                </a:solidFill>
                <a:latin typeface="+mj-lt"/>
              </a:rPr>
              <a:t>TOWEL</a:t>
            </a:r>
            <a:endParaRPr kumimoji="0" lang="en-US" altLang="en-US" sz="2400" i="0" u="none" strike="noStrike" kern="1200" cap="none" spc="0" normalizeH="0" baseline="0" noProof="0" dirty="0">
              <a:ln>
                <a:noFill/>
              </a:ln>
              <a:solidFill>
                <a:prstClr val="black"/>
              </a:solidFill>
              <a:effectLst/>
              <a:uLnTx/>
              <a:uFillTx/>
              <a:latin typeface="+mj-lt"/>
              <a:ea typeface="+mn-ea"/>
              <a:cs typeface="+mn-cs"/>
            </a:endParaRPr>
          </a:p>
        </p:txBody>
      </p:sp>
      <p:sp>
        <p:nvSpPr>
          <p:cNvPr id="6" name="TextBox 5">
            <a:extLst>
              <a:ext uri="{FF2B5EF4-FFF2-40B4-BE49-F238E27FC236}">
                <a16:creationId xmlns:a16="http://schemas.microsoft.com/office/drawing/2014/main" id="{6FF162BF-4AE7-4C43-AB45-152C845346A8}"/>
              </a:ext>
            </a:extLst>
          </p:cNvPr>
          <p:cNvSpPr txBox="1">
            <a:spLocks noChangeArrowheads="1"/>
          </p:cNvSpPr>
          <p:nvPr/>
        </p:nvSpPr>
        <p:spPr bwMode="auto">
          <a:xfrm>
            <a:off x="4724749" y="5551998"/>
            <a:ext cx="259010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sz="2400" dirty="0">
                <a:solidFill>
                  <a:prstClr val="black"/>
                </a:solidFill>
                <a:latin typeface="+mj-lt"/>
              </a:rPr>
              <a:t>SEA SHELLS</a:t>
            </a:r>
            <a:endParaRPr kumimoji="0" lang="en-US" altLang="en-US" sz="2400" i="0" u="none" strike="noStrike" kern="1200" cap="none" spc="0" normalizeH="0" baseline="0" noProof="0" dirty="0">
              <a:ln>
                <a:noFill/>
              </a:ln>
              <a:solidFill>
                <a:prstClr val="black"/>
              </a:solidFill>
              <a:effectLst/>
              <a:uLnTx/>
              <a:uFillTx/>
              <a:latin typeface="+mj-lt"/>
              <a:ea typeface="+mn-ea"/>
              <a:cs typeface="+mn-cs"/>
            </a:endParaRPr>
          </a:p>
        </p:txBody>
      </p:sp>
      <p:sp>
        <p:nvSpPr>
          <p:cNvPr id="7" name="TextBox 6">
            <a:extLst>
              <a:ext uri="{FF2B5EF4-FFF2-40B4-BE49-F238E27FC236}">
                <a16:creationId xmlns:a16="http://schemas.microsoft.com/office/drawing/2014/main" id="{924FAB14-1383-994B-B216-6935A6C8E63D}"/>
              </a:ext>
            </a:extLst>
          </p:cNvPr>
          <p:cNvSpPr txBox="1">
            <a:spLocks noChangeArrowheads="1"/>
          </p:cNvSpPr>
          <p:nvPr/>
        </p:nvSpPr>
        <p:spPr bwMode="auto">
          <a:xfrm>
            <a:off x="7363436" y="5049071"/>
            <a:ext cx="2056701"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sz="2400" dirty="0">
                <a:solidFill>
                  <a:prstClr val="black"/>
                </a:solidFill>
                <a:latin typeface="+mj-lt"/>
              </a:rPr>
              <a:t>TIKI BAR</a:t>
            </a:r>
            <a:endParaRPr kumimoji="0" lang="en-US" altLang="en-US" sz="2400" i="0" u="none" strike="noStrike" kern="1200" cap="none" spc="0" normalizeH="0" baseline="0" noProof="0" dirty="0">
              <a:ln>
                <a:noFill/>
              </a:ln>
              <a:solidFill>
                <a:prstClr val="black"/>
              </a:solidFill>
              <a:effectLst/>
              <a:uLnTx/>
              <a:uFillTx/>
              <a:latin typeface="+mj-lt"/>
              <a:ea typeface="+mn-ea"/>
              <a:cs typeface="+mn-cs"/>
            </a:endParaRPr>
          </a:p>
        </p:txBody>
      </p:sp>
      <p:sp>
        <p:nvSpPr>
          <p:cNvPr id="8" name="TextBox 7">
            <a:extLst>
              <a:ext uri="{FF2B5EF4-FFF2-40B4-BE49-F238E27FC236}">
                <a16:creationId xmlns:a16="http://schemas.microsoft.com/office/drawing/2014/main" id="{AE1349E2-4C63-4F74-B439-B8863AB9DE3D}"/>
              </a:ext>
            </a:extLst>
          </p:cNvPr>
          <p:cNvSpPr txBox="1"/>
          <p:nvPr/>
        </p:nvSpPr>
        <p:spPr>
          <a:xfrm>
            <a:off x="3581400" y="6206226"/>
            <a:ext cx="5334000" cy="646331"/>
          </a:xfrm>
          <a:prstGeom prst="rect">
            <a:avLst/>
          </a:prstGeom>
          <a:noFill/>
        </p:spPr>
        <p:txBody>
          <a:bodyPr wrap="square" rtlCol="0">
            <a:spAutoFit/>
          </a:bodyPr>
          <a:lstStyle/>
          <a:p>
            <a:r>
              <a:rPr lang="en-US" dirty="0"/>
              <a:t>*By entering you are giving permission to announce your name if you are a winner</a:t>
            </a:r>
          </a:p>
        </p:txBody>
      </p:sp>
    </p:spTree>
    <p:extLst>
      <p:ext uri="{BB962C8B-B14F-4D97-AF65-F5344CB8AC3E}">
        <p14:creationId xmlns:p14="http://schemas.microsoft.com/office/powerpoint/2010/main" val="154153424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8B25E4-1321-CB4A-8BF9-17399A200B45}"/>
              </a:ext>
            </a:extLst>
          </p:cNvPr>
          <p:cNvSpPr>
            <a:spLocks noGrp="1"/>
          </p:cNvSpPr>
          <p:nvPr>
            <p:ph type="title"/>
          </p:nvPr>
        </p:nvSpPr>
        <p:spPr/>
        <p:txBody>
          <a:bodyPr>
            <a:noAutofit/>
          </a:bodyPr>
          <a:lstStyle/>
          <a:p>
            <a:pPr algn="ctr"/>
            <a:r>
              <a:rPr lang="en-US" sz="3200" dirty="0"/>
              <a:t>Best Practices EXPO Contest</a:t>
            </a:r>
          </a:p>
        </p:txBody>
      </p:sp>
      <p:sp>
        <p:nvSpPr>
          <p:cNvPr id="3" name="Content Placeholder 2">
            <a:extLst>
              <a:ext uri="{FF2B5EF4-FFF2-40B4-BE49-F238E27FC236}">
                <a16:creationId xmlns:a16="http://schemas.microsoft.com/office/drawing/2014/main" id="{A60A06B7-CF9E-D646-9BAA-2A5EEF6028A4}"/>
              </a:ext>
            </a:extLst>
          </p:cNvPr>
          <p:cNvSpPr>
            <a:spLocks noGrp="1"/>
          </p:cNvSpPr>
          <p:nvPr>
            <p:ph sz="quarter" idx="1"/>
          </p:nvPr>
        </p:nvSpPr>
        <p:spPr>
          <a:xfrm>
            <a:off x="609600" y="1600200"/>
            <a:ext cx="10820400" cy="2590800"/>
          </a:xfrm>
        </p:spPr>
        <p:txBody>
          <a:bodyPr>
            <a:normAutofit/>
          </a:bodyPr>
          <a:lstStyle/>
          <a:p>
            <a:pPr marL="0" lvl="0" indent="0" algn="ctr" fontAlgn="base">
              <a:spcBef>
                <a:spcPct val="0"/>
              </a:spcBef>
              <a:spcAft>
                <a:spcPct val="0"/>
              </a:spcAft>
              <a:buNone/>
              <a:defRPr/>
            </a:pPr>
            <a:r>
              <a:rPr lang="en-US" altLang="en-US" sz="2000" dirty="0">
                <a:solidFill>
                  <a:prstClr val="black"/>
                </a:solidFill>
              </a:rPr>
              <a:t>Play for a chance to win a </a:t>
            </a:r>
            <a:r>
              <a:rPr lang="en-US" altLang="en-US" sz="2000" b="1" dirty="0">
                <a:solidFill>
                  <a:prstClr val="black"/>
                </a:solidFill>
              </a:rPr>
              <a:t>FREE Full Conference Pass </a:t>
            </a:r>
            <a:r>
              <a:rPr lang="en-US" altLang="en-US" sz="2000" dirty="0">
                <a:solidFill>
                  <a:prstClr val="black"/>
                </a:solidFill>
              </a:rPr>
              <a:t>to the Best Practices 2021 EXPO &amp; Conference!! This is a $675 value! This contest is open to factory personnel, compressed air distributors, utility incentive programs and engineering firms. Exhibiting and sponsor companies are not qualified. TWO winners* will be randomly selected from those who submitted at least 1 correct answer and notified tomorrow via email. </a:t>
            </a:r>
          </a:p>
          <a:p>
            <a:pPr marL="0" lvl="0" indent="0" algn="ctr" fontAlgn="base">
              <a:spcBef>
                <a:spcPct val="0"/>
              </a:spcBef>
              <a:spcAft>
                <a:spcPct val="0"/>
              </a:spcAft>
              <a:buClrTx/>
              <a:buSzTx/>
              <a:buNone/>
              <a:defRPr/>
            </a:pPr>
            <a:endParaRPr lang="en-US" altLang="en-US" sz="2000" dirty="0">
              <a:solidFill>
                <a:prstClr val="black"/>
              </a:solidFill>
            </a:endParaRPr>
          </a:p>
          <a:p>
            <a:pPr marL="0" lvl="0" indent="0" algn="ctr" fontAlgn="base">
              <a:spcBef>
                <a:spcPct val="0"/>
              </a:spcBef>
              <a:spcAft>
                <a:spcPct val="0"/>
              </a:spcAft>
              <a:buClrTx/>
              <a:buSzTx/>
              <a:buNone/>
              <a:defRPr/>
            </a:pPr>
            <a:r>
              <a:rPr lang="en-US" altLang="en-US" sz="2000" dirty="0">
                <a:solidFill>
                  <a:prstClr val="black"/>
                </a:solidFill>
              </a:rPr>
              <a:t>Based on the clues below, please submit your answer in the questions box.</a:t>
            </a:r>
          </a:p>
          <a:p>
            <a:pPr algn="ctr"/>
            <a:endParaRPr lang="en-US" dirty="0"/>
          </a:p>
        </p:txBody>
      </p:sp>
      <p:sp>
        <p:nvSpPr>
          <p:cNvPr id="8" name="TextBox 7">
            <a:extLst>
              <a:ext uri="{FF2B5EF4-FFF2-40B4-BE49-F238E27FC236}">
                <a16:creationId xmlns:a16="http://schemas.microsoft.com/office/drawing/2014/main" id="{31CF61BF-3948-426C-930E-06C8D71C817F}"/>
              </a:ext>
            </a:extLst>
          </p:cNvPr>
          <p:cNvSpPr txBox="1"/>
          <p:nvPr/>
        </p:nvSpPr>
        <p:spPr>
          <a:xfrm>
            <a:off x="3581400" y="6206226"/>
            <a:ext cx="5334000" cy="646331"/>
          </a:xfrm>
          <a:prstGeom prst="rect">
            <a:avLst/>
          </a:prstGeom>
          <a:noFill/>
        </p:spPr>
        <p:txBody>
          <a:bodyPr wrap="square" rtlCol="0">
            <a:spAutoFit/>
          </a:bodyPr>
          <a:lstStyle/>
          <a:p>
            <a:r>
              <a:rPr lang="en-US" dirty="0"/>
              <a:t>*By entering you are giving permission to announce your name if you are a winner</a:t>
            </a:r>
          </a:p>
        </p:txBody>
      </p:sp>
      <p:sp>
        <p:nvSpPr>
          <p:cNvPr id="9" name="TextBox 8">
            <a:extLst>
              <a:ext uri="{FF2B5EF4-FFF2-40B4-BE49-F238E27FC236}">
                <a16:creationId xmlns:a16="http://schemas.microsoft.com/office/drawing/2014/main" id="{A1ECF6E9-B554-4840-81A0-3D666A64F769}"/>
              </a:ext>
            </a:extLst>
          </p:cNvPr>
          <p:cNvSpPr txBox="1">
            <a:spLocks noChangeArrowheads="1"/>
          </p:cNvSpPr>
          <p:nvPr/>
        </p:nvSpPr>
        <p:spPr bwMode="auto">
          <a:xfrm>
            <a:off x="2819400" y="4182979"/>
            <a:ext cx="5572387" cy="646331"/>
          </a:xfrm>
          <a:prstGeom prst="rect">
            <a:avLst/>
          </a:prstGeom>
          <a:solidFill>
            <a:srgbClr val="8B2E54"/>
          </a:solid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i="0" u="none" strike="noStrike" kern="1200" cap="none" spc="0" normalizeH="0" baseline="0" noProof="0" dirty="0">
                <a:ln>
                  <a:noFill/>
                </a:ln>
                <a:solidFill>
                  <a:schemeClr val="bg1"/>
                </a:solidFill>
                <a:effectLst/>
                <a:uLnTx/>
                <a:uFillTx/>
                <a:latin typeface="+mj-lt"/>
                <a:ea typeface="+mn-ea"/>
                <a:cs typeface="+mn-cs"/>
              </a:rPr>
              <a:t>When I think of “Air Compressor Lifecycle Costs,” I think of _______. </a:t>
            </a:r>
          </a:p>
        </p:txBody>
      </p:sp>
      <p:sp>
        <p:nvSpPr>
          <p:cNvPr id="10" name="TextBox 9">
            <a:extLst>
              <a:ext uri="{FF2B5EF4-FFF2-40B4-BE49-F238E27FC236}">
                <a16:creationId xmlns:a16="http://schemas.microsoft.com/office/drawing/2014/main" id="{58139C21-002A-4918-B998-5D4F350C05F6}"/>
              </a:ext>
            </a:extLst>
          </p:cNvPr>
          <p:cNvSpPr txBox="1"/>
          <p:nvPr/>
        </p:nvSpPr>
        <p:spPr>
          <a:xfrm>
            <a:off x="7086600" y="5635270"/>
            <a:ext cx="2971800" cy="461665"/>
          </a:xfrm>
          <a:prstGeom prst="rect">
            <a:avLst/>
          </a:prstGeom>
          <a:noFill/>
        </p:spPr>
        <p:txBody>
          <a:bodyPr wrap="square" rtlCol="0">
            <a:spAutoFit/>
          </a:bodyPr>
          <a:lstStyle/>
          <a:p>
            <a:r>
              <a:rPr lang="en-US" sz="2400" dirty="0"/>
              <a:t>E _ _ _ _ _</a:t>
            </a:r>
          </a:p>
        </p:txBody>
      </p:sp>
      <p:sp>
        <p:nvSpPr>
          <p:cNvPr id="11" name="TextBox 10">
            <a:extLst>
              <a:ext uri="{FF2B5EF4-FFF2-40B4-BE49-F238E27FC236}">
                <a16:creationId xmlns:a16="http://schemas.microsoft.com/office/drawing/2014/main" id="{FBFBB995-8F68-4D34-8B28-D76DBFEFA6DF}"/>
              </a:ext>
            </a:extLst>
          </p:cNvPr>
          <p:cNvSpPr txBox="1">
            <a:spLocks noChangeArrowheads="1"/>
          </p:cNvSpPr>
          <p:nvPr/>
        </p:nvSpPr>
        <p:spPr bwMode="auto">
          <a:xfrm>
            <a:off x="2008427" y="5075238"/>
            <a:ext cx="359716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sz="2400" dirty="0">
                <a:solidFill>
                  <a:prstClr val="black"/>
                </a:solidFill>
                <a:latin typeface="+mj-lt"/>
              </a:rPr>
              <a:t>I _ _ _ _ _ _ _ _ _</a:t>
            </a:r>
            <a:endParaRPr kumimoji="0" lang="en-US" altLang="en-US" sz="2400" i="0" u="none" strike="noStrike" kern="1200" cap="none" spc="0" normalizeH="0" baseline="0" noProof="0" dirty="0">
              <a:ln>
                <a:noFill/>
              </a:ln>
              <a:solidFill>
                <a:prstClr val="black"/>
              </a:solidFill>
              <a:effectLst/>
              <a:uLnTx/>
              <a:uFillTx/>
              <a:latin typeface="+mj-lt"/>
              <a:ea typeface="+mn-ea"/>
              <a:cs typeface="+mn-cs"/>
            </a:endParaRPr>
          </a:p>
        </p:txBody>
      </p:sp>
      <p:sp>
        <p:nvSpPr>
          <p:cNvPr id="12" name="TextBox 11">
            <a:extLst>
              <a:ext uri="{FF2B5EF4-FFF2-40B4-BE49-F238E27FC236}">
                <a16:creationId xmlns:a16="http://schemas.microsoft.com/office/drawing/2014/main" id="{D50841CE-D636-4863-9884-C6693F4C09A1}"/>
              </a:ext>
            </a:extLst>
          </p:cNvPr>
          <p:cNvSpPr txBox="1">
            <a:spLocks noChangeArrowheads="1"/>
          </p:cNvSpPr>
          <p:nvPr/>
        </p:nvSpPr>
        <p:spPr bwMode="auto">
          <a:xfrm>
            <a:off x="3090992" y="5576071"/>
            <a:ext cx="3614607"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0" fontAlgn="base">
              <a:spcBef>
                <a:spcPct val="0"/>
              </a:spcBef>
              <a:spcAft>
                <a:spcPct val="0"/>
              </a:spcAft>
              <a:defRPr/>
            </a:pPr>
            <a:r>
              <a:rPr kumimoji="0" lang="en-US" altLang="en-US" sz="2400" i="0" u="none" strike="noStrike" kern="1200" cap="none" spc="0" normalizeH="0" baseline="0" noProof="0" dirty="0">
                <a:ln>
                  <a:noFill/>
                </a:ln>
                <a:solidFill>
                  <a:prstClr val="black"/>
                </a:solidFill>
                <a:effectLst/>
                <a:uLnTx/>
                <a:uFillTx/>
                <a:latin typeface="+mn-lt"/>
                <a:ea typeface="+mn-ea"/>
                <a:cs typeface="+mn-cs"/>
              </a:rPr>
              <a:t>M _ _ _ _ _ _ _ _ _ _</a:t>
            </a:r>
          </a:p>
        </p:txBody>
      </p:sp>
      <p:sp>
        <p:nvSpPr>
          <p:cNvPr id="13" name="TextBox 12">
            <a:extLst>
              <a:ext uri="{FF2B5EF4-FFF2-40B4-BE49-F238E27FC236}">
                <a16:creationId xmlns:a16="http://schemas.microsoft.com/office/drawing/2014/main" id="{117F03C3-5C04-486E-8FE0-BBD23602701D}"/>
              </a:ext>
            </a:extLst>
          </p:cNvPr>
          <p:cNvSpPr txBox="1">
            <a:spLocks noChangeArrowheads="1"/>
          </p:cNvSpPr>
          <p:nvPr/>
        </p:nvSpPr>
        <p:spPr bwMode="auto">
          <a:xfrm>
            <a:off x="6781799" y="5010293"/>
            <a:ext cx="340177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sz="2400" dirty="0">
                <a:solidFill>
                  <a:prstClr val="black"/>
                </a:solidFill>
                <a:latin typeface="+mj-lt"/>
              </a:rPr>
              <a:t>I _ _ _ _ _ _ _ _ _ _ _</a:t>
            </a:r>
            <a:endParaRPr kumimoji="0" lang="en-US" altLang="en-US" sz="2400" i="0" u="none" strike="noStrike" kern="1200" cap="none" spc="0" normalizeH="0" baseline="0" noProof="0" dirty="0">
              <a:ln>
                <a:noFill/>
              </a:ln>
              <a:solidFill>
                <a:prstClr val="black"/>
              </a:solidFill>
              <a:effectLst/>
              <a:uLnTx/>
              <a:uFillTx/>
              <a:latin typeface="+mj-lt"/>
              <a:ea typeface="+mn-ea"/>
              <a:cs typeface="+mn-cs"/>
            </a:endParaRPr>
          </a:p>
        </p:txBody>
      </p:sp>
    </p:spTree>
    <p:extLst>
      <p:ext uri="{BB962C8B-B14F-4D97-AF65-F5344CB8AC3E}">
        <p14:creationId xmlns:p14="http://schemas.microsoft.com/office/powerpoint/2010/main" val="90009375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8B25E4-1321-CB4A-8BF9-17399A200B45}"/>
              </a:ext>
            </a:extLst>
          </p:cNvPr>
          <p:cNvSpPr>
            <a:spLocks noGrp="1"/>
          </p:cNvSpPr>
          <p:nvPr>
            <p:ph type="title"/>
          </p:nvPr>
        </p:nvSpPr>
        <p:spPr/>
        <p:txBody>
          <a:bodyPr>
            <a:noAutofit/>
          </a:bodyPr>
          <a:lstStyle/>
          <a:p>
            <a:pPr algn="ctr"/>
            <a:r>
              <a:rPr lang="en-US" sz="3200" dirty="0"/>
              <a:t>Best Practices EXPO Contest</a:t>
            </a:r>
          </a:p>
        </p:txBody>
      </p:sp>
      <p:sp>
        <p:nvSpPr>
          <p:cNvPr id="3" name="Content Placeholder 2">
            <a:extLst>
              <a:ext uri="{FF2B5EF4-FFF2-40B4-BE49-F238E27FC236}">
                <a16:creationId xmlns:a16="http://schemas.microsoft.com/office/drawing/2014/main" id="{A60A06B7-CF9E-D646-9BAA-2A5EEF6028A4}"/>
              </a:ext>
            </a:extLst>
          </p:cNvPr>
          <p:cNvSpPr>
            <a:spLocks noGrp="1"/>
          </p:cNvSpPr>
          <p:nvPr>
            <p:ph sz="quarter" idx="1"/>
          </p:nvPr>
        </p:nvSpPr>
        <p:spPr>
          <a:xfrm>
            <a:off x="609600" y="1600200"/>
            <a:ext cx="10820400" cy="2590800"/>
          </a:xfrm>
        </p:spPr>
        <p:txBody>
          <a:bodyPr>
            <a:normAutofit lnSpcReduction="10000"/>
          </a:bodyPr>
          <a:lstStyle/>
          <a:p>
            <a:pPr marL="0" lvl="0" indent="0" algn="ctr" fontAlgn="base">
              <a:spcBef>
                <a:spcPct val="0"/>
              </a:spcBef>
              <a:spcAft>
                <a:spcPct val="0"/>
              </a:spcAft>
              <a:buNone/>
              <a:defRPr/>
            </a:pPr>
            <a:r>
              <a:rPr lang="en-US" altLang="en-US" sz="2200" dirty="0">
                <a:solidFill>
                  <a:prstClr val="black"/>
                </a:solidFill>
              </a:rPr>
              <a:t>Play for a chance to win a </a:t>
            </a:r>
            <a:r>
              <a:rPr lang="en-US" altLang="en-US" sz="2200" b="1" dirty="0">
                <a:solidFill>
                  <a:prstClr val="black"/>
                </a:solidFill>
              </a:rPr>
              <a:t>FREE Full Conference Pass </a:t>
            </a:r>
            <a:r>
              <a:rPr lang="en-US" altLang="en-US" sz="2200" dirty="0">
                <a:solidFill>
                  <a:prstClr val="black"/>
                </a:solidFill>
              </a:rPr>
              <a:t>to the Best Practices 2021 EXPO &amp; Conference!! This is a $675 value! This contest is open to factory personnel, compressed air distributors, utility incentive programs and engineering firms. Exhibiting and sponsor companies are not qualified. TWO winners* will be randomly selected from those who submitted at least 1 correct answer and notified tomorrow via email. </a:t>
            </a:r>
          </a:p>
          <a:p>
            <a:pPr marL="0" lvl="0" indent="0" algn="ctr" fontAlgn="base">
              <a:spcBef>
                <a:spcPct val="0"/>
              </a:spcBef>
              <a:spcAft>
                <a:spcPct val="0"/>
              </a:spcAft>
              <a:buClrTx/>
              <a:buSzTx/>
              <a:buNone/>
              <a:defRPr/>
            </a:pPr>
            <a:endParaRPr lang="en-US" altLang="en-US" sz="2200" dirty="0">
              <a:solidFill>
                <a:prstClr val="black"/>
              </a:solidFill>
            </a:endParaRPr>
          </a:p>
          <a:p>
            <a:pPr marL="0" lvl="0" indent="0" algn="ctr" fontAlgn="base">
              <a:spcBef>
                <a:spcPct val="0"/>
              </a:spcBef>
              <a:spcAft>
                <a:spcPct val="0"/>
              </a:spcAft>
              <a:buClrTx/>
              <a:buSzTx/>
              <a:buNone/>
              <a:defRPr/>
            </a:pPr>
            <a:r>
              <a:rPr lang="en-US" altLang="en-US" sz="2200" dirty="0">
                <a:solidFill>
                  <a:prstClr val="black"/>
                </a:solidFill>
              </a:rPr>
              <a:t>Based on the clues below, please submit your answers in the questions box.</a:t>
            </a:r>
          </a:p>
          <a:p>
            <a:pPr algn="ctr"/>
            <a:endParaRPr lang="en-US" dirty="0"/>
          </a:p>
        </p:txBody>
      </p:sp>
      <p:sp>
        <p:nvSpPr>
          <p:cNvPr id="4" name="TextBox 3">
            <a:extLst>
              <a:ext uri="{FF2B5EF4-FFF2-40B4-BE49-F238E27FC236}">
                <a16:creationId xmlns:a16="http://schemas.microsoft.com/office/drawing/2014/main" id="{80FA4761-49B7-9940-A7A4-93525F8DB2B1}"/>
              </a:ext>
            </a:extLst>
          </p:cNvPr>
          <p:cNvSpPr txBox="1">
            <a:spLocks noChangeArrowheads="1"/>
          </p:cNvSpPr>
          <p:nvPr/>
        </p:nvSpPr>
        <p:spPr bwMode="auto">
          <a:xfrm>
            <a:off x="2819400" y="4182979"/>
            <a:ext cx="5572387" cy="646331"/>
          </a:xfrm>
          <a:prstGeom prst="rect">
            <a:avLst/>
          </a:prstGeom>
          <a:solidFill>
            <a:srgbClr val="8B2E54"/>
          </a:solidFill>
          <a:ln>
            <a:noFill/>
          </a:ln>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kumimoji="0" lang="en-US" altLang="en-US" sz="1800" i="0" u="none" strike="noStrike" kern="1200" cap="none" spc="0" normalizeH="0" baseline="0" noProof="0" dirty="0">
                <a:ln>
                  <a:noFill/>
                </a:ln>
                <a:solidFill>
                  <a:schemeClr val="bg1"/>
                </a:solidFill>
                <a:effectLst/>
                <a:uLnTx/>
                <a:uFillTx/>
                <a:latin typeface="+mj-lt"/>
                <a:ea typeface="+mn-ea"/>
                <a:cs typeface="+mn-cs"/>
              </a:rPr>
              <a:t>When I think of “Air Compressor Lifecycle Costs,” I think of _______. </a:t>
            </a:r>
          </a:p>
        </p:txBody>
      </p:sp>
      <p:sp>
        <p:nvSpPr>
          <p:cNvPr id="5" name="TextBox 4">
            <a:extLst>
              <a:ext uri="{FF2B5EF4-FFF2-40B4-BE49-F238E27FC236}">
                <a16:creationId xmlns:a16="http://schemas.microsoft.com/office/drawing/2014/main" id="{94592D57-7863-7446-856A-BB7F4E797081}"/>
              </a:ext>
            </a:extLst>
          </p:cNvPr>
          <p:cNvSpPr txBox="1">
            <a:spLocks noChangeArrowheads="1"/>
          </p:cNvSpPr>
          <p:nvPr/>
        </p:nvSpPr>
        <p:spPr bwMode="auto">
          <a:xfrm>
            <a:off x="2008427" y="5075238"/>
            <a:ext cx="3597166"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sz="2400" dirty="0">
                <a:solidFill>
                  <a:prstClr val="black"/>
                </a:solidFill>
                <a:latin typeface="+mj-lt"/>
              </a:rPr>
              <a:t>INVESTMENT</a:t>
            </a:r>
            <a:endParaRPr kumimoji="0" lang="en-US" altLang="en-US" sz="2400" i="0" u="none" strike="noStrike" kern="1200" cap="none" spc="0" normalizeH="0" baseline="0" noProof="0" dirty="0">
              <a:ln>
                <a:noFill/>
              </a:ln>
              <a:solidFill>
                <a:prstClr val="black"/>
              </a:solidFill>
              <a:effectLst/>
              <a:uLnTx/>
              <a:uFillTx/>
              <a:latin typeface="+mj-lt"/>
              <a:ea typeface="+mn-ea"/>
              <a:cs typeface="+mn-cs"/>
            </a:endParaRPr>
          </a:p>
        </p:txBody>
      </p:sp>
      <p:sp>
        <p:nvSpPr>
          <p:cNvPr id="6" name="TextBox 5">
            <a:extLst>
              <a:ext uri="{FF2B5EF4-FFF2-40B4-BE49-F238E27FC236}">
                <a16:creationId xmlns:a16="http://schemas.microsoft.com/office/drawing/2014/main" id="{6FF162BF-4AE7-4C43-AB45-152C845346A8}"/>
              </a:ext>
            </a:extLst>
          </p:cNvPr>
          <p:cNvSpPr txBox="1">
            <a:spLocks noChangeArrowheads="1"/>
          </p:cNvSpPr>
          <p:nvPr/>
        </p:nvSpPr>
        <p:spPr bwMode="auto">
          <a:xfrm>
            <a:off x="3090993" y="5576071"/>
            <a:ext cx="25146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lvl="0" fontAlgn="base">
              <a:spcBef>
                <a:spcPct val="0"/>
              </a:spcBef>
              <a:spcAft>
                <a:spcPct val="0"/>
              </a:spcAft>
              <a:defRPr/>
            </a:pPr>
            <a:r>
              <a:rPr kumimoji="0" lang="en-US" altLang="en-US" sz="2400" i="0" u="none" strike="noStrike" kern="1200" cap="none" spc="0" normalizeH="0" baseline="0" noProof="0" dirty="0">
                <a:ln>
                  <a:noFill/>
                </a:ln>
                <a:solidFill>
                  <a:prstClr val="black"/>
                </a:solidFill>
                <a:effectLst/>
                <a:uLnTx/>
                <a:uFillTx/>
                <a:latin typeface="+mn-lt"/>
                <a:ea typeface="+mn-ea"/>
                <a:cs typeface="+mn-cs"/>
              </a:rPr>
              <a:t>MAINTENANCE</a:t>
            </a:r>
          </a:p>
        </p:txBody>
      </p:sp>
      <p:sp>
        <p:nvSpPr>
          <p:cNvPr id="7" name="TextBox 6">
            <a:extLst>
              <a:ext uri="{FF2B5EF4-FFF2-40B4-BE49-F238E27FC236}">
                <a16:creationId xmlns:a16="http://schemas.microsoft.com/office/drawing/2014/main" id="{924FAB14-1383-994B-B216-6935A6C8E63D}"/>
              </a:ext>
            </a:extLst>
          </p:cNvPr>
          <p:cNvSpPr txBox="1">
            <a:spLocks noChangeArrowheads="1"/>
          </p:cNvSpPr>
          <p:nvPr/>
        </p:nvSpPr>
        <p:spPr bwMode="auto">
          <a:xfrm>
            <a:off x="6781800" y="5010293"/>
            <a:ext cx="2971800"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US" altLang="en-US" sz="2400" dirty="0">
                <a:solidFill>
                  <a:prstClr val="black"/>
                </a:solidFill>
                <a:latin typeface="+mj-lt"/>
              </a:rPr>
              <a:t>INSTALLATION</a:t>
            </a:r>
            <a:endParaRPr kumimoji="0" lang="en-US" altLang="en-US" sz="2400" i="0" u="none" strike="noStrike" kern="1200" cap="none" spc="0" normalizeH="0" baseline="0" noProof="0" dirty="0">
              <a:ln>
                <a:noFill/>
              </a:ln>
              <a:solidFill>
                <a:prstClr val="black"/>
              </a:solidFill>
              <a:effectLst/>
              <a:uLnTx/>
              <a:uFillTx/>
              <a:latin typeface="+mj-lt"/>
              <a:ea typeface="+mn-ea"/>
              <a:cs typeface="+mn-cs"/>
            </a:endParaRPr>
          </a:p>
        </p:txBody>
      </p:sp>
      <p:sp>
        <p:nvSpPr>
          <p:cNvPr id="8" name="TextBox 7">
            <a:extLst>
              <a:ext uri="{FF2B5EF4-FFF2-40B4-BE49-F238E27FC236}">
                <a16:creationId xmlns:a16="http://schemas.microsoft.com/office/drawing/2014/main" id="{0FB696DE-25D2-4B80-BA85-915F14FF383A}"/>
              </a:ext>
            </a:extLst>
          </p:cNvPr>
          <p:cNvSpPr txBox="1"/>
          <p:nvPr/>
        </p:nvSpPr>
        <p:spPr>
          <a:xfrm>
            <a:off x="3581400" y="6206226"/>
            <a:ext cx="5334000" cy="646331"/>
          </a:xfrm>
          <a:prstGeom prst="rect">
            <a:avLst/>
          </a:prstGeom>
          <a:noFill/>
        </p:spPr>
        <p:txBody>
          <a:bodyPr wrap="square" rtlCol="0">
            <a:spAutoFit/>
          </a:bodyPr>
          <a:lstStyle/>
          <a:p>
            <a:r>
              <a:rPr lang="en-US" dirty="0"/>
              <a:t>*By entering you are giving permission to announce your name if you are a winner</a:t>
            </a:r>
          </a:p>
        </p:txBody>
      </p:sp>
      <p:sp>
        <p:nvSpPr>
          <p:cNvPr id="9" name="TextBox 8">
            <a:extLst>
              <a:ext uri="{FF2B5EF4-FFF2-40B4-BE49-F238E27FC236}">
                <a16:creationId xmlns:a16="http://schemas.microsoft.com/office/drawing/2014/main" id="{705A88F7-42CF-4A57-BF23-A588EACC8872}"/>
              </a:ext>
            </a:extLst>
          </p:cNvPr>
          <p:cNvSpPr txBox="1"/>
          <p:nvPr/>
        </p:nvSpPr>
        <p:spPr>
          <a:xfrm>
            <a:off x="6324600" y="5576071"/>
            <a:ext cx="2971800" cy="461665"/>
          </a:xfrm>
          <a:prstGeom prst="rect">
            <a:avLst/>
          </a:prstGeom>
          <a:noFill/>
        </p:spPr>
        <p:txBody>
          <a:bodyPr wrap="square" rtlCol="0">
            <a:spAutoFit/>
          </a:bodyPr>
          <a:lstStyle/>
          <a:p>
            <a:r>
              <a:rPr lang="en-US" sz="2400" dirty="0"/>
              <a:t>ENERGY</a:t>
            </a:r>
          </a:p>
        </p:txBody>
      </p:sp>
    </p:spTree>
    <p:extLst>
      <p:ext uri="{BB962C8B-B14F-4D97-AF65-F5344CB8AC3E}">
        <p14:creationId xmlns:p14="http://schemas.microsoft.com/office/powerpoint/2010/main" val="1082724693"/>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7349" name="TextBox 7"/>
          <p:cNvSpPr txBox="1">
            <a:spLocks noChangeArrowheads="1"/>
          </p:cNvSpPr>
          <p:nvPr/>
        </p:nvSpPr>
        <p:spPr bwMode="auto">
          <a:xfrm>
            <a:off x="1859684" y="1564129"/>
            <a:ext cx="8472632"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eaLnBrk="0" fontAlgn="base" hangingPunct="0">
              <a:spcBef>
                <a:spcPct val="0"/>
              </a:spcBef>
              <a:spcAft>
                <a:spcPct val="0"/>
              </a:spcAft>
              <a:defRPr/>
            </a:pPr>
            <a:r>
              <a:rPr lang="en-US" altLang="en-US" sz="2400" kern="0" dirty="0">
                <a:solidFill>
                  <a:prstClr val="black"/>
                </a:solidFill>
                <a:latin typeface="+mj-lt"/>
              </a:rPr>
              <a:t>The recording and slides of this webinar will be made available to attendees via email later today. </a:t>
            </a:r>
          </a:p>
          <a:p>
            <a:pPr algn="ctr" eaLnBrk="0" fontAlgn="base" hangingPunct="0">
              <a:spcBef>
                <a:spcPct val="0"/>
              </a:spcBef>
              <a:spcAft>
                <a:spcPct val="0"/>
              </a:spcAft>
              <a:defRPr/>
            </a:pPr>
            <a:endParaRPr lang="en-US" altLang="en-US" sz="2400" kern="0" dirty="0">
              <a:solidFill>
                <a:prstClr val="black"/>
              </a:solidFill>
              <a:latin typeface="+mj-lt"/>
            </a:endParaRPr>
          </a:p>
          <a:p>
            <a:pPr algn="ctr" eaLnBrk="0" fontAlgn="base" hangingPunct="0">
              <a:spcBef>
                <a:spcPct val="0"/>
              </a:spcBef>
              <a:spcAft>
                <a:spcPct val="0"/>
              </a:spcAft>
              <a:defRPr/>
            </a:pPr>
            <a:r>
              <a:rPr lang="en-US" altLang="en-US" sz="2400" kern="0" dirty="0">
                <a:solidFill>
                  <a:prstClr val="black"/>
                </a:solidFill>
                <a:latin typeface="+mj-lt"/>
              </a:rPr>
              <a:t>PDH Certificates will be e-mailed to Attendees within 2 days.</a:t>
            </a:r>
            <a:endParaRPr lang="en-US" altLang="en-US" sz="2400" b="1" kern="0" dirty="0">
              <a:solidFill>
                <a:prstClr val="black"/>
              </a:solidFill>
              <a:latin typeface="+mj-lt"/>
            </a:endParaRPr>
          </a:p>
        </p:txBody>
      </p:sp>
      <p:sp>
        <p:nvSpPr>
          <p:cNvPr id="12" name="Title 1">
            <a:extLst>
              <a:ext uri="{FF2B5EF4-FFF2-40B4-BE49-F238E27FC236}">
                <a16:creationId xmlns:a16="http://schemas.microsoft.com/office/drawing/2014/main" id="{60B226DA-101F-4830-B78E-81F720F44D4D}"/>
              </a:ext>
            </a:extLst>
          </p:cNvPr>
          <p:cNvSpPr>
            <a:spLocks noGrp="1"/>
          </p:cNvSpPr>
          <p:nvPr>
            <p:ph type="title"/>
          </p:nvPr>
        </p:nvSpPr>
        <p:spPr>
          <a:xfrm>
            <a:off x="1981200" y="152400"/>
            <a:ext cx="8305800" cy="563562"/>
          </a:xfrm>
        </p:spPr>
        <p:txBody>
          <a:bodyPr/>
          <a:lstStyle/>
          <a:p>
            <a:pPr algn="ctr"/>
            <a:r>
              <a:rPr lang="en-US" dirty="0"/>
              <a:t>Thank you for attending!</a:t>
            </a:r>
          </a:p>
        </p:txBody>
      </p:sp>
    </p:spTree>
    <p:extLst>
      <p:ext uri="{BB962C8B-B14F-4D97-AF65-F5344CB8AC3E}">
        <p14:creationId xmlns:p14="http://schemas.microsoft.com/office/powerpoint/2010/main" val="10463222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5" name="TextBox 7"/>
          <p:cNvSpPr txBox="1">
            <a:spLocks noChangeArrowheads="1"/>
          </p:cNvSpPr>
          <p:nvPr/>
        </p:nvSpPr>
        <p:spPr bwMode="auto">
          <a:xfrm>
            <a:off x="1540273" y="1350439"/>
            <a:ext cx="9111455" cy="31700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lgn="ctr" fontAlgn="base">
              <a:spcBef>
                <a:spcPct val="0"/>
              </a:spcBef>
              <a:spcAft>
                <a:spcPct val="0"/>
              </a:spcAft>
              <a:defRPr/>
            </a:pPr>
            <a:r>
              <a:rPr lang="en-US" altLang="en-US" sz="2000" b="1" dirty="0">
                <a:solidFill>
                  <a:prstClr val="black"/>
                </a:solidFill>
                <a:latin typeface="+mj-lt"/>
              </a:rPr>
              <a:t>All rights are reserved. The contents of this publication may not be reproduced in whole or in part without consent of Smith Onandia Communications LLC. Smith Onandia Communications LLC does not assume and hereby disclaims any liability to any person for any loss or damage caused by errors or omissions in the material contained herein, regardless of whether such errors result from negligence, accident, or any other cause whatsoever.</a:t>
            </a:r>
          </a:p>
          <a:p>
            <a:pPr algn="ctr" fontAlgn="base">
              <a:spcBef>
                <a:spcPct val="0"/>
              </a:spcBef>
              <a:spcAft>
                <a:spcPct val="0"/>
              </a:spcAft>
              <a:defRPr/>
            </a:pPr>
            <a:endParaRPr lang="en-US" altLang="en-US" sz="2000" b="1" dirty="0">
              <a:solidFill>
                <a:prstClr val="black"/>
              </a:solidFill>
              <a:latin typeface="+mj-lt"/>
            </a:endParaRPr>
          </a:p>
          <a:p>
            <a:pPr algn="ctr" fontAlgn="base">
              <a:spcBef>
                <a:spcPct val="0"/>
              </a:spcBef>
              <a:spcAft>
                <a:spcPct val="0"/>
              </a:spcAft>
              <a:defRPr/>
            </a:pPr>
            <a:r>
              <a:rPr lang="en-US" altLang="en-US" sz="2000" b="1" dirty="0">
                <a:solidFill>
                  <a:prstClr val="black"/>
                </a:solidFill>
                <a:latin typeface="+mj-lt"/>
              </a:rPr>
              <a:t>All materials presented are educational. Each system is unique and must be evaluated on its own merits.</a:t>
            </a:r>
          </a:p>
        </p:txBody>
      </p:sp>
      <p:sp>
        <p:nvSpPr>
          <p:cNvPr id="4" name="Title 1">
            <a:extLst>
              <a:ext uri="{FF2B5EF4-FFF2-40B4-BE49-F238E27FC236}">
                <a16:creationId xmlns:a16="http://schemas.microsoft.com/office/drawing/2014/main" id="{E1D1137A-1C58-428F-9DFB-DE963A9E07D0}"/>
              </a:ext>
            </a:extLst>
          </p:cNvPr>
          <p:cNvSpPr>
            <a:spLocks noGrp="1"/>
          </p:cNvSpPr>
          <p:nvPr>
            <p:ph type="title"/>
          </p:nvPr>
        </p:nvSpPr>
        <p:spPr>
          <a:xfrm>
            <a:off x="1981200" y="152400"/>
            <a:ext cx="8305800" cy="563562"/>
          </a:xfrm>
        </p:spPr>
        <p:txBody>
          <a:bodyPr/>
          <a:lstStyle/>
          <a:p>
            <a:pPr algn="ctr"/>
            <a:r>
              <a:rPr lang="en-US" dirty="0"/>
              <a:t>Disclaimer</a:t>
            </a:r>
          </a:p>
        </p:txBody>
      </p:sp>
    </p:spTree>
    <p:extLst>
      <p:ext uri="{BB962C8B-B14F-4D97-AF65-F5344CB8AC3E}">
        <p14:creationId xmlns:p14="http://schemas.microsoft.com/office/powerpoint/2010/main" val="34884983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extBox 6">
            <a:extLst>
              <a:ext uri="{FF2B5EF4-FFF2-40B4-BE49-F238E27FC236}">
                <a16:creationId xmlns:a16="http://schemas.microsoft.com/office/drawing/2014/main" id="{51926C33-8650-4869-85E8-3400B3EBAF0A}"/>
              </a:ext>
            </a:extLst>
          </p:cNvPr>
          <p:cNvSpPr txBox="1"/>
          <p:nvPr/>
        </p:nvSpPr>
        <p:spPr>
          <a:xfrm>
            <a:off x="2667000" y="5029200"/>
            <a:ext cx="6629399" cy="1107996"/>
          </a:xfrm>
          <a:prstGeom prst="rect">
            <a:avLst/>
          </a:prstGeom>
          <a:noFill/>
        </p:spPr>
        <p:txBody>
          <a:bodyPr wrap="square">
            <a:spAutoFit/>
          </a:bodyPr>
          <a:lstStyle/>
          <a:p>
            <a:pPr algn="ctr">
              <a:defRPr/>
            </a:pPr>
            <a:r>
              <a:rPr lang="en-US" sz="1600" b="1" kern="0" dirty="0">
                <a:solidFill>
                  <a:sysClr val="windowText" lastClr="000000"/>
                </a:solidFill>
                <a:latin typeface="Calibri" panose="020F0502020204030204"/>
              </a:rPr>
              <a:t>Thursday, September 30, 2021 – 2:00 PM EST</a:t>
            </a:r>
          </a:p>
          <a:p>
            <a:pPr algn="ctr">
              <a:defRPr/>
            </a:pPr>
            <a:r>
              <a:rPr lang="en-US" sz="1600" kern="0" dirty="0">
                <a:solidFill>
                  <a:sysClr val="windowText" lastClr="000000"/>
                </a:solidFill>
                <a:latin typeface="Calibri" panose="020F0502020204030204"/>
              </a:rPr>
              <a:t>Register for free at</a:t>
            </a:r>
          </a:p>
          <a:p>
            <a:pPr algn="ctr">
              <a:defRPr/>
            </a:pPr>
            <a:r>
              <a:rPr lang="en-US" sz="1600" kern="0" dirty="0">
                <a:solidFill>
                  <a:sysClr val="windowText" lastClr="000000"/>
                </a:solidFill>
                <a:latin typeface="Calibri" panose="020F0502020204030204"/>
                <a:hlinkClick r:id="rId3"/>
              </a:rPr>
              <a:t>www.airbestpractices.com/magazine/webinars</a:t>
            </a:r>
          </a:p>
          <a:p>
            <a:pPr algn="ctr">
              <a:defRPr/>
            </a:pPr>
            <a:endParaRPr lang="en-US" kern="0" dirty="0">
              <a:solidFill>
                <a:sysClr val="windowText" lastClr="000000"/>
              </a:solidFill>
              <a:latin typeface="Calibri" panose="020F0502020204030204"/>
            </a:endParaRPr>
          </a:p>
        </p:txBody>
      </p:sp>
      <p:sp>
        <p:nvSpPr>
          <p:cNvPr id="10" name="Title 1">
            <a:extLst>
              <a:ext uri="{FF2B5EF4-FFF2-40B4-BE49-F238E27FC236}">
                <a16:creationId xmlns:a16="http://schemas.microsoft.com/office/drawing/2014/main" id="{EE7111DF-B3FD-46B5-980C-08DAA98737AF}"/>
              </a:ext>
            </a:extLst>
          </p:cNvPr>
          <p:cNvSpPr txBox="1">
            <a:spLocks/>
          </p:cNvSpPr>
          <p:nvPr/>
        </p:nvSpPr>
        <p:spPr>
          <a:xfrm>
            <a:off x="2279382" y="1209800"/>
            <a:ext cx="7633234" cy="738664"/>
          </a:xfrm>
          <a:prstGeom prst="rect">
            <a:avLst/>
          </a:prstGeom>
        </p:spPr>
        <p:txBody>
          <a:bodyPr vert="horz" rtlCol="0" anchor="b">
            <a:normAutofit fontScale="82500" lnSpcReduction="10000"/>
          </a:bodyPr>
          <a:lstStyle>
            <a:lvl1pPr algn="l" rtl="0" eaLnBrk="1" latinLnBrk="0" hangingPunct="1">
              <a:spcBef>
                <a:spcPct val="0"/>
              </a:spcBef>
              <a:buNone/>
              <a:defRPr kumimoji="0" sz="3000" b="0" kern="1200" cap="none" baseline="0">
                <a:solidFill>
                  <a:schemeClr val="accent4"/>
                </a:solidFill>
                <a:latin typeface="+mj-lt"/>
                <a:ea typeface="+mj-ea"/>
                <a:cs typeface="+mj-cs"/>
              </a:defRPr>
            </a:lvl1pPr>
          </a:lstStyle>
          <a:p>
            <a:pPr algn="ctr"/>
            <a:r>
              <a:rPr lang="en-US" sz="2000" b="1" dirty="0">
                <a:cs typeface="Arial"/>
              </a:rPr>
              <a:t>September 2021 Webinar</a:t>
            </a:r>
            <a:br>
              <a:rPr lang="en-US" sz="2400" b="1" dirty="0">
                <a:solidFill>
                  <a:srgbClr val="85214B"/>
                </a:solidFill>
                <a:cs typeface="Arial"/>
              </a:rPr>
            </a:br>
            <a:r>
              <a:rPr lang="en-US" sz="2400" b="1" dirty="0">
                <a:solidFill>
                  <a:srgbClr val="008944"/>
                </a:solidFill>
                <a:latin typeface="Arial" panose="020B0604020202020204" pitchFamily="34" charset="0"/>
              </a:rPr>
              <a:t> Vacuum Specification Fundamentals: Flow vs. Pressure</a:t>
            </a:r>
            <a:endParaRPr lang="en-US" sz="2400" b="1" dirty="0">
              <a:solidFill>
                <a:srgbClr val="85214B"/>
              </a:solidFill>
              <a:cs typeface="Arial"/>
            </a:endParaRPr>
          </a:p>
        </p:txBody>
      </p:sp>
      <p:sp>
        <p:nvSpPr>
          <p:cNvPr id="14" name="Rectangle 13">
            <a:extLst>
              <a:ext uri="{FF2B5EF4-FFF2-40B4-BE49-F238E27FC236}">
                <a16:creationId xmlns:a16="http://schemas.microsoft.com/office/drawing/2014/main" id="{A7A1E4D1-2D07-4D10-86A4-549044B0807A}"/>
              </a:ext>
            </a:extLst>
          </p:cNvPr>
          <p:cNvSpPr/>
          <p:nvPr/>
        </p:nvSpPr>
        <p:spPr>
          <a:xfrm>
            <a:off x="4660436" y="2099509"/>
            <a:ext cx="2871127" cy="2022367"/>
          </a:xfrm>
          <a:prstGeom prst="rect">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9" name="TextBox 8">
            <a:extLst>
              <a:ext uri="{FF2B5EF4-FFF2-40B4-BE49-F238E27FC236}">
                <a16:creationId xmlns:a16="http://schemas.microsoft.com/office/drawing/2014/main" id="{7CABFEEE-28E9-4523-A688-6E19E2C473CA}"/>
              </a:ext>
            </a:extLst>
          </p:cNvPr>
          <p:cNvSpPr txBox="1">
            <a:spLocks noChangeArrowheads="1"/>
          </p:cNvSpPr>
          <p:nvPr/>
        </p:nvSpPr>
        <p:spPr bwMode="auto">
          <a:xfrm>
            <a:off x="9144000" y="2809363"/>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r>
              <a:rPr lang="en-US" altLang="en-US" sz="1600" dirty="0">
                <a:solidFill>
                  <a:prstClr val="black"/>
                </a:solidFill>
                <a:cs typeface="Arial" panose="020B0604020202020204" pitchFamily="34" charset="0"/>
              </a:rPr>
              <a:t>Sponsored by</a:t>
            </a:r>
          </a:p>
        </p:txBody>
      </p:sp>
      <p:pic>
        <p:nvPicPr>
          <p:cNvPr id="3" name="Picture 2" descr="A person wearing glasses&#10;&#10;Description automatically generated with medium confidence">
            <a:extLst>
              <a:ext uri="{FF2B5EF4-FFF2-40B4-BE49-F238E27FC236}">
                <a16:creationId xmlns:a16="http://schemas.microsoft.com/office/drawing/2014/main" id="{DC9C9067-4138-492D-9526-BDDFBE70AC0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86400" y="2158010"/>
            <a:ext cx="1301428" cy="1767729"/>
          </a:xfrm>
          <a:prstGeom prst="rect">
            <a:avLst/>
          </a:prstGeom>
        </p:spPr>
      </p:pic>
      <p:grpSp>
        <p:nvGrpSpPr>
          <p:cNvPr id="16" name="Group 15">
            <a:extLst>
              <a:ext uri="{FF2B5EF4-FFF2-40B4-BE49-F238E27FC236}">
                <a16:creationId xmlns:a16="http://schemas.microsoft.com/office/drawing/2014/main" id="{725EC321-2281-4D85-810E-52814EE137C3}"/>
              </a:ext>
            </a:extLst>
          </p:cNvPr>
          <p:cNvGrpSpPr/>
          <p:nvPr/>
        </p:nvGrpSpPr>
        <p:grpSpPr>
          <a:xfrm>
            <a:off x="4660436" y="3742890"/>
            <a:ext cx="2871127" cy="1107996"/>
            <a:chOff x="1249394" y="1756545"/>
            <a:chExt cx="3080761" cy="794482"/>
          </a:xfrm>
        </p:grpSpPr>
        <p:sp>
          <p:nvSpPr>
            <p:cNvPr id="17" name="Speech Bubble: Rectangle 16">
              <a:extLst>
                <a:ext uri="{FF2B5EF4-FFF2-40B4-BE49-F238E27FC236}">
                  <a16:creationId xmlns:a16="http://schemas.microsoft.com/office/drawing/2014/main" id="{09947C91-E8D7-47CF-9DA6-61648441713C}"/>
                </a:ext>
              </a:extLst>
            </p:cNvPr>
            <p:cNvSpPr/>
            <p:nvPr/>
          </p:nvSpPr>
          <p:spPr>
            <a:xfrm>
              <a:off x="1249394" y="1756545"/>
              <a:ext cx="3080761" cy="794482"/>
            </a:xfrm>
            <a:prstGeom prst="wedgeRectCallout">
              <a:avLst>
                <a:gd name="adj1" fmla="val 20250"/>
                <a:gd name="adj2" fmla="val -607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18" name="Speech Bubble: Rectangle 4">
              <a:extLst>
                <a:ext uri="{FF2B5EF4-FFF2-40B4-BE49-F238E27FC236}">
                  <a16:creationId xmlns:a16="http://schemas.microsoft.com/office/drawing/2014/main" id="{4C260CA1-E900-4400-9D30-B98BC8C21E28}"/>
                </a:ext>
              </a:extLst>
            </p:cNvPr>
            <p:cNvSpPr txBox="1"/>
            <p:nvPr/>
          </p:nvSpPr>
          <p:spPr>
            <a:xfrm>
              <a:off x="1249394" y="1756545"/>
              <a:ext cx="3080761" cy="794482"/>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algn="ctr" defTabSz="800100">
                <a:spcBef>
                  <a:spcPct val="0"/>
                </a:spcBef>
              </a:pPr>
              <a:r>
                <a:rPr lang="en-US" b="1" dirty="0"/>
                <a:t>Andy Smiltneek</a:t>
              </a:r>
            </a:p>
            <a:p>
              <a:pPr algn="ctr" defTabSz="800100">
                <a:spcBef>
                  <a:spcPct val="0"/>
                </a:spcBef>
              </a:pPr>
              <a:r>
                <a:rPr lang="en-US" sz="1300" dirty="0"/>
                <a:t>Growth Solutions Consultants</a:t>
              </a:r>
            </a:p>
            <a:p>
              <a:pPr algn="ctr" defTabSz="800100">
                <a:spcBef>
                  <a:spcPct val="0"/>
                </a:spcBef>
              </a:pPr>
              <a:r>
                <a:rPr lang="en-US" sz="1300" i="1" dirty="0"/>
                <a:t>Keynote Speaker</a:t>
              </a:r>
            </a:p>
          </p:txBody>
        </p:sp>
      </p:grpSp>
      <p:pic>
        <p:nvPicPr>
          <p:cNvPr id="4" name="Picture 3">
            <a:extLst>
              <a:ext uri="{FF2B5EF4-FFF2-40B4-BE49-F238E27FC236}">
                <a16:creationId xmlns:a16="http://schemas.microsoft.com/office/drawing/2014/main" id="{061667CB-ED9D-427A-944D-2E36DD111CD2}"/>
              </a:ext>
            </a:extLst>
          </p:cNvPr>
          <p:cNvPicPr>
            <a:picLocks noChangeAspect="1"/>
          </p:cNvPicPr>
          <p:nvPr/>
        </p:nvPicPr>
        <p:blipFill>
          <a:blip r:embed="rId5"/>
          <a:stretch>
            <a:fillRect/>
          </a:stretch>
        </p:blipFill>
        <p:spPr>
          <a:xfrm>
            <a:off x="8945286" y="3246635"/>
            <a:ext cx="1714500" cy="1114425"/>
          </a:xfrm>
          <a:prstGeom prst="rect">
            <a:avLst/>
          </a:prstGeom>
        </p:spPr>
      </p:pic>
    </p:spTree>
    <p:extLst>
      <p:ext uri="{BB962C8B-B14F-4D97-AF65-F5344CB8AC3E}">
        <p14:creationId xmlns:p14="http://schemas.microsoft.com/office/powerpoint/2010/main" val="4129804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4E13AF11-7122-4F17-B8EA-A51AA95C7F3E}"/>
              </a:ext>
            </a:extLst>
          </p:cNvPr>
          <p:cNvSpPr txBox="1"/>
          <p:nvPr/>
        </p:nvSpPr>
        <p:spPr>
          <a:xfrm>
            <a:off x="8458200" y="1295400"/>
            <a:ext cx="3200400" cy="2677656"/>
          </a:xfrm>
          <a:prstGeom prst="rect">
            <a:avLst/>
          </a:prstGeom>
          <a:noFill/>
        </p:spPr>
        <p:txBody>
          <a:bodyPr wrap="square">
            <a:spAutoFit/>
          </a:bodyPr>
          <a:lstStyle/>
          <a:p>
            <a:r>
              <a:rPr lang="en-US" sz="2400" b="1" dirty="0">
                <a:effectLst/>
                <a:latin typeface="Calibri" panose="020F0502020204030204" pitchFamily="34" charset="0"/>
                <a:ea typeface="Calibri" panose="020F0502020204030204" pitchFamily="34" charset="0"/>
                <a:cs typeface="Times New Roman" panose="02020603050405020304" pitchFamily="18" charset="0"/>
              </a:rPr>
              <a:t>At the end of the webinar, we are having a fun contest for a chance for two people to win a free full conference pass valued at $675!</a:t>
            </a:r>
            <a:endParaRPr lang="en-US" sz="2400" dirty="0"/>
          </a:p>
        </p:txBody>
      </p:sp>
      <p:pic>
        <p:nvPicPr>
          <p:cNvPr id="12" name="Content Placeholder 11">
            <a:extLst>
              <a:ext uri="{FF2B5EF4-FFF2-40B4-BE49-F238E27FC236}">
                <a16:creationId xmlns:a16="http://schemas.microsoft.com/office/drawing/2014/main" id="{4D403E8D-E222-4DAD-A92C-B7951C578894}"/>
              </a:ext>
            </a:extLst>
          </p:cNvPr>
          <p:cNvPicPr>
            <a:picLocks noGrp="1" noChangeAspect="1"/>
          </p:cNvPicPr>
          <p:nvPr>
            <p:ph sz="quarter" idx="1"/>
          </p:nvPr>
        </p:nvPicPr>
        <p:blipFill>
          <a:blip r:embed="rId2"/>
          <a:stretch>
            <a:fillRect/>
          </a:stretch>
        </p:blipFill>
        <p:spPr>
          <a:xfrm>
            <a:off x="685800" y="995962"/>
            <a:ext cx="7391400" cy="4866075"/>
          </a:xfrm>
        </p:spPr>
      </p:pic>
    </p:spTree>
    <p:extLst>
      <p:ext uri="{BB962C8B-B14F-4D97-AF65-F5344CB8AC3E}">
        <p14:creationId xmlns:p14="http://schemas.microsoft.com/office/powerpoint/2010/main" val="334166710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Subtitle 2">
            <a:extLst>
              <a:ext uri="{FF2B5EF4-FFF2-40B4-BE49-F238E27FC236}">
                <a16:creationId xmlns:a16="http://schemas.microsoft.com/office/drawing/2014/main" id="{13167465-23B3-4BF3-ACCD-1C9B91A4B820}"/>
              </a:ext>
            </a:extLst>
          </p:cNvPr>
          <p:cNvSpPr txBox="1">
            <a:spLocks/>
          </p:cNvSpPr>
          <p:nvPr/>
        </p:nvSpPr>
        <p:spPr bwMode="auto">
          <a:xfrm>
            <a:off x="2356703" y="2209800"/>
            <a:ext cx="7633126" cy="9263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0" indent="0" algn="ctr" rtl="0" fontAlgn="base">
              <a:lnSpc>
                <a:spcPct val="90000"/>
              </a:lnSpc>
              <a:spcBef>
                <a:spcPts val="1000"/>
              </a:spcBef>
              <a:spcAft>
                <a:spcPct val="0"/>
              </a:spcAft>
              <a:buFont typeface="Arial" panose="020B0604020202020204" pitchFamily="34" charset="0"/>
              <a:buNone/>
              <a:defRPr sz="2400" kern="1200">
                <a:solidFill>
                  <a:schemeClr val="tx1"/>
                </a:solidFill>
                <a:latin typeface="+mn-lt"/>
                <a:ea typeface="+mn-ea"/>
                <a:cs typeface="+mn-cs"/>
              </a:defRPr>
            </a:lvl1pPr>
            <a:lvl2pPr marL="457200" indent="0" algn="ctr" rtl="0" fontAlgn="base">
              <a:lnSpc>
                <a:spcPct val="90000"/>
              </a:lnSpc>
              <a:spcBef>
                <a:spcPts val="500"/>
              </a:spcBef>
              <a:spcAft>
                <a:spcPct val="0"/>
              </a:spcAft>
              <a:buFont typeface="Arial" panose="020B0604020202020204" pitchFamily="34" charset="0"/>
              <a:buNone/>
              <a:defRPr sz="2000" kern="1200">
                <a:solidFill>
                  <a:schemeClr val="tx1"/>
                </a:solidFill>
                <a:latin typeface="+mn-lt"/>
                <a:ea typeface="+mn-ea"/>
                <a:cs typeface="+mn-cs"/>
              </a:defRPr>
            </a:lvl2pPr>
            <a:lvl3pPr marL="914400" indent="0" algn="ctr" rtl="0" fontAlgn="base">
              <a:lnSpc>
                <a:spcPct val="90000"/>
              </a:lnSpc>
              <a:spcBef>
                <a:spcPts val="500"/>
              </a:spcBef>
              <a:spcAft>
                <a:spcPct val="0"/>
              </a:spcAft>
              <a:buFont typeface="Arial" panose="020B0604020202020204" pitchFamily="34" charset="0"/>
              <a:buNone/>
              <a:defRPr sz="1800" kern="1200">
                <a:solidFill>
                  <a:schemeClr val="tx1"/>
                </a:solidFill>
                <a:latin typeface="+mn-lt"/>
                <a:ea typeface="+mn-ea"/>
                <a:cs typeface="+mn-cs"/>
              </a:defRPr>
            </a:lvl3pPr>
            <a:lvl4pPr marL="1371600" indent="0" algn="ctr" rtl="0" fontAlgn="base">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4pPr>
            <a:lvl5pPr marL="1828800" indent="0" algn="ctr" rtl="0" fontAlgn="base">
              <a:lnSpc>
                <a:spcPct val="90000"/>
              </a:lnSpc>
              <a:spcBef>
                <a:spcPts val="500"/>
              </a:spcBef>
              <a:spcAft>
                <a:spcPct val="0"/>
              </a:spcAft>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altLang="en-US" dirty="0">
                <a:cs typeface="Arial" panose="020B0604020202020204" pitchFamily="34" charset="0"/>
              </a:rPr>
              <a:t>Introduction by </a:t>
            </a:r>
            <a:r>
              <a:rPr lang="en-US" altLang="en-US" i="1" dirty="0">
                <a:cs typeface="Arial" panose="020B0604020202020204" pitchFamily="34" charset="0"/>
              </a:rPr>
              <a:t>Rod Smith</a:t>
            </a:r>
            <a:r>
              <a:rPr lang="en-US" altLang="en-US" dirty="0">
                <a:cs typeface="Arial" panose="020B0604020202020204" pitchFamily="34" charset="0"/>
              </a:rPr>
              <a:t>, Publisher </a:t>
            </a:r>
          </a:p>
          <a:p>
            <a:r>
              <a:rPr lang="en-US" altLang="en-US" sz="2800" dirty="0">
                <a:cs typeface="Arial" panose="020B0604020202020204" pitchFamily="34" charset="0"/>
              </a:rPr>
              <a:t>Compressed Air Best Practices® Magazine</a:t>
            </a:r>
          </a:p>
          <a:p>
            <a:endParaRPr lang="en-US" altLang="en-US" sz="2800" dirty="0">
              <a:cs typeface="Arial" panose="020B0604020202020204" pitchFamily="34" charset="0"/>
            </a:endParaRPr>
          </a:p>
        </p:txBody>
      </p:sp>
      <p:sp>
        <p:nvSpPr>
          <p:cNvPr id="9" name="Title 1">
            <a:extLst>
              <a:ext uri="{FF2B5EF4-FFF2-40B4-BE49-F238E27FC236}">
                <a16:creationId xmlns:a16="http://schemas.microsoft.com/office/drawing/2014/main" id="{09C5703D-BF8E-4B32-AB16-8917DF0ECB88}"/>
              </a:ext>
            </a:extLst>
          </p:cNvPr>
          <p:cNvSpPr txBox="1">
            <a:spLocks/>
          </p:cNvSpPr>
          <p:nvPr/>
        </p:nvSpPr>
        <p:spPr bwMode="auto">
          <a:xfrm>
            <a:off x="1066800" y="1295806"/>
            <a:ext cx="10134600" cy="61555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rtlCol="0" anchor="b" anchorCtr="0" compatLnSpc="1">
            <a:prstTxWarp prst="textNoShape">
              <a:avLst/>
            </a:prstTxWarp>
            <a:noAutofit/>
          </a:bodyPr>
          <a:lstStyle>
            <a:lvl1pPr algn="ctr" rtl="0" fontAlgn="base">
              <a:lnSpc>
                <a:spcPct val="90000"/>
              </a:lnSpc>
              <a:spcBef>
                <a:spcPct val="0"/>
              </a:spcBef>
              <a:spcAft>
                <a:spcPct val="0"/>
              </a:spcAft>
              <a:defRPr sz="6000" kern="1200">
                <a:solidFill>
                  <a:schemeClr val="tx1"/>
                </a:solidFill>
                <a:latin typeface="+mj-lt"/>
                <a:ea typeface="+mj-ea"/>
                <a:cs typeface="+mj-cs"/>
              </a:defRPr>
            </a:lvl1pPr>
            <a:lvl2pPr algn="l" rtl="0" fontAlgn="base">
              <a:lnSpc>
                <a:spcPct val="90000"/>
              </a:lnSpc>
              <a:spcBef>
                <a:spcPct val="0"/>
              </a:spcBef>
              <a:spcAft>
                <a:spcPct val="0"/>
              </a:spcAft>
              <a:defRPr sz="4400">
                <a:solidFill>
                  <a:schemeClr val="tx1"/>
                </a:solidFill>
                <a:latin typeface="Calibri Light" panose="020F0302020204030204" pitchFamily="34" charset="0"/>
              </a:defRPr>
            </a:lvl2pPr>
            <a:lvl3pPr algn="l" rtl="0" fontAlgn="base">
              <a:lnSpc>
                <a:spcPct val="90000"/>
              </a:lnSpc>
              <a:spcBef>
                <a:spcPct val="0"/>
              </a:spcBef>
              <a:spcAft>
                <a:spcPct val="0"/>
              </a:spcAft>
              <a:defRPr sz="4400">
                <a:solidFill>
                  <a:schemeClr val="tx1"/>
                </a:solidFill>
                <a:latin typeface="Calibri Light" panose="020F0302020204030204" pitchFamily="34" charset="0"/>
              </a:defRPr>
            </a:lvl3pPr>
            <a:lvl4pPr algn="l" rtl="0" fontAlgn="base">
              <a:lnSpc>
                <a:spcPct val="90000"/>
              </a:lnSpc>
              <a:spcBef>
                <a:spcPct val="0"/>
              </a:spcBef>
              <a:spcAft>
                <a:spcPct val="0"/>
              </a:spcAft>
              <a:defRPr sz="4400">
                <a:solidFill>
                  <a:schemeClr val="tx1"/>
                </a:solidFill>
                <a:latin typeface="Calibri Light" panose="020F0302020204030204" pitchFamily="34" charset="0"/>
              </a:defRPr>
            </a:lvl4pPr>
            <a:lvl5pPr algn="l" rtl="0" fontAlgn="base">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a:lstStyle>
          <a:p>
            <a:pPr fontAlgn="auto">
              <a:spcAft>
                <a:spcPts val="0"/>
              </a:spcAft>
              <a:defRPr/>
            </a:pPr>
            <a:r>
              <a:rPr lang="en-US" sz="3200" b="1" dirty="0">
                <a:solidFill>
                  <a:schemeClr val="accent4"/>
                </a:solidFill>
              </a:rPr>
              <a:t>5 Steps Before Making an Air Compressor Purchase Decision</a:t>
            </a:r>
          </a:p>
        </p:txBody>
      </p:sp>
      <p:sp>
        <p:nvSpPr>
          <p:cNvPr id="2" name="TextBox 1">
            <a:extLst>
              <a:ext uri="{FF2B5EF4-FFF2-40B4-BE49-F238E27FC236}">
                <a16:creationId xmlns:a16="http://schemas.microsoft.com/office/drawing/2014/main" id="{92381C32-EF84-473F-AED5-31A55FA68691}"/>
              </a:ext>
            </a:extLst>
          </p:cNvPr>
          <p:cNvSpPr txBox="1">
            <a:spLocks noChangeArrowheads="1"/>
          </p:cNvSpPr>
          <p:nvPr/>
        </p:nvSpPr>
        <p:spPr bwMode="auto">
          <a:xfrm>
            <a:off x="10034939" y="3617064"/>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r>
              <a:rPr lang="en-US" altLang="en-US" sz="1600" dirty="0">
                <a:solidFill>
                  <a:prstClr val="black"/>
                </a:solidFill>
                <a:cs typeface="Arial" panose="020B0604020202020204" pitchFamily="34" charset="0"/>
              </a:rPr>
              <a:t>Sponsored by</a:t>
            </a:r>
          </a:p>
        </p:txBody>
      </p:sp>
      <p:pic>
        <p:nvPicPr>
          <p:cNvPr id="10" name="Picture 9">
            <a:extLst>
              <a:ext uri="{FF2B5EF4-FFF2-40B4-BE49-F238E27FC236}">
                <a16:creationId xmlns:a16="http://schemas.microsoft.com/office/drawing/2014/main" id="{A0582FB4-8CFC-484C-8017-71CB53F89EC9}"/>
              </a:ext>
            </a:extLst>
          </p:cNvPr>
          <p:cNvPicPr>
            <a:picLocks noChangeAspect="1"/>
          </p:cNvPicPr>
          <p:nvPr/>
        </p:nvPicPr>
        <p:blipFill>
          <a:blip r:embed="rId2"/>
          <a:stretch>
            <a:fillRect/>
          </a:stretch>
        </p:blipFill>
        <p:spPr>
          <a:xfrm>
            <a:off x="9882539" y="4038600"/>
            <a:ext cx="1621872" cy="977178"/>
          </a:xfrm>
          <a:prstGeom prst="rect">
            <a:avLst/>
          </a:prstGeom>
        </p:spPr>
      </p:pic>
      <p:pic>
        <p:nvPicPr>
          <p:cNvPr id="6" name="69753508-84B8-498F-9B08-6D5A769CBD20" descr="9A3E81F3-8EC0-44DC-AF99-7663B9FE2314@fios-router">
            <a:extLst>
              <a:ext uri="{FF2B5EF4-FFF2-40B4-BE49-F238E27FC236}">
                <a16:creationId xmlns:a16="http://schemas.microsoft.com/office/drawing/2014/main" id="{505D07EE-0B0B-4332-9F88-A6F23F589694}"/>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62000" y="2411199"/>
            <a:ext cx="1647565" cy="2035601"/>
          </a:xfrm>
          <a:prstGeom prst="rect">
            <a:avLst/>
          </a:prstGeom>
          <a:solidFill>
            <a:srgbClr val="FFFFFF">
              <a:shade val="85000"/>
            </a:srgbClr>
          </a:solidFill>
          <a:ln w="76200" cap="rnd">
            <a:solidFill>
              <a:schemeClr val="accent1"/>
            </a:solidFill>
          </a:ln>
          <a:effectLst>
            <a:outerShdw blurRad="50000" algn="tl" rotWithShape="0">
              <a:srgbClr val="000000">
                <a:alpha val="41000"/>
              </a:srgbClr>
            </a:outerShdw>
          </a:effectLst>
          <a:scene3d>
            <a:camera prst="orthographicFront"/>
            <a:lightRig rig="twoPt" dir="t">
              <a:rot lat="0" lon="0" rev="7800000"/>
            </a:lightRig>
          </a:scene3d>
          <a:sp3d contourW="6350">
            <a:bevelT w="50800" h="16510"/>
            <a:contourClr>
              <a:srgbClr val="C0C0C0"/>
            </a:contourClr>
          </a:sp3d>
        </p:spPr>
      </p:pic>
    </p:spTree>
    <p:extLst>
      <p:ext uri="{BB962C8B-B14F-4D97-AF65-F5344CB8AC3E}">
        <p14:creationId xmlns:p14="http://schemas.microsoft.com/office/powerpoint/2010/main" val="12557630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20" name="TextBox 15"/>
          <p:cNvSpPr txBox="1">
            <a:spLocks noChangeArrowheads="1"/>
          </p:cNvSpPr>
          <p:nvPr/>
        </p:nvSpPr>
        <p:spPr bwMode="auto">
          <a:xfrm>
            <a:off x="1142952" y="3370345"/>
            <a:ext cx="3348037" cy="4000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endParaRPr lang="en-US" altLang="en-US" sz="1000" dirty="0">
              <a:solidFill>
                <a:prstClr val="black"/>
              </a:solidFill>
            </a:endParaRPr>
          </a:p>
          <a:p>
            <a:pPr fontAlgn="base">
              <a:spcBef>
                <a:spcPct val="0"/>
              </a:spcBef>
              <a:spcAft>
                <a:spcPct val="0"/>
              </a:spcAft>
              <a:defRPr/>
            </a:pPr>
            <a:endParaRPr lang="en-US" altLang="en-US" sz="1000" dirty="0">
              <a:solidFill>
                <a:prstClr val="black"/>
              </a:solidFill>
            </a:endParaRPr>
          </a:p>
        </p:txBody>
      </p:sp>
      <p:sp>
        <p:nvSpPr>
          <p:cNvPr id="9228" name="TextBox 19"/>
          <p:cNvSpPr txBox="1">
            <a:spLocks noChangeArrowheads="1"/>
          </p:cNvSpPr>
          <p:nvPr/>
        </p:nvSpPr>
        <p:spPr bwMode="auto">
          <a:xfrm>
            <a:off x="4327128" y="1524000"/>
            <a:ext cx="4300247" cy="341632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a:buFont typeface="Arial" panose="020B0604020202020204" pitchFamily="34" charset="0"/>
              <a:buChar char="•"/>
              <a:defRPr/>
            </a:pPr>
            <a:r>
              <a:rPr lang="en-US" altLang="en-US" sz="2400" dirty="0">
                <a:solidFill>
                  <a:prstClr val="black"/>
                </a:solidFill>
                <a:latin typeface="Arial" panose="020B0604020202020204" pitchFamily="34" charset="0"/>
                <a:cs typeface="Arial" panose="020B0604020202020204" pitchFamily="34" charset="0"/>
              </a:rPr>
              <a:t> Compressed Air Systems Sales Training</a:t>
            </a:r>
          </a:p>
          <a:p>
            <a:pPr>
              <a:buFont typeface="Arial" panose="020B0604020202020204" pitchFamily="34" charset="0"/>
              <a:buChar char="•"/>
              <a:defRPr/>
            </a:pPr>
            <a:endParaRPr lang="en-US" altLang="en-US" sz="2400" dirty="0">
              <a:solidFill>
                <a:prstClr val="black"/>
              </a:solidFill>
              <a:latin typeface="Arial" panose="020B0604020202020204" pitchFamily="34" charset="0"/>
              <a:cs typeface="Arial" panose="020B0604020202020204" pitchFamily="34" charset="0"/>
            </a:endParaRPr>
          </a:p>
          <a:p>
            <a:pPr>
              <a:buFont typeface="Arial" panose="020B0604020202020204" pitchFamily="34" charset="0"/>
              <a:buChar char="•"/>
              <a:defRPr/>
            </a:pPr>
            <a:r>
              <a:rPr lang="en-US" altLang="en-US" sz="2400" dirty="0">
                <a:solidFill>
                  <a:prstClr val="black"/>
                </a:solidFill>
                <a:latin typeface="Arial" panose="020B0604020202020204" pitchFamily="34" charset="0"/>
                <a:cs typeface="Arial" panose="020B0604020202020204" pitchFamily="34" charset="0"/>
              </a:rPr>
              <a:t> Design and Consulting of Compressed Air Systems</a:t>
            </a:r>
          </a:p>
          <a:p>
            <a:pPr>
              <a:buFont typeface="Arial" panose="020B0604020202020204" pitchFamily="34" charset="0"/>
              <a:buChar char="•"/>
              <a:defRPr/>
            </a:pPr>
            <a:endParaRPr lang="en-US" altLang="en-US" sz="2400" dirty="0">
              <a:solidFill>
                <a:prstClr val="black"/>
              </a:solidFill>
              <a:latin typeface="Arial" panose="020B0604020202020204" pitchFamily="34" charset="0"/>
              <a:cs typeface="Arial" panose="020B0604020202020204" pitchFamily="34" charset="0"/>
            </a:endParaRPr>
          </a:p>
          <a:p>
            <a:pPr>
              <a:buFont typeface="Arial" panose="020B0604020202020204" pitchFamily="34" charset="0"/>
              <a:buChar char="•"/>
              <a:defRPr/>
            </a:pPr>
            <a:r>
              <a:rPr lang="en-US" altLang="en-US" sz="2400" dirty="0">
                <a:solidFill>
                  <a:prstClr val="black"/>
                </a:solidFill>
                <a:latin typeface="Arial" panose="020B0604020202020204" pitchFamily="34" charset="0"/>
                <a:cs typeface="Arial" panose="020B0604020202020204" pitchFamily="34" charset="0"/>
              </a:rPr>
              <a:t> Certified DOE </a:t>
            </a:r>
            <a:r>
              <a:rPr lang="en-US" altLang="en-US" sz="2400" dirty="0" err="1">
                <a:solidFill>
                  <a:prstClr val="black"/>
                </a:solidFill>
                <a:latin typeface="Arial" panose="020B0604020202020204" pitchFamily="34" charset="0"/>
                <a:cs typeface="Arial" panose="020B0604020202020204" pitchFamily="34" charset="0"/>
              </a:rPr>
              <a:t>AirMaster</a:t>
            </a:r>
            <a:r>
              <a:rPr lang="en-US" altLang="en-US" sz="2400" dirty="0">
                <a:solidFill>
                  <a:prstClr val="black"/>
                </a:solidFill>
                <a:latin typeface="Arial" panose="020B0604020202020204" pitchFamily="34" charset="0"/>
                <a:cs typeface="Arial" panose="020B0604020202020204" pitchFamily="34" charset="0"/>
              </a:rPr>
              <a:t>+</a:t>
            </a:r>
          </a:p>
          <a:p>
            <a:pPr>
              <a:buFont typeface="Arial" panose="020B0604020202020204" pitchFamily="34" charset="0"/>
              <a:buChar char="•"/>
              <a:defRPr/>
            </a:pPr>
            <a:endParaRPr lang="en-US" altLang="en-US" sz="2400" dirty="0">
              <a:solidFill>
                <a:prstClr val="black"/>
              </a:solidFill>
              <a:latin typeface="Arial" panose="020B0604020202020204" pitchFamily="34" charset="0"/>
              <a:cs typeface="Arial" panose="020B0604020202020204" pitchFamily="34" charset="0"/>
            </a:endParaRPr>
          </a:p>
          <a:p>
            <a:pPr>
              <a:buFont typeface="Arial" panose="020B0604020202020204" pitchFamily="34" charset="0"/>
              <a:buChar char="•"/>
              <a:defRPr/>
            </a:pPr>
            <a:endParaRPr lang="en-US" altLang="en-US" sz="2400" dirty="0">
              <a:solidFill>
                <a:prstClr val="black"/>
              </a:solidFill>
              <a:latin typeface="Arial" panose="020B0604020202020204" pitchFamily="34" charset="0"/>
              <a:cs typeface="Arial" panose="020B0604020202020204" pitchFamily="34" charset="0"/>
            </a:endParaRPr>
          </a:p>
        </p:txBody>
      </p:sp>
      <p:sp>
        <p:nvSpPr>
          <p:cNvPr id="14" name="Title 1">
            <a:extLst>
              <a:ext uri="{FF2B5EF4-FFF2-40B4-BE49-F238E27FC236}">
                <a16:creationId xmlns:a16="http://schemas.microsoft.com/office/drawing/2014/main" id="{F2CBD3E3-8AD4-4543-A803-FE2688D1FD99}"/>
              </a:ext>
            </a:extLst>
          </p:cNvPr>
          <p:cNvSpPr>
            <a:spLocks noGrp="1"/>
          </p:cNvSpPr>
          <p:nvPr>
            <p:ph type="title"/>
          </p:nvPr>
        </p:nvSpPr>
        <p:spPr>
          <a:xfrm>
            <a:off x="1981200" y="152400"/>
            <a:ext cx="8305800" cy="563562"/>
          </a:xfrm>
        </p:spPr>
        <p:txBody>
          <a:bodyPr/>
          <a:lstStyle/>
          <a:p>
            <a:pPr algn="ctr"/>
            <a:r>
              <a:rPr lang="en-US" dirty="0"/>
              <a:t>About the Speaker</a:t>
            </a:r>
          </a:p>
        </p:txBody>
      </p:sp>
      <p:sp>
        <p:nvSpPr>
          <p:cNvPr id="23" name="Rectangle 22">
            <a:extLst>
              <a:ext uri="{FF2B5EF4-FFF2-40B4-BE49-F238E27FC236}">
                <a16:creationId xmlns:a16="http://schemas.microsoft.com/office/drawing/2014/main" id="{0F2CB317-197B-4F21-A67C-BE4378867D09}"/>
              </a:ext>
            </a:extLst>
          </p:cNvPr>
          <p:cNvSpPr/>
          <p:nvPr/>
        </p:nvSpPr>
        <p:spPr>
          <a:xfrm>
            <a:off x="591729" y="1402718"/>
            <a:ext cx="3276600" cy="2965131"/>
          </a:xfrm>
          <a:prstGeom prst="rect">
            <a:avLst/>
          </a:prstGeom>
        </p:spPr>
        <p:style>
          <a:lnRef idx="2">
            <a:schemeClr val="lt1">
              <a:hueOff val="0"/>
              <a:satOff val="0"/>
              <a:lumOff val="0"/>
              <a:alphaOff val="0"/>
            </a:schemeClr>
          </a:lnRef>
          <a:fillRef idx="1">
            <a:schemeClr val="accent1">
              <a:tint val="50000"/>
              <a:hueOff val="0"/>
              <a:satOff val="0"/>
              <a:lumOff val="0"/>
              <a:alphaOff val="0"/>
            </a:schemeClr>
          </a:fillRef>
          <a:effectRef idx="0">
            <a:schemeClr val="accent1">
              <a:tint val="50000"/>
              <a:hueOff val="0"/>
              <a:satOff val="0"/>
              <a:lumOff val="0"/>
              <a:alphaOff val="0"/>
            </a:schemeClr>
          </a:effectRef>
          <a:fontRef idx="minor">
            <a:schemeClr val="lt1">
              <a:hueOff val="0"/>
              <a:satOff val="0"/>
              <a:lumOff val="0"/>
              <a:alphaOff val="0"/>
            </a:schemeClr>
          </a:fontRef>
        </p:style>
      </p:sp>
      <p:sp>
        <p:nvSpPr>
          <p:cNvPr id="5" name="TextBox 4">
            <a:extLst>
              <a:ext uri="{FF2B5EF4-FFF2-40B4-BE49-F238E27FC236}">
                <a16:creationId xmlns:a16="http://schemas.microsoft.com/office/drawing/2014/main" id="{C684C370-D1B2-4236-A817-27AFAF331426}"/>
              </a:ext>
            </a:extLst>
          </p:cNvPr>
          <p:cNvSpPr txBox="1">
            <a:spLocks noChangeArrowheads="1"/>
          </p:cNvSpPr>
          <p:nvPr/>
        </p:nvSpPr>
        <p:spPr bwMode="auto">
          <a:xfrm>
            <a:off x="10017200" y="3570370"/>
            <a:ext cx="1317072" cy="3385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fontAlgn="base">
              <a:spcBef>
                <a:spcPct val="0"/>
              </a:spcBef>
              <a:spcAft>
                <a:spcPct val="0"/>
              </a:spcAft>
              <a:defRPr>
                <a:solidFill>
                  <a:schemeClr val="tx1"/>
                </a:solidFill>
                <a:latin typeface="Calibri" panose="020F0502020204030204" pitchFamily="34" charset="0"/>
              </a:defRPr>
            </a:lvl6pPr>
            <a:lvl7pPr marL="2971800" indent="-228600" fontAlgn="base">
              <a:spcBef>
                <a:spcPct val="0"/>
              </a:spcBef>
              <a:spcAft>
                <a:spcPct val="0"/>
              </a:spcAft>
              <a:defRPr>
                <a:solidFill>
                  <a:schemeClr val="tx1"/>
                </a:solidFill>
                <a:latin typeface="Calibri" panose="020F0502020204030204" pitchFamily="34" charset="0"/>
              </a:defRPr>
            </a:lvl7pPr>
            <a:lvl8pPr marL="3429000" indent="-228600" fontAlgn="base">
              <a:spcBef>
                <a:spcPct val="0"/>
              </a:spcBef>
              <a:spcAft>
                <a:spcPct val="0"/>
              </a:spcAft>
              <a:defRPr>
                <a:solidFill>
                  <a:schemeClr val="tx1"/>
                </a:solidFill>
                <a:latin typeface="Calibri" panose="020F0502020204030204" pitchFamily="34" charset="0"/>
              </a:defRPr>
            </a:lvl8pPr>
            <a:lvl9pPr marL="3886200" indent="-228600" fontAlgn="base">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defRPr/>
            </a:pPr>
            <a:r>
              <a:rPr lang="en-US" altLang="en-US" sz="1600" dirty="0">
                <a:solidFill>
                  <a:prstClr val="black"/>
                </a:solidFill>
                <a:cs typeface="Arial" panose="020B0604020202020204" pitchFamily="34" charset="0"/>
              </a:rPr>
              <a:t>Sponsored by</a:t>
            </a:r>
          </a:p>
        </p:txBody>
      </p:sp>
      <p:pic>
        <p:nvPicPr>
          <p:cNvPr id="13" name="Picture 12">
            <a:extLst>
              <a:ext uri="{FF2B5EF4-FFF2-40B4-BE49-F238E27FC236}">
                <a16:creationId xmlns:a16="http://schemas.microsoft.com/office/drawing/2014/main" id="{5EB8707F-8822-47E0-B124-A1C4F6A9C944}"/>
              </a:ext>
            </a:extLst>
          </p:cNvPr>
          <p:cNvPicPr>
            <a:picLocks noChangeAspect="1"/>
          </p:cNvPicPr>
          <p:nvPr/>
        </p:nvPicPr>
        <p:blipFill>
          <a:blip r:embed="rId2"/>
          <a:stretch>
            <a:fillRect/>
          </a:stretch>
        </p:blipFill>
        <p:spPr>
          <a:xfrm>
            <a:off x="9882539" y="4038600"/>
            <a:ext cx="1621872" cy="977178"/>
          </a:xfrm>
          <a:prstGeom prst="rect">
            <a:avLst/>
          </a:prstGeom>
        </p:spPr>
      </p:pic>
      <p:pic>
        <p:nvPicPr>
          <p:cNvPr id="17" name="Picture 16" descr="A person smiling for the picture&#10;&#10;Description automatically generated with low confidence">
            <a:extLst>
              <a:ext uri="{FF2B5EF4-FFF2-40B4-BE49-F238E27FC236}">
                <a16:creationId xmlns:a16="http://schemas.microsoft.com/office/drawing/2014/main" id="{A98DB9EA-A89E-4A5B-BD57-D5A4D52798A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528528" y="1524000"/>
            <a:ext cx="1565207" cy="2352267"/>
          </a:xfrm>
          <a:prstGeom prst="rect">
            <a:avLst/>
          </a:prstGeom>
        </p:spPr>
      </p:pic>
      <p:grpSp>
        <p:nvGrpSpPr>
          <p:cNvPr id="25" name="Group 24">
            <a:extLst>
              <a:ext uri="{FF2B5EF4-FFF2-40B4-BE49-F238E27FC236}">
                <a16:creationId xmlns:a16="http://schemas.microsoft.com/office/drawing/2014/main" id="{F8472E8A-B840-4E85-B817-FB57C539C835}"/>
              </a:ext>
            </a:extLst>
          </p:cNvPr>
          <p:cNvGrpSpPr/>
          <p:nvPr/>
        </p:nvGrpSpPr>
        <p:grpSpPr>
          <a:xfrm>
            <a:off x="328214" y="3309286"/>
            <a:ext cx="3735399" cy="1142378"/>
            <a:chOff x="1021284" y="1700342"/>
            <a:chExt cx="3491398" cy="936321"/>
          </a:xfrm>
        </p:grpSpPr>
        <p:sp>
          <p:nvSpPr>
            <p:cNvPr id="26" name="Speech Bubble: Rectangle 25">
              <a:extLst>
                <a:ext uri="{FF2B5EF4-FFF2-40B4-BE49-F238E27FC236}">
                  <a16:creationId xmlns:a16="http://schemas.microsoft.com/office/drawing/2014/main" id="{C331D923-0127-43CF-A68D-5CFBF67D49A2}"/>
                </a:ext>
              </a:extLst>
            </p:cNvPr>
            <p:cNvSpPr/>
            <p:nvPr/>
          </p:nvSpPr>
          <p:spPr>
            <a:xfrm>
              <a:off x="1249394" y="1756545"/>
              <a:ext cx="3080761" cy="794482"/>
            </a:xfrm>
            <a:prstGeom prst="wedgeRectCallout">
              <a:avLst>
                <a:gd name="adj1" fmla="val 20250"/>
                <a:gd name="adj2" fmla="val -60700"/>
              </a:avLst>
            </a:prstGeom>
          </p:spPr>
          <p:style>
            <a:lnRef idx="2">
              <a:schemeClr val="lt1">
                <a:hueOff val="0"/>
                <a:satOff val="0"/>
                <a:lumOff val="0"/>
                <a:alphaOff val="0"/>
              </a:schemeClr>
            </a:lnRef>
            <a:fillRef idx="1">
              <a:schemeClr val="accent1">
                <a:hueOff val="0"/>
                <a:satOff val="0"/>
                <a:lumOff val="0"/>
                <a:alphaOff val="0"/>
              </a:schemeClr>
            </a:fillRef>
            <a:effectRef idx="0">
              <a:schemeClr val="accent1">
                <a:hueOff val="0"/>
                <a:satOff val="0"/>
                <a:lumOff val="0"/>
                <a:alphaOff val="0"/>
              </a:schemeClr>
            </a:effectRef>
            <a:fontRef idx="minor">
              <a:schemeClr val="lt1"/>
            </a:fontRef>
          </p:style>
        </p:sp>
        <p:sp>
          <p:nvSpPr>
            <p:cNvPr id="27" name="Speech Bubble: Rectangle 4">
              <a:extLst>
                <a:ext uri="{FF2B5EF4-FFF2-40B4-BE49-F238E27FC236}">
                  <a16:creationId xmlns:a16="http://schemas.microsoft.com/office/drawing/2014/main" id="{47050A68-7F44-4931-9883-72D8E757DC5F}"/>
                </a:ext>
              </a:extLst>
            </p:cNvPr>
            <p:cNvSpPr txBox="1"/>
            <p:nvPr/>
          </p:nvSpPr>
          <p:spPr>
            <a:xfrm>
              <a:off x="1021284" y="1700342"/>
              <a:ext cx="3491398" cy="936321"/>
            </a:xfrm>
            <a:prstGeom prst="rect">
              <a:avLst/>
            </a:prstGeom>
          </p:spPr>
          <p:style>
            <a:lnRef idx="0">
              <a:scrgbClr r="0" g="0" b="0"/>
            </a:lnRef>
            <a:fillRef idx="0">
              <a:scrgbClr r="0" g="0" b="0"/>
            </a:fillRef>
            <a:effectRef idx="0">
              <a:scrgbClr r="0" g="0" b="0"/>
            </a:effectRef>
            <a:fontRef idx="minor">
              <a:schemeClr val="lt1"/>
            </a:fontRef>
          </p:style>
          <p:txBody>
            <a:bodyPr spcFirstLastPara="0" vert="horz" wrap="square" lIns="68580" tIns="68580" rIns="68580" bIns="68580" numCol="1" spcCol="1270" anchor="ctr" anchorCtr="0">
              <a:noAutofit/>
            </a:bodyPr>
            <a:lstStyle/>
            <a:p>
              <a:pPr algn="ctr" defTabSz="800100">
                <a:spcBef>
                  <a:spcPct val="0"/>
                </a:spcBef>
              </a:pPr>
              <a:r>
                <a:rPr lang="en-US" sz="2000" b="1" dirty="0"/>
                <a:t>Loran Circle</a:t>
              </a:r>
            </a:p>
            <a:p>
              <a:pPr algn="ctr" defTabSz="800100">
                <a:spcBef>
                  <a:spcPct val="0"/>
                </a:spcBef>
              </a:pPr>
              <a:r>
                <a:rPr lang="en-US" sz="1400" dirty="0"/>
                <a:t>Circle Training &amp; Consulting</a:t>
              </a:r>
            </a:p>
          </p:txBody>
        </p:sp>
      </p:grpSp>
    </p:spTree>
    <p:extLst>
      <p:ext uri="{BB962C8B-B14F-4D97-AF65-F5344CB8AC3E}">
        <p14:creationId xmlns:p14="http://schemas.microsoft.com/office/powerpoint/2010/main" val="26986660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F566F90-74E2-47C9-9480-49AF7BDFD1DA}"/>
              </a:ext>
            </a:extLst>
          </p:cNvPr>
          <p:cNvSpPr>
            <a:spLocks noGrp="1"/>
          </p:cNvSpPr>
          <p:nvPr>
            <p:ph type="title"/>
          </p:nvPr>
        </p:nvSpPr>
        <p:spPr/>
        <p:txBody>
          <a:bodyPr/>
          <a:lstStyle/>
          <a:p>
            <a:r>
              <a:rPr lang="en-US" dirty="0"/>
              <a:t>Why Is This Important?</a:t>
            </a:r>
          </a:p>
        </p:txBody>
      </p:sp>
      <p:pic>
        <p:nvPicPr>
          <p:cNvPr id="4" name="Content Placeholder 3">
            <a:extLst>
              <a:ext uri="{FF2B5EF4-FFF2-40B4-BE49-F238E27FC236}">
                <a16:creationId xmlns:a16="http://schemas.microsoft.com/office/drawing/2014/main" id="{AE1F63BC-84E8-47B2-AD65-3940E0823AA9}"/>
              </a:ext>
            </a:extLst>
          </p:cNvPr>
          <p:cNvPicPr>
            <a:picLocks noGrp="1" noChangeAspect="1"/>
          </p:cNvPicPr>
          <p:nvPr>
            <p:ph sz="quarter" idx="1"/>
          </p:nvPr>
        </p:nvPicPr>
        <p:blipFill>
          <a:blip r:embed="rId2"/>
          <a:stretch>
            <a:fillRect/>
          </a:stretch>
        </p:blipFill>
        <p:spPr>
          <a:xfrm>
            <a:off x="5486400" y="1600200"/>
            <a:ext cx="6061925" cy="3886200"/>
          </a:xfrm>
          <a:prstGeom prst="rect">
            <a:avLst/>
          </a:prstGeom>
        </p:spPr>
      </p:pic>
      <p:sp>
        <p:nvSpPr>
          <p:cNvPr id="5" name="TextBox 4">
            <a:extLst>
              <a:ext uri="{FF2B5EF4-FFF2-40B4-BE49-F238E27FC236}">
                <a16:creationId xmlns:a16="http://schemas.microsoft.com/office/drawing/2014/main" id="{B045EA70-0748-4F18-8F70-7BDF1C0D82D4}"/>
              </a:ext>
            </a:extLst>
          </p:cNvPr>
          <p:cNvSpPr txBox="1"/>
          <p:nvPr/>
        </p:nvSpPr>
        <p:spPr>
          <a:xfrm>
            <a:off x="838200" y="1859339"/>
            <a:ext cx="4876800" cy="313932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Review the chart to the right. This is an example of the total costs of a compressed air system over the life span of the compressor.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What is the lowest lifecycle cost?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What is the highest lifecycle cost?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000000"/>
              </a:solidFill>
              <a:effectLst/>
              <a:uLnTx/>
              <a:uFillTx/>
              <a:latin typeface="Arial"/>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00000"/>
                </a:solidFill>
                <a:effectLst/>
                <a:uLnTx/>
                <a:uFillTx/>
                <a:latin typeface="Arial"/>
                <a:ea typeface="+mn-ea"/>
                <a:cs typeface="+mn-cs"/>
              </a:rPr>
              <a:t>Price is what you pay up front once, Costs are what you pay over the lifetime of the equipment.</a:t>
            </a:r>
          </a:p>
        </p:txBody>
      </p:sp>
      <p:sp>
        <p:nvSpPr>
          <p:cNvPr id="3" name="TextBox 2">
            <a:extLst>
              <a:ext uri="{FF2B5EF4-FFF2-40B4-BE49-F238E27FC236}">
                <a16:creationId xmlns:a16="http://schemas.microsoft.com/office/drawing/2014/main" id="{10900001-B1BA-4B61-884E-DD90F7B6F2B5}"/>
              </a:ext>
            </a:extLst>
          </p:cNvPr>
          <p:cNvSpPr txBox="1"/>
          <p:nvPr/>
        </p:nvSpPr>
        <p:spPr>
          <a:xfrm>
            <a:off x="6781800" y="1415534"/>
            <a:ext cx="3733800" cy="369332"/>
          </a:xfrm>
          <a:prstGeom prst="rect">
            <a:avLst/>
          </a:prstGeom>
          <a:noFill/>
        </p:spPr>
        <p:txBody>
          <a:bodyPr wrap="square" rtlCol="0">
            <a:spAutoFit/>
          </a:bodyPr>
          <a:lstStyle/>
          <a:p>
            <a:r>
              <a:rPr lang="en-US" dirty="0"/>
              <a:t>Air Compressor Lifecycle Cost</a:t>
            </a:r>
          </a:p>
        </p:txBody>
      </p:sp>
    </p:spTree>
    <p:extLst>
      <p:ext uri="{BB962C8B-B14F-4D97-AF65-F5344CB8AC3E}">
        <p14:creationId xmlns:p14="http://schemas.microsoft.com/office/powerpoint/2010/main" val="396372030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CBF21B-933C-4950-869F-8A5DFC002640}"/>
              </a:ext>
            </a:extLst>
          </p:cNvPr>
          <p:cNvSpPr>
            <a:spLocks noGrp="1"/>
          </p:cNvSpPr>
          <p:nvPr>
            <p:ph type="title"/>
          </p:nvPr>
        </p:nvSpPr>
        <p:spPr/>
        <p:txBody>
          <a:bodyPr>
            <a:normAutofit fontScale="90000"/>
          </a:bodyPr>
          <a:lstStyle/>
          <a:p>
            <a:r>
              <a:rPr lang="en-US" dirty="0"/>
              <a:t>The 5 Steps Before Making an Air Compressor Purchase Decision</a:t>
            </a:r>
          </a:p>
        </p:txBody>
      </p:sp>
      <p:sp>
        <p:nvSpPr>
          <p:cNvPr id="3" name="Content Placeholder 2">
            <a:extLst>
              <a:ext uri="{FF2B5EF4-FFF2-40B4-BE49-F238E27FC236}">
                <a16:creationId xmlns:a16="http://schemas.microsoft.com/office/drawing/2014/main" id="{AB440FEE-5344-4E10-8147-406C193A3227}"/>
              </a:ext>
            </a:extLst>
          </p:cNvPr>
          <p:cNvSpPr>
            <a:spLocks noGrp="1"/>
          </p:cNvSpPr>
          <p:nvPr>
            <p:ph sz="quarter" idx="1"/>
          </p:nvPr>
        </p:nvSpPr>
        <p:spPr>
          <a:xfrm>
            <a:off x="605733" y="1371600"/>
            <a:ext cx="6557067" cy="4343400"/>
          </a:xfrm>
        </p:spPr>
        <p:txBody>
          <a:bodyPr>
            <a:normAutofit fontScale="92500"/>
          </a:bodyPr>
          <a:lstStyle/>
          <a:p>
            <a:pPr marL="457200" indent="-457200">
              <a:buFont typeface="Arial"/>
              <a:buAutoNum type="arabicPeriod"/>
            </a:pPr>
            <a:r>
              <a:rPr lang="en-US" dirty="0"/>
              <a:t>System Analysis (walkthrough)</a:t>
            </a:r>
          </a:p>
          <a:p>
            <a:pPr marL="457200" indent="-457200">
              <a:buAutoNum type="arabicPeriod"/>
            </a:pPr>
            <a:r>
              <a:rPr lang="en-US" dirty="0"/>
              <a:t>Demand Profile Analysis, Site Conditions, and Application (system audit)</a:t>
            </a:r>
          </a:p>
          <a:p>
            <a:pPr marL="457200" indent="-457200">
              <a:buAutoNum type="arabicPeriod"/>
            </a:pPr>
            <a:r>
              <a:rPr lang="en-US" dirty="0"/>
              <a:t>Selection Research (annual costs, energy efficiency, support)</a:t>
            </a:r>
          </a:p>
          <a:p>
            <a:pPr marL="457200" indent="-457200">
              <a:buAutoNum type="arabicPeriod"/>
            </a:pPr>
            <a:r>
              <a:rPr lang="en-US" dirty="0"/>
              <a:t>Decision (</a:t>
            </a:r>
            <a:r>
              <a:rPr lang="en-US" b="1" dirty="0"/>
              <a:t>NOT BASED ON PRICE! IT’S ON LIFECYCLE COST</a:t>
            </a:r>
            <a:r>
              <a:rPr lang="en-US" dirty="0"/>
              <a:t>)</a:t>
            </a:r>
          </a:p>
          <a:p>
            <a:pPr marL="457200" indent="-457200">
              <a:buAutoNum type="arabicPeriod"/>
            </a:pPr>
            <a:r>
              <a:rPr lang="en-US" dirty="0"/>
              <a:t>Implementation (installation, system modifications, controls)</a:t>
            </a:r>
          </a:p>
          <a:p>
            <a:pPr marL="0" indent="0">
              <a:buNone/>
            </a:pPr>
            <a:r>
              <a:rPr lang="en-US" dirty="0"/>
              <a:t>By following these steps, you can assure an energy efficient, reliable, and smooth-running system.</a:t>
            </a:r>
          </a:p>
          <a:p>
            <a:endParaRPr lang="en-US" dirty="0"/>
          </a:p>
        </p:txBody>
      </p:sp>
      <p:pic>
        <p:nvPicPr>
          <p:cNvPr id="6" name="Picture 5">
            <a:extLst>
              <a:ext uri="{FF2B5EF4-FFF2-40B4-BE49-F238E27FC236}">
                <a16:creationId xmlns:a16="http://schemas.microsoft.com/office/drawing/2014/main" id="{1F5244DE-C2DE-413A-98B7-69C436E7AE40}"/>
              </a:ext>
            </a:extLst>
          </p:cNvPr>
          <p:cNvPicPr>
            <a:picLocks noChangeAspect="1"/>
          </p:cNvPicPr>
          <p:nvPr/>
        </p:nvPicPr>
        <p:blipFill>
          <a:blip r:embed="rId2"/>
          <a:stretch>
            <a:fillRect/>
          </a:stretch>
        </p:blipFill>
        <p:spPr>
          <a:xfrm>
            <a:off x="7162800" y="1885950"/>
            <a:ext cx="4324350" cy="3314700"/>
          </a:xfrm>
          <a:prstGeom prst="rect">
            <a:avLst/>
          </a:prstGeom>
        </p:spPr>
      </p:pic>
    </p:spTree>
    <p:extLst>
      <p:ext uri="{BB962C8B-B14F-4D97-AF65-F5344CB8AC3E}">
        <p14:creationId xmlns:p14="http://schemas.microsoft.com/office/powerpoint/2010/main" val="1933743832"/>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_rels/theme10.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BP Expo PowerPoint Template">
  <a:themeElements>
    <a:clrScheme name="BP Expo">
      <a:dk1>
        <a:srgbClr val="000000"/>
      </a:dk1>
      <a:lt1>
        <a:sysClr val="window" lastClr="FFFFFF"/>
      </a:lt1>
      <a:dk2>
        <a:srgbClr val="006CA2"/>
      </a:dk2>
      <a:lt2>
        <a:srgbClr val="F7FBF4"/>
      </a:lt2>
      <a:accent1>
        <a:srgbClr val="872F52"/>
      </a:accent1>
      <a:accent2>
        <a:srgbClr val="008944"/>
      </a:accent2>
      <a:accent3>
        <a:srgbClr val="006BA0"/>
      </a:accent3>
      <a:accent4>
        <a:srgbClr val="008FD0"/>
      </a:accent4>
      <a:accent5>
        <a:srgbClr val="808080"/>
      </a:accent5>
      <a:accent6>
        <a:srgbClr val="A6CA73"/>
      </a:accent6>
      <a:hlink>
        <a:srgbClr val="000000"/>
      </a:hlink>
      <a:folHlink>
        <a:srgbClr val="00000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10.xml><?xml version="1.0" encoding="utf-8"?>
<a:theme xmlns:a="http://schemas.openxmlformats.org/drawingml/2006/main" name="1_BP Expo PowerPoint Template">
  <a:themeElements>
    <a:clrScheme name="BP Expo">
      <a:dk1>
        <a:srgbClr val="000000"/>
      </a:dk1>
      <a:lt1>
        <a:sysClr val="window" lastClr="FFFFFF"/>
      </a:lt1>
      <a:dk2>
        <a:srgbClr val="006CA2"/>
      </a:dk2>
      <a:lt2>
        <a:srgbClr val="F7FBF4"/>
      </a:lt2>
      <a:accent1>
        <a:srgbClr val="872F52"/>
      </a:accent1>
      <a:accent2>
        <a:srgbClr val="008944"/>
      </a:accent2>
      <a:accent3>
        <a:srgbClr val="006BA0"/>
      </a:accent3>
      <a:accent4>
        <a:srgbClr val="008FD0"/>
      </a:accent4>
      <a:accent5>
        <a:srgbClr val="808080"/>
      </a:accent5>
      <a:accent6>
        <a:srgbClr val="A6CA73"/>
      </a:accent6>
      <a:hlink>
        <a:srgbClr val="000000"/>
      </a:hlink>
      <a:folHlink>
        <a:srgbClr val="00000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Modul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47500"/>
                <a:satMod val="137000"/>
              </a:schemeClr>
            </a:gs>
            <a:gs pos="55000">
              <a:schemeClr val="phClr">
                <a:shade val="69000"/>
                <a:satMod val="137000"/>
              </a:schemeClr>
            </a:gs>
            <a:gs pos="100000">
              <a:schemeClr val="phClr">
                <a:shade val="98000"/>
                <a:satMod val="137000"/>
              </a:schemeClr>
            </a:gs>
          </a:gsLst>
          <a:lin ang="16200000" scaled="0"/>
        </a:gradFill>
      </a:fillStyleLst>
      <a:lnStyleLst>
        <a:ln w="6350" cap="rnd" cmpd="sng" algn="ctr">
          <a:solidFill>
            <a:schemeClr val="phClr">
              <a:shade val="95000"/>
              <a:satMod val="105000"/>
            </a:schemeClr>
          </a:solidFill>
          <a:prstDash val="solid"/>
        </a:ln>
        <a:ln w="48000" cap="flat" cmpd="thickThin" algn="ctr">
          <a:solidFill>
            <a:schemeClr val="phClr"/>
          </a:solidFill>
          <a:prstDash val="solid"/>
        </a:ln>
        <a:ln w="48500" cap="flat" cmpd="thickThin" algn="ctr">
          <a:solidFill>
            <a:schemeClr val="phClr"/>
          </a:solidFill>
          <a:prstDash val="solid"/>
        </a:ln>
      </a:lnStyleLst>
      <a:effectStyleLst>
        <a:effectStyle>
          <a:effectLst>
            <a:outerShdw blurRad="45000" dist="25000" dir="5400000" rotWithShape="0">
              <a:srgbClr val="000000">
                <a:alpha val="38000"/>
              </a:srgbClr>
            </a:outerShdw>
          </a:effectLst>
        </a:effectStyle>
        <a:effectStyle>
          <a:effectLst>
            <a:outerShdw blurRad="39000" dist="25400" dir="5400000" rotWithShape="0">
              <a:srgbClr val="000000">
                <a:alpha val="38000"/>
              </a:srgbClr>
            </a:outerShdw>
          </a:effectLst>
        </a:effectStyle>
        <a:effectStyle>
          <a:effectLst>
            <a:outerShdw blurRad="39000" dist="25400" dir="5400000" rotWithShape="0">
              <a:srgbClr val="000000">
                <a:alpha val="38000"/>
              </a:srgbClr>
            </a:outerShdw>
          </a:effectLst>
          <a:scene3d>
            <a:camera prst="orthographicFront" fov="0">
              <a:rot lat="0" lon="0" rev="0"/>
            </a:camera>
            <a:lightRig rig="threePt" dir="t">
              <a:rot lat="0" lon="0" rev="1800000"/>
            </a:lightRig>
          </a:scene3d>
          <a:sp3d prstMaterial="matte">
            <a:bevelT h="20000"/>
          </a:sp3d>
        </a:effectStyle>
      </a:effectStyleLst>
      <a:bgFillStyleLst>
        <a:solidFill>
          <a:schemeClr val="phClr"/>
        </a:solidFill>
        <a:gradFill rotWithShape="1">
          <a:gsLst>
            <a:gs pos="0">
              <a:schemeClr val="phClr">
                <a:shade val="58000"/>
                <a:satMod val="125000"/>
              </a:schemeClr>
            </a:gs>
            <a:gs pos="40000">
              <a:schemeClr val="phClr">
                <a:tint val="90000"/>
                <a:shade val="90000"/>
                <a:satMod val="120000"/>
              </a:schemeClr>
            </a:gs>
            <a:gs pos="100000">
              <a:schemeClr val="phClr">
                <a:tint val="50000"/>
              </a:schemeClr>
            </a:gs>
          </a:gsLst>
          <a:lin ang="16200000" scaled="1"/>
        </a:gradFill>
        <a:blipFill>
          <a:blip xmlns:r="http://schemas.openxmlformats.org/officeDocument/2006/relationships" r:embed="rId1">
            <a:duotone>
              <a:schemeClr val="phClr">
                <a:shade val="80000"/>
              </a:schemeClr>
              <a:schemeClr val="phClr">
                <a:tint val="91000"/>
              </a:schemeClr>
            </a:duotone>
          </a:blip>
          <a:tile tx="0" ty="0" sx="40000" sy="50000" flip="y" algn="tl"/>
        </a:blipFill>
      </a:bgFillStyleLst>
    </a:fmtScheme>
  </a:themeElements>
  <a:objectDefaults/>
  <a:extraClrSchemeLst/>
</a:theme>
</file>

<file path=ppt/theme/theme1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14.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template-wrong">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A4709169-BB54-4640-B0FD-2AF75405359E}" vid="{6419D6D1-90E7-449C-A67D-C107193B8152}"/>
    </a:ext>
  </a:extLst>
</a:theme>
</file>

<file path=ppt/theme/theme3.xml><?xml version="1.0" encoding="utf-8"?>
<a:theme xmlns:a="http://schemas.openxmlformats.org/drawingml/2006/main" name="Content Slid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Classic 2">
      <a:maj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ajorFont>
      <a:minorFont>
        <a:latin typeface="Arial"/>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A4709169-BB54-4640-B0FD-2AF75405359E}" vid="{D6F0A965-5CD2-42D3-A6E0-C09BA9FC08D9}"/>
    </a:ext>
  </a:extLst>
</a:theme>
</file>

<file path=ppt/theme/theme4.xml><?xml version="1.0" encoding="utf-8"?>
<a:theme xmlns:a="http://schemas.openxmlformats.org/drawingml/2006/main" name="1_template-wrong">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A4709169-BB54-4640-B0FD-2AF75405359E}" vid="{B7C65F4E-CB7A-4CA7-B357-4EEB1EFA3E15}"/>
    </a:ext>
  </a:extLst>
</a:theme>
</file>

<file path=ppt/theme/theme5.xml><?xml version="1.0" encoding="utf-8"?>
<a:theme xmlns:a="http://schemas.openxmlformats.org/drawingml/2006/main" name="Divider Slid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A4709169-BB54-4640-B0FD-2AF75405359E}" vid="{38ADC0F5-7C39-4C0C-9CC3-6C61C72077A6}"/>
    </a:ext>
  </a:extLst>
</a:theme>
</file>

<file path=ppt/theme/theme6.xml><?xml version="1.0" encoding="utf-8"?>
<a:theme xmlns:a="http://schemas.openxmlformats.org/drawingml/2006/main" name="2_template-wrong">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A4709169-BB54-4640-B0FD-2AF75405359E}" vid="{6419D6D1-90E7-449C-A67D-C107193B8152}"/>
    </a:ext>
  </a:extLst>
</a:theme>
</file>

<file path=ppt/theme/theme7.xml><?xml version="1.0" encoding="utf-8"?>
<a:theme xmlns:a="http://schemas.openxmlformats.org/drawingml/2006/main" name="3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A4709169-BB54-4640-B0FD-2AF75405359E}" vid="{740DA90A-A47D-499C-B4F1-12564DD4F84D}"/>
    </a:ext>
  </a:extLst>
</a:theme>
</file>

<file path=ppt/theme/theme8.xml><?xml version="1.0" encoding="utf-8"?>
<a:theme xmlns:a="http://schemas.openxmlformats.org/drawingml/2006/main" name="1_Divider Slid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Presentation1" id="{A4709169-BB54-4640-B0FD-2AF75405359E}" vid="{38ADC0F5-7C39-4C0C-9CC3-6C61C72077A6}"/>
    </a:ext>
  </a:extLst>
</a:theme>
</file>

<file path=ppt/theme/theme9.xml><?xml version="1.0" encoding="utf-8"?>
<a:theme xmlns:a="http://schemas.openxmlformats.org/drawingml/2006/main" name="2_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1" id="{A4709169-BB54-4640-B0FD-2AF75405359E}" vid="{740DA90A-A47D-499C-B4F1-12564DD4F84D}"/>
    </a:ext>
  </a:extLst>
</a:theme>
</file>

<file path=docProps/app.xml><?xml version="1.0" encoding="utf-8"?>
<Properties xmlns="http://schemas.openxmlformats.org/officeDocument/2006/extended-properties" xmlns:vt="http://schemas.openxmlformats.org/officeDocument/2006/docPropsVTypes">
  <TotalTime>1938</TotalTime>
  <Words>2354</Words>
  <Application>Microsoft Office PowerPoint</Application>
  <PresentationFormat>Widescreen</PresentationFormat>
  <Paragraphs>238</Paragraphs>
  <Slides>40</Slides>
  <Notes>3</Notes>
  <HiddenSlides>0</HiddenSlides>
  <MMClips>0</MMClips>
  <ScaleCrop>false</ScaleCrop>
  <HeadingPairs>
    <vt:vector size="6" baseType="variant">
      <vt:variant>
        <vt:lpstr>Fonts Used</vt:lpstr>
      </vt:variant>
      <vt:variant>
        <vt:i4>6</vt:i4>
      </vt:variant>
      <vt:variant>
        <vt:lpstr>Theme</vt:lpstr>
      </vt:variant>
      <vt:variant>
        <vt:i4>12</vt:i4>
      </vt:variant>
      <vt:variant>
        <vt:lpstr>Slide Titles</vt:lpstr>
      </vt:variant>
      <vt:variant>
        <vt:i4>40</vt:i4>
      </vt:variant>
    </vt:vector>
  </HeadingPairs>
  <TitlesOfParts>
    <vt:vector size="58" baseType="lpstr">
      <vt:lpstr>Arial</vt:lpstr>
      <vt:lpstr>Arial Black</vt:lpstr>
      <vt:lpstr>Calibri</vt:lpstr>
      <vt:lpstr>Calibri Light</vt:lpstr>
      <vt:lpstr>Courier New</vt:lpstr>
      <vt:lpstr>Wingdings</vt:lpstr>
      <vt:lpstr>BP Expo PowerPoint Template</vt:lpstr>
      <vt:lpstr>template-wrong</vt:lpstr>
      <vt:lpstr>Content Slide</vt:lpstr>
      <vt:lpstr>1_template-wrong</vt:lpstr>
      <vt:lpstr>Divider Slide</vt:lpstr>
      <vt:lpstr>2_template-wrong</vt:lpstr>
      <vt:lpstr>3_Custom Design</vt:lpstr>
      <vt:lpstr>1_Divider Slide</vt:lpstr>
      <vt:lpstr>2_Custom Design</vt:lpstr>
      <vt:lpstr>1_BP Expo PowerPoint Template</vt:lpstr>
      <vt:lpstr>2_Office Theme</vt:lpstr>
      <vt:lpstr>Office Theme</vt:lpstr>
      <vt:lpstr>PowerPoint Presentation</vt:lpstr>
      <vt:lpstr>Q&amp;A Format</vt:lpstr>
      <vt:lpstr>Handouts</vt:lpstr>
      <vt:lpstr>Disclaimer</vt:lpstr>
      <vt:lpstr>PowerPoint Presentation</vt:lpstr>
      <vt:lpstr>PowerPoint Presentation</vt:lpstr>
      <vt:lpstr>About the Speaker</vt:lpstr>
      <vt:lpstr>Why Is This Important?</vt:lpstr>
      <vt:lpstr>The 5 Steps Before Making an Air Compressor Purchase Decision</vt:lpstr>
      <vt:lpstr>Step 1 - Walk Through System Analysis</vt:lpstr>
      <vt:lpstr>Step 2 – Demand Profile Analysis</vt:lpstr>
      <vt:lpstr>Step 2 - Demand Profile Analysis</vt:lpstr>
      <vt:lpstr>Step 2 - Site Conditions</vt:lpstr>
      <vt:lpstr>Step 2 - Application</vt:lpstr>
      <vt:lpstr>Step 3 – Selection Research</vt:lpstr>
      <vt:lpstr>Step 4 - Decision</vt:lpstr>
      <vt:lpstr>Step 5 - Implementation</vt:lpstr>
      <vt:lpstr>Good Luck With Your Compressor Project</vt:lpstr>
      <vt:lpstr>About the Speaker</vt:lpstr>
      <vt:lpstr>PowerPoint Presentation</vt:lpstr>
      <vt:lpstr>Kaishan Compressor:</vt:lpstr>
      <vt:lpstr>The Situation: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Conclusions:</vt:lpstr>
      <vt:lpstr>PowerPoint Presentation</vt:lpstr>
      <vt:lpstr>Best Practices EXPO Contest</vt:lpstr>
      <vt:lpstr>Best Practices EXPO Contest</vt:lpstr>
      <vt:lpstr>Best Practices EXPO Contest</vt:lpstr>
      <vt:lpstr>Best Practices EXPO Contest</vt:lpstr>
      <vt:lpstr>Thank you for attending!</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kimberly vickman</dc:creator>
  <cp:lastModifiedBy>kimberly vickman</cp:lastModifiedBy>
  <cp:revision>394</cp:revision>
  <dcterms:created xsi:type="dcterms:W3CDTF">2020-08-18T15:55:36Z</dcterms:created>
  <dcterms:modified xsi:type="dcterms:W3CDTF">2021-09-23T15:08:51Z</dcterms:modified>
</cp:coreProperties>
</file>