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9.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0.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2.xml" ContentType="application/inkml+xml"/>
  <Override PartName="/ppt/ink/ink3.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8" r:id="rId2"/>
    <p:sldMasterId id="2147483680" r:id="rId3"/>
    <p:sldMasterId id="2147483684" r:id="rId4"/>
    <p:sldMasterId id="2147483686" r:id="rId5"/>
    <p:sldMasterId id="2147483697" r:id="rId6"/>
    <p:sldMasterId id="2147483699" r:id="rId7"/>
    <p:sldMasterId id="2147483705" r:id="rId8"/>
    <p:sldMasterId id="2147483707" r:id="rId9"/>
    <p:sldMasterId id="2147483749" r:id="rId10"/>
    <p:sldMasterId id="2147483768" r:id="rId11"/>
  </p:sldMasterIdLst>
  <p:notesMasterIdLst>
    <p:notesMasterId r:id="rId77"/>
  </p:notesMasterIdLst>
  <p:handoutMasterIdLst>
    <p:handoutMasterId r:id="rId78"/>
  </p:handoutMasterIdLst>
  <p:sldIdLst>
    <p:sldId id="666" r:id="rId12"/>
    <p:sldId id="328" r:id="rId13"/>
    <p:sldId id="329" r:id="rId14"/>
    <p:sldId id="667" r:id="rId15"/>
    <p:sldId id="1844" r:id="rId16"/>
    <p:sldId id="382" r:id="rId17"/>
    <p:sldId id="402" r:id="rId18"/>
    <p:sldId id="370" r:id="rId19"/>
    <p:sldId id="371" r:id="rId20"/>
    <p:sldId id="372" r:id="rId21"/>
    <p:sldId id="376" r:id="rId22"/>
    <p:sldId id="377" r:id="rId23"/>
    <p:sldId id="378" r:id="rId24"/>
    <p:sldId id="1849" r:id="rId25"/>
    <p:sldId id="383" r:id="rId26"/>
    <p:sldId id="395" r:id="rId27"/>
    <p:sldId id="381" r:id="rId28"/>
    <p:sldId id="384" r:id="rId29"/>
    <p:sldId id="391" r:id="rId30"/>
    <p:sldId id="396" r:id="rId31"/>
    <p:sldId id="394" r:id="rId32"/>
    <p:sldId id="393" r:id="rId33"/>
    <p:sldId id="385" r:id="rId34"/>
    <p:sldId id="389" r:id="rId35"/>
    <p:sldId id="390" r:id="rId36"/>
    <p:sldId id="369" r:id="rId37"/>
    <p:sldId id="1822" r:id="rId38"/>
    <p:sldId id="256" r:id="rId39"/>
    <p:sldId id="1036" r:id="rId40"/>
    <p:sldId id="413" r:id="rId41"/>
    <p:sldId id="418" r:id="rId42"/>
    <p:sldId id="415" r:id="rId43"/>
    <p:sldId id="431" r:id="rId44"/>
    <p:sldId id="419" r:id="rId45"/>
    <p:sldId id="400" r:id="rId46"/>
    <p:sldId id="420" r:id="rId47"/>
    <p:sldId id="1034" r:id="rId48"/>
    <p:sldId id="1033" r:id="rId49"/>
    <p:sldId id="426" r:id="rId50"/>
    <p:sldId id="430" r:id="rId51"/>
    <p:sldId id="1035" r:id="rId52"/>
    <p:sldId id="428" r:id="rId53"/>
    <p:sldId id="429" r:id="rId54"/>
    <p:sldId id="398" r:id="rId55"/>
    <p:sldId id="270" r:id="rId56"/>
    <p:sldId id="1848" r:id="rId57"/>
    <p:sldId id="257" r:id="rId58"/>
    <p:sldId id="497" r:id="rId59"/>
    <p:sldId id="489" r:id="rId60"/>
    <p:sldId id="501" r:id="rId61"/>
    <p:sldId id="490" r:id="rId62"/>
    <p:sldId id="507" r:id="rId63"/>
    <p:sldId id="499" r:id="rId64"/>
    <p:sldId id="502" r:id="rId65"/>
    <p:sldId id="500" r:id="rId66"/>
    <p:sldId id="503" r:id="rId67"/>
    <p:sldId id="504" r:id="rId68"/>
    <p:sldId id="505" r:id="rId69"/>
    <p:sldId id="506" r:id="rId70"/>
    <p:sldId id="498" r:id="rId71"/>
    <p:sldId id="689" r:id="rId72"/>
    <p:sldId id="1846" r:id="rId73"/>
    <p:sldId id="673" r:id="rId74"/>
    <p:sldId id="679" r:id="rId75"/>
    <p:sldId id="1847"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7B696A-E2DF-45AE-83A6-D94432175D69}">
          <p14:sldIdLst>
            <p14:sldId id="666"/>
            <p14:sldId id="328"/>
            <p14:sldId id="329"/>
            <p14:sldId id="667"/>
            <p14:sldId id="1844"/>
            <p14:sldId id="382"/>
            <p14:sldId id="402"/>
            <p14:sldId id="370"/>
            <p14:sldId id="371"/>
            <p14:sldId id="372"/>
            <p14:sldId id="376"/>
            <p14:sldId id="377"/>
            <p14:sldId id="378"/>
            <p14:sldId id="1849"/>
            <p14:sldId id="383"/>
            <p14:sldId id="395"/>
            <p14:sldId id="381"/>
            <p14:sldId id="384"/>
            <p14:sldId id="391"/>
            <p14:sldId id="396"/>
            <p14:sldId id="394"/>
            <p14:sldId id="393"/>
            <p14:sldId id="385"/>
            <p14:sldId id="389"/>
            <p14:sldId id="390"/>
            <p14:sldId id="369"/>
            <p14:sldId id="1822"/>
            <p14:sldId id="256"/>
            <p14:sldId id="1036"/>
            <p14:sldId id="413"/>
            <p14:sldId id="418"/>
            <p14:sldId id="415"/>
            <p14:sldId id="431"/>
            <p14:sldId id="419"/>
            <p14:sldId id="400"/>
            <p14:sldId id="420"/>
            <p14:sldId id="1034"/>
            <p14:sldId id="1033"/>
            <p14:sldId id="426"/>
            <p14:sldId id="430"/>
            <p14:sldId id="1035"/>
            <p14:sldId id="428"/>
            <p14:sldId id="429"/>
            <p14:sldId id="398"/>
            <p14:sldId id="270"/>
            <p14:sldId id="1848"/>
            <p14:sldId id="257"/>
            <p14:sldId id="497"/>
            <p14:sldId id="489"/>
            <p14:sldId id="501"/>
            <p14:sldId id="490"/>
            <p14:sldId id="507"/>
            <p14:sldId id="499"/>
            <p14:sldId id="502"/>
            <p14:sldId id="500"/>
            <p14:sldId id="503"/>
            <p14:sldId id="504"/>
            <p14:sldId id="505"/>
            <p14:sldId id="506"/>
            <p14:sldId id="498"/>
            <p14:sldId id="689"/>
            <p14:sldId id="1846"/>
          </p14:sldIdLst>
        </p14:section>
        <p14:section name="Default Section" id="{5AE0C682-F3D4-437F-8643-5F3BF4174D4E}">
          <p14:sldIdLst>
            <p14:sldId id="673"/>
            <p14:sldId id="679"/>
            <p14:sldId id="184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14" autoAdjust="0"/>
    <p:restoredTop sz="94558" autoAdjust="0"/>
  </p:normalViewPr>
  <p:slideViewPr>
    <p:cSldViewPr>
      <p:cViewPr varScale="1">
        <p:scale>
          <a:sx n="90" d="100"/>
          <a:sy n="90" d="100"/>
        </p:scale>
        <p:origin x="69"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1344"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80A4F8-91A9-472E-9063-9815985BC31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A890BCE-C5CC-49B7-B398-76C682E83F30}">
      <dgm:prSet/>
      <dgm:spPr/>
      <dgm:t>
        <a:bodyPr/>
        <a:lstStyle/>
        <a:p>
          <a:r>
            <a:rPr lang="en-US" dirty="0"/>
            <a:t>At the end of the webinar, we are having a fun contest for a chance to win a free full conference pass valued at $675!</a:t>
          </a:r>
        </a:p>
      </dgm:t>
    </dgm:pt>
    <dgm:pt modelId="{A2DF6EDD-79A9-436C-B977-ED0F572A4D75}" type="parTrans" cxnId="{CFC3E522-F096-440A-AB7F-0B8C030E22E0}">
      <dgm:prSet/>
      <dgm:spPr/>
      <dgm:t>
        <a:bodyPr/>
        <a:lstStyle/>
        <a:p>
          <a:endParaRPr lang="en-US"/>
        </a:p>
      </dgm:t>
    </dgm:pt>
    <dgm:pt modelId="{63D9D507-537E-49B1-A16D-6D013BFBE917}" type="sibTrans" cxnId="{CFC3E522-F096-440A-AB7F-0B8C030E22E0}">
      <dgm:prSet/>
      <dgm:spPr/>
      <dgm:t>
        <a:bodyPr/>
        <a:lstStyle/>
        <a:p>
          <a:endParaRPr lang="en-US"/>
        </a:p>
      </dgm:t>
    </dgm:pt>
    <dgm:pt modelId="{8BEC53C3-E0A6-409A-A37E-83083A04DE29}" type="pres">
      <dgm:prSet presAssocID="{5F80A4F8-91A9-472E-9063-9815985BC31E}" presName="diagram" presStyleCnt="0">
        <dgm:presLayoutVars>
          <dgm:dir/>
          <dgm:resizeHandles val="exact"/>
        </dgm:presLayoutVars>
      </dgm:prSet>
      <dgm:spPr/>
    </dgm:pt>
    <dgm:pt modelId="{96EC482F-9EE9-4D56-A5D7-7A9ED083CF15}" type="pres">
      <dgm:prSet presAssocID="{8A890BCE-C5CC-49B7-B398-76C682E83F30}" presName="node" presStyleLbl="node1" presStyleIdx="0" presStyleCnt="1" custLinFactNeighborX="16667" custLinFactNeighborY="10205">
        <dgm:presLayoutVars>
          <dgm:bulletEnabled val="1"/>
        </dgm:presLayoutVars>
      </dgm:prSet>
      <dgm:spPr/>
    </dgm:pt>
  </dgm:ptLst>
  <dgm:cxnLst>
    <dgm:cxn modelId="{CFC3E522-F096-440A-AB7F-0B8C030E22E0}" srcId="{5F80A4F8-91A9-472E-9063-9815985BC31E}" destId="{8A890BCE-C5CC-49B7-B398-76C682E83F30}" srcOrd="0" destOrd="0" parTransId="{A2DF6EDD-79A9-436C-B977-ED0F572A4D75}" sibTransId="{63D9D507-537E-49B1-A16D-6D013BFBE917}"/>
    <dgm:cxn modelId="{20857A93-4DCC-469B-9BB8-79B75C96340C}" type="presOf" srcId="{8A890BCE-C5CC-49B7-B398-76C682E83F30}" destId="{96EC482F-9EE9-4D56-A5D7-7A9ED083CF15}" srcOrd="0" destOrd="0" presId="urn:microsoft.com/office/officeart/2005/8/layout/default"/>
    <dgm:cxn modelId="{086608D7-5EAF-4207-8CAE-B1843EA1D2F6}" type="presOf" srcId="{5F80A4F8-91A9-472E-9063-9815985BC31E}" destId="{8BEC53C3-E0A6-409A-A37E-83083A04DE29}" srcOrd="0" destOrd="0" presId="urn:microsoft.com/office/officeart/2005/8/layout/default"/>
    <dgm:cxn modelId="{29FAA8D8-CA47-47CF-999E-CBE84B61CB3C}" type="presParOf" srcId="{8BEC53C3-E0A6-409A-A37E-83083A04DE29}" destId="{96EC482F-9EE9-4D56-A5D7-7A9ED083CF15}"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4B81A9-3D34-4EE5-A679-92309049F7C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EC5D78C-DA08-4C36-9A65-ABAE03DAED6A}">
      <dgm:prSet phldrT="[Text]"/>
      <dgm:spPr/>
      <dgm:t>
        <a:bodyPr/>
        <a:lstStyle/>
        <a:p>
          <a:r>
            <a:rPr lang="en-US" dirty="0"/>
            <a:t>A</a:t>
          </a:r>
        </a:p>
      </dgm:t>
    </dgm:pt>
    <dgm:pt modelId="{80B87439-ACA4-470D-B2B8-ADCFF97D4BD9}" type="parTrans" cxnId="{9E95BF33-3B5A-4AF9-908C-AFC627D4D8AD}">
      <dgm:prSet/>
      <dgm:spPr/>
      <dgm:t>
        <a:bodyPr/>
        <a:lstStyle/>
        <a:p>
          <a:endParaRPr lang="en-US"/>
        </a:p>
      </dgm:t>
    </dgm:pt>
    <dgm:pt modelId="{9A83DF84-5AF2-4FFC-9559-43EF6F0D48A8}" type="sibTrans" cxnId="{9E95BF33-3B5A-4AF9-908C-AFC627D4D8AD}">
      <dgm:prSet/>
      <dgm:spPr/>
      <dgm:t>
        <a:bodyPr/>
        <a:lstStyle/>
        <a:p>
          <a:endParaRPr lang="en-US"/>
        </a:p>
      </dgm:t>
    </dgm:pt>
    <dgm:pt modelId="{A8F00081-B82C-488E-B7DC-708C8A857A5E}">
      <dgm:prSet phldrT="[Text]"/>
      <dgm:spPr/>
      <dgm:t>
        <a:bodyPr/>
        <a:lstStyle/>
        <a:p>
          <a:r>
            <a:rPr lang="en-US" dirty="0"/>
            <a:t>Run Large Compressors at Light Load</a:t>
          </a:r>
        </a:p>
      </dgm:t>
    </dgm:pt>
    <dgm:pt modelId="{061D34A4-4D28-4CB4-9872-E396E8FEFE7B}" type="parTrans" cxnId="{8353D040-0567-4189-BEF1-DE6C345DADC4}">
      <dgm:prSet/>
      <dgm:spPr/>
      <dgm:t>
        <a:bodyPr/>
        <a:lstStyle/>
        <a:p>
          <a:endParaRPr lang="en-US"/>
        </a:p>
      </dgm:t>
    </dgm:pt>
    <dgm:pt modelId="{A334ACB2-E6A8-450B-986B-440588BB559D}" type="sibTrans" cxnId="{8353D040-0567-4189-BEF1-DE6C345DADC4}">
      <dgm:prSet/>
      <dgm:spPr/>
      <dgm:t>
        <a:bodyPr/>
        <a:lstStyle/>
        <a:p>
          <a:endParaRPr lang="en-US"/>
        </a:p>
      </dgm:t>
    </dgm:pt>
    <dgm:pt modelId="{1902F5F3-DEAA-40BD-B019-B17CAAC49B84}">
      <dgm:prSet phldrT="[Text]"/>
      <dgm:spPr/>
      <dgm:t>
        <a:bodyPr/>
        <a:lstStyle/>
        <a:p>
          <a:r>
            <a:rPr lang="en-US" dirty="0"/>
            <a:t>B</a:t>
          </a:r>
        </a:p>
      </dgm:t>
    </dgm:pt>
    <dgm:pt modelId="{9E0BB7F3-7CA0-4A88-AB5F-65A959444F13}" type="parTrans" cxnId="{2350FFE3-49D3-4564-AF06-CB8551A670FA}">
      <dgm:prSet/>
      <dgm:spPr/>
      <dgm:t>
        <a:bodyPr/>
        <a:lstStyle/>
        <a:p>
          <a:endParaRPr lang="en-US"/>
        </a:p>
      </dgm:t>
    </dgm:pt>
    <dgm:pt modelId="{CE22BB52-F41C-4113-B8D3-9A40668499E9}" type="sibTrans" cxnId="{2350FFE3-49D3-4564-AF06-CB8551A670FA}">
      <dgm:prSet/>
      <dgm:spPr/>
      <dgm:t>
        <a:bodyPr/>
        <a:lstStyle/>
        <a:p>
          <a:endParaRPr lang="en-US"/>
        </a:p>
      </dgm:t>
    </dgm:pt>
    <dgm:pt modelId="{60EDA1D6-D378-4151-A9BC-829F06FF925C}">
      <dgm:prSet phldrT="[Text]"/>
      <dgm:spPr/>
      <dgm:t>
        <a:bodyPr/>
        <a:lstStyle/>
        <a:p>
          <a:r>
            <a:rPr lang="en-US" dirty="0"/>
            <a:t>Run Multiple Compressors at Part Load</a:t>
          </a:r>
        </a:p>
      </dgm:t>
    </dgm:pt>
    <dgm:pt modelId="{ED1AD9C7-F64C-45E0-9DC1-B666155918A3}" type="parTrans" cxnId="{DC2D5F25-C32A-4C60-A92F-860590EC6348}">
      <dgm:prSet/>
      <dgm:spPr/>
      <dgm:t>
        <a:bodyPr/>
        <a:lstStyle/>
        <a:p>
          <a:endParaRPr lang="en-US"/>
        </a:p>
      </dgm:t>
    </dgm:pt>
    <dgm:pt modelId="{EA42A5E2-3858-4B2D-89CA-3B05AF9614CB}" type="sibTrans" cxnId="{DC2D5F25-C32A-4C60-A92F-860590EC6348}">
      <dgm:prSet/>
      <dgm:spPr/>
      <dgm:t>
        <a:bodyPr/>
        <a:lstStyle/>
        <a:p>
          <a:endParaRPr lang="en-US"/>
        </a:p>
      </dgm:t>
    </dgm:pt>
    <dgm:pt modelId="{FDB70C5E-15EA-4FB5-A12F-F2ADD72EA002}">
      <dgm:prSet phldrT="[Text]"/>
      <dgm:spPr/>
      <dgm:t>
        <a:bodyPr/>
        <a:lstStyle/>
        <a:p>
          <a:r>
            <a:rPr lang="en-US" dirty="0"/>
            <a:t>C</a:t>
          </a:r>
        </a:p>
      </dgm:t>
    </dgm:pt>
    <dgm:pt modelId="{2848ED1A-3C1D-4BD1-BFB1-C5CE04B4B742}" type="parTrans" cxnId="{BEB843B9-CC67-4C9F-983D-8714EF14F283}">
      <dgm:prSet/>
      <dgm:spPr/>
      <dgm:t>
        <a:bodyPr/>
        <a:lstStyle/>
        <a:p>
          <a:endParaRPr lang="en-US"/>
        </a:p>
      </dgm:t>
    </dgm:pt>
    <dgm:pt modelId="{CA44CCC4-C825-42BC-A85C-19FA5F145221}" type="sibTrans" cxnId="{BEB843B9-CC67-4C9F-983D-8714EF14F283}">
      <dgm:prSet/>
      <dgm:spPr/>
      <dgm:t>
        <a:bodyPr/>
        <a:lstStyle/>
        <a:p>
          <a:endParaRPr lang="en-US"/>
        </a:p>
      </dgm:t>
    </dgm:pt>
    <dgm:pt modelId="{9B6F9290-FE0D-4BBB-9ACB-5A2A3A117F54}">
      <dgm:prSet phldrT="[Text]"/>
      <dgm:spPr/>
      <dgm:t>
        <a:bodyPr/>
        <a:lstStyle/>
        <a:p>
          <a:r>
            <a:rPr lang="en-US" dirty="0"/>
            <a:t>Right Size Compressor Capacity</a:t>
          </a:r>
        </a:p>
      </dgm:t>
    </dgm:pt>
    <dgm:pt modelId="{C1C1DBE8-2C87-436E-B71A-A35C6504FD27}" type="parTrans" cxnId="{1339FED1-16EE-4BD9-98F4-104F736D922E}">
      <dgm:prSet/>
      <dgm:spPr/>
      <dgm:t>
        <a:bodyPr/>
        <a:lstStyle/>
        <a:p>
          <a:endParaRPr lang="en-US"/>
        </a:p>
      </dgm:t>
    </dgm:pt>
    <dgm:pt modelId="{FDE86EB9-5099-46CD-996E-32D06F5CCA7C}" type="sibTrans" cxnId="{1339FED1-16EE-4BD9-98F4-104F736D922E}">
      <dgm:prSet/>
      <dgm:spPr/>
      <dgm:t>
        <a:bodyPr/>
        <a:lstStyle/>
        <a:p>
          <a:endParaRPr lang="en-US"/>
        </a:p>
      </dgm:t>
    </dgm:pt>
    <dgm:pt modelId="{8CBF7B9D-3338-456B-9993-DECE98A3A7B5}" type="pres">
      <dgm:prSet presAssocID="{744B81A9-3D34-4EE5-A679-92309049F7CF}" presName="Name0" presStyleCnt="0">
        <dgm:presLayoutVars>
          <dgm:dir/>
          <dgm:animLvl val="lvl"/>
          <dgm:resizeHandles val="exact"/>
        </dgm:presLayoutVars>
      </dgm:prSet>
      <dgm:spPr/>
    </dgm:pt>
    <dgm:pt modelId="{D3B70E4F-2C91-4384-AC0E-5774104EFB38}" type="pres">
      <dgm:prSet presAssocID="{EEC5D78C-DA08-4C36-9A65-ABAE03DAED6A}" presName="linNode" presStyleCnt="0"/>
      <dgm:spPr/>
    </dgm:pt>
    <dgm:pt modelId="{CA4CB60F-8359-4BFB-9D59-B7FA9317B3FF}" type="pres">
      <dgm:prSet presAssocID="{EEC5D78C-DA08-4C36-9A65-ABAE03DAED6A}" presName="parentText" presStyleLbl="node1" presStyleIdx="0" presStyleCnt="3">
        <dgm:presLayoutVars>
          <dgm:chMax val="1"/>
          <dgm:bulletEnabled val="1"/>
        </dgm:presLayoutVars>
      </dgm:prSet>
      <dgm:spPr/>
    </dgm:pt>
    <dgm:pt modelId="{A909B9F4-84A5-4B77-B371-8B3B608418D7}" type="pres">
      <dgm:prSet presAssocID="{EEC5D78C-DA08-4C36-9A65-ABAE03DAED6A}" presName="descendantText" presStyleLbl="alignAccFollowNode1" presStyleIdx="0" presStyleCnt="3">
        <dgm:presLayoutVars>
          <dgm:bulletEnabled val="1"/>
        </dgm:presLayoutVars>
      </dgm:prSet>
      <dgm:spPr/>
    </dgm:pt>
    <dgm:pt modelId="{2654A2A8-F0F3-48FE-9FA8-DAE9C6CFE0B8}" type="pres">
      <dgm:prSet presAssocID="{9A83DF84-5AF2-4FFC-9559-43EF6F0D48A8}" presName="sp" presStyleCnt="0"/>
      <dgm:spPr/>
    </dgm:pt>
    <dgm:pt modelId="{4E0E2EB5-FA28-45BF-8F2D-51EEB7D795C6}" type="pres">
      <dgm:prSet presAssocID="{1902F5F3-DEAA-40BD-B019-B17CAAC49B84}" presName="linNode" presStyleCnt="0"/>
      <dgm:spPr/>
    </dgm:pt>
    <dgm:pt modelId="{E37026D6-4C60-4FBC-9905-BA1989EA94B3}" type="pres">
      <dgm:prSet presAssocID="{1902F5F3-DEAA-40BD-B019-B17CAAC49B84}" presName="parentText" presStyleLbl="node1" presStyleIdx="1" presStyleCnt="3">
        <dgm:presLayoutVars>
          <dgm:chMax val="1"/>
          <dgm:bulletEnabled val="1"/>
        </dgm:presLayoutVars>
      </dgm:prSet>
      <dgm:spPr/>
    </dgm:pt>
    <dgm:pt modelId="{F2680DDB-3D3F-4927-B65F-A8224C84AA94}" type="pres">
      <dgm:prSet presAssocID="{1902F5F3-DEAA-40BD-B019-B17CAAC49B84}" presName="descendantText" presStyleLbl="alignAccFollowNode1" presStyleIdx="1" presStyleCnt="3">
        <dgm:presLayoutVars>
          <dgm:bulletEnabled val="1"/>
        </dgm:presLayoutVars>
      </dgm:prSet>
      <dgm:spPr/>
    </dgm:pt>
    <dgm:pt modelId="{5EEADC7F-00FF-4E37-A4BA-DE9C5E79B0CF}" type="pres">
      <dgm:prSet presAssocID="{CE22BB52-F41C-4113-B8D3-9A40668499E9}" presName="sp" presStyleCnt="0"/>
      <dgm:spPr/>
    </dgm:pt>
    <dgm:pt modelId="{1C686DC8-F17B-4935-8574-5A76444AFCE6}" type="pres">
      <dgm:prSet presAssocID="{FDB70C5E-15EA-4FB5-A12F-F2ADD72EA002}" presName="linNode" presStyleCnt="0"/>
      <dgm:spPr/>
    </dgm:pt>
    <dgm:pt modelId="{1CDF4C82-139E-421E-8B07-0A7174D5CFA8}" type="pres">
      <dgm:prSet presAssocID="{FDB70C5E-15EA-4FB5-A12F-F2ADD72EA002}" presName="parentText" presStyleLbl="node1" presStyleIdx="2" presStyleCnt="3">
        <dgm:presLayoutVars>
          <dgm:chMax val="1"/>
          <dgm:bulletEnabled val="1"/>
        </dgm:presLayoutVars>
      </dgm:prSet>
      <dgm:spPr/>
    </dgm:pt>
    <dgm:pt modelId="{43C5ABB6-C16C-44DC-B5FC-FD89B51BED72}" type="pres">
      <dgm:prSet presAssocID="{FDB70C5E-15EA-4FB5-A12F-F2ADD72EA002}" presName="descendantText" presStyleLbl="alignAccFollowNode1" presStyleIdx="2" presStyleCnt="3">
        <dgm:presLayoutVars>
          <dgm:bulletEnabled val="1"/>
        </dgm:presLayoutVars>
      </dgm:prSet>
      <dgm:spPr/>
    </dgm:pt>
  </dgm:ptLst>
  <dgm:cxnLst>
    <dgm:cxn modelId="{BABAF504-64B2-45BD-9B46-CC47D5B1171F}" type="presOf" srcId="{744B81A9-3D34-4EE5-A679-92309049F7CF}" destId="{8CBF7B9D-3338-456B-9993-DECE98A3A7B5}" srcOrd="0" destOrd="0" presId="urn:microsoft.com/office/officeart/2005/8/layout/vList5"/>
    <dgm:cxn modelId="{DC2D5F25-C32A-4C60-A92F-860590EC6348}" srcId="{1902F5F3-DEAA-40BD-B019-B17CAAC49B84}" destId="{60EDA1D6-D378-4151-A9BC-829F06FF925C}" srcOrd="0" destOrd="0" parTransId="{ED1AD9C7-F64C-45E0-9DC1-B666155918A3}" sibTransId="{EA42A5E2-3858-4B2D-89CA-3B05AF9614CB}"/>
    <dgm:cxn modelId="{9E95BF33-3B5A-4AF9-908C-AFC627D4D8AD}" srcId="{744B81A9-3D34-4EE5-A679-92309049F7CF}" destId="{EEC5D78C-DA08-4C36-9A65-ABAE03DAED6A}" srcOrd="0" destOrd="0" parTransId="{80B87439-ACA4-470D-B2B8-ADCFF97D4BD9}" sibTransId="{9A83DF84-5AF2-4FFC-9559-43EF6F0D48A8}"/>
    <dgm:cxn modelId="{8353D040-0567-4189-BEF1-DE6C345DADC4}" srcId="{EEC5D78C-DA08-4C36-9A65-ABAE03DAED6A}" destId="{A8F00081-B82C-488E-B7DC-708C8A857A5E}" srcOrd="0" destOrd="0" parTransId="{061D34A4-4D28-4CB4-9872-E396E8FEFE7B}" sibTransId="{A334ACB2-E6A8-450B-986B-440588BB559D}"/>
    <dgm:cxn modelId="{907B0F61-B6AE-4841-8937-BB82C9DF8912}" type="presOf" srcId="{A8F00081-B82C-488E-B7DC-708C8A857A5E}" destId="{A909B9F4-84A5-4B77-B371-8B3B608418D7}" srcOrd="0" destOrd="0" presId="urn:microsoft.com/office/officeart/2005/8/layout/vList5"/>
    <dgm:cxn modelId="{2CFB8D6B-F2D8-4C49-B659-4128C8686418}" type="presOf" srcId="{60EDA1D6-D378-4151-A9BC-829F06FF925C}" destId="{F2680DDB-3D3F-4927-B65F-A8224C84AA94}" srcOrd="0" destOrd="0" presId="urn:microsoft.com/office/officeart/2005/8/layout/vList5"/>
    <dgm:cxn modelId="{A4AD3E76-2084-4B94-A81E-0E97BEAC3F6A}" type="presOf" srcId="{EEC5D78C-DA08-4C36-9A65-ABAE03DAED6A}" destId="{CA4CB60F-8359-4BFB-9D59-B7FA9317B3FF}" srcOrd="0" destOrd="0" presId="urn:microsoft.com/office/officeart/2005/8/layout/vList5"/>
    <dgm:cxn modelId="{BEB843B9-CC67-4C9F-983D-8714EF14F283}" srcId="{744B81A9-3D34-4EE5-A679-92309049F7CF}" destId="{FDB70C5E-15EA-4FB5-A12F-F2ADD72EA002}" srcOrd="2" destOrd="0" parTransId="{2848ED1A-3C1D-4BD1-BFB1-C5CE04B4B742}" sibTransId="{CA44CCC4-C825-42BC-A85C-19FA5F145221}"/>
    <dgm:cxn modelId="{1339FED1-16EE-4BD9-98F4-104F736D922E}" srcId="{FDB70C5E-15EA-4FB5-A12F-F2ADD72EA002}" destId="{9B6F9290-FE0D-4BBB-9ACB-5A2A3A117F54}" srcOrd="0" destOrd="0" parTransId="{C1C1DBE8-2C87-436E-B71A-A35C6504FD27}" sibTransId="{FDE86EB9-5099-46CD-996E-32D06F5CCA7C}"/>
    <dgm:cxn modelId="{7BDFE7DE-3BFD-4D4E-B14F-5B66AF7A1CCC}" type="presOf" srcId="{9B6F9290-FE0D-4BBB-9ACB-5A2A3A117F54}" destId="{43C5ABB6-C16C-44DC-B5FC-FD89B51BED72}" srcOrd="0" destOrd="0" presId="urn:microsoft.com/office/officeart/2005/8/layout/vList5"/>
    <dgm:cxn modelId="{6DBA59E3-3D08-44BA-8F4D-D0EB32BC5FFA}" type="presOf" srcId="{1902F5F3-DEAA-40BD-B019-B17CAAC49B84}" destId="{E37026D6-4C60-4FBC-9905-BA1989EA94B3}" srcOrd="0" destOrd="0" presId="urn:microsoft.com/office/officeart/2005/8/layout/vList5"/>
    <dgm:cxn modelId="{2350FFE3-49D3-4564-AF06-CB8551A670FA}" srcId="{744B81A9-3D34-4EE5-A679-92309049F7CF}" destId="{1902F5F3-DEAA-40BD-B019-B17CAAC49B84}" srcOrd="1" destOrd="0" parTransId="{9E0BB7F3-7CA0-4A88-AB5F-65A959444F13}" sibTransId="{CE22BB52-F41C-4113-B8D3-9A40668499E9}"/>
    <dgm:cxn modelId="{B6E5A3F1-33D1-4CD4-BA8F-9F7397A49E48}" type="presOf" srcId="{FDB70C5E-15EA-4FB5-A12F-F2ADD72EA002}" destId="{1CDF4C82-139E-421E-8B07-0A7174D5CFA8}" srcOrd="0" destOrd="0" presId="urn:microsoft.com/office/officeart/2005/8/layout/vList5"/>
    <dgm:cxn modelId="{FB29BF5D-8AF7-4F1A-9EC3-A2F7AB3B2B03}" type="presParOf" srcId="{8CBF7B9D-3338-456B-9993-DECE98A3A7B5}" destId="{D3B70E4F-2C91-4384-AC0E-5774104EFB38}" srcOrd="0" destOrd="0" presId="urn:microsoft.com/office/officeart/2005/8/layout/vList5"/>
    <dgm:cxn modelId="{F3F93315-4B20-4B3D-9A62-04828F644555}" type="presParOf" srcId="{D3B70E4F-2C91-4384-AC0E-5774104EFB38}" destId="{CA4CB60F-8359-4BFB-9D59-B7FA9317B3FF}" srcOrd="0" destOrd="0" presId="urn:microsoft.com/office/officeart/2005/8/layout/vList5"/>
    <dgm:cxn modelId="{D29F6909-A9E8-48DE-A942-9A81D5E0FA09}" type="presParOf" srcId="{D3B70E4F-2C91-4384-AC0E-5774104EFB38}" destId="{A909B9F4-84A5-4B77-B371-8B3B608418D7}" srcOrd="1" destOrd="0" presId="urn:microsoft.com/office/officeart/2005/8/layout/vList5"/>
    <dgm:cxn modelId="{725009AA-314B-41F0-9AD0-32730F092B11}" type="presParOf" srcId="{8CBF7B9D-3338-456B-9993-DECE98A3A7B5}" destId="{2654A2A8-F0F3-48FE-9FA8-DAE9C6CFE0B8}" srcOrd="1" destOrd="0" presId="urn:microsoft.com/office/officeart/2005/8/layout/vList5"/>
    <dgm:cxn modelId="{0727F145-197B-441C-96CB-F211D931D4C1}" type="presParOf" srcId="{8CBF7B9D-3338-456B-9993-DECE98A3A7B5}" destId="{4E0E2EB5-FA28-45BF-8F2D-51EEB7D795C6}" srcOrd="2" destOrd="0" presId="urn:microsoft.com/office/officeart/2005/8/layout/vList5"/>
    <dgm:cxn modelId="{CB522551-3F7D-4BC1-ADA2-8F612AC846AA}" type="presParOf" srcId="{4E0E2EB5-FA28-45BF-8F2D-51EEB7D795C6}" destId="{E37026D6-4C60-4FBC-9905-BA1989EA94B3}" srcOrd="0" destOrd="0" presId="urn:microsoft.com/office/officeart/2005/8/layout/vList5"/>
    <dgm:cxn modelId="{263E3590-7C2D-4DC5-AF01-DCBCFD019CB6}" type="presParOf" srcId="{4E0E2EB5-FA28-45BF-8F2D-51EEB7D795C6}" destId="{F2680DDB-3D3F-4927-B65F-A8224C84AA94}" srcOrd="1" destOrd="0" presId="urn:microsoft.com/office/officeart/2005/8/layout/vList5"/>
    <dgm:cxn modelId="{945923A4-C1CA-4732-B726-E25D47EC8832}" type="presParOf" srcId="{8CBF7B9D-3338-456B-9993-DECE98A3A7B5}" destId="{5EEADC7F-00FF-4E37-A4BA-DE9C5E79B0CF}" srcOrd="3" destOrd="0" presId="urn:microsoft.com/office/officeart/2005/8/layout/vList5"/>
    <dgm:cxn modelId="{88CE7E0B-65F7-4845-8ACD-7EEA9E9589DD}" type="presParOf" srcId="{8CBF7B9D-3338-456B-9993-DECE98A3A7B5}" destId="{1C686DC8-F17B-4935-8574-5A76444AFCE6}" srcOrd="4" destOrd="0" presId="urn:microsoft.com/office/officeart/2005/8/layout/vList5"/>
    <dgm:cxn modelId="{BA926A04-33B0-4386-83D0-10B7C546DEEB}" type="presParOf" srcId="{1C686DC8-F17B-4935-8574-5A76444AFCE6}" destId="{1CDF4C82-139E-421E-8B07-0A7174D5CFA8}" srcOrd="0" destOrd="0" presId="urn:microsoft.com/office/officeart/2005/8/layout/vList5"/>
    <dgm:cxn modelId="{DCBB2F96-1C91-4099-8377-32CD4199F70B}" type="presParOf" srcId="{1C686DC8-F17B-4935-8574-5A76444AFCE6}" destId="{43C5ABB6-C16C-44DC-B5FC-FD89B51BED7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4B81A9-3D34-4EE5-A679-92309049F7C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EC5D78C-DA08-4C36-9A65-ABAE03DAED6A}">
      <dgm:prSet phldrT="[Text]"/>
      <dgm:spPr/>
      <dgm:t>
        <a:bodyPr/>
        <a:lstStyle/>
        <a:p>
          <a:r>
            <a:rPr lang="en-US" dirty="0"/>
            <a:t>A</a:t>
          </a:r>
        </a:p>
      </dgm:t>
    </dgm:pt>
    <dgm:pt modelId="{80B87439-ACA4-470D-B2B8-ADCFF97D4BD9}" type="parTrans" cxnId="{9E95BF33-3B5A-4AF9-908C-AFC627D4D8AD}">
      <dgm:prSet/>
      <dgm:spPr/>
      <dgm:t>
        <a:bodyPr/>
        <a:lstStyle/>
        <a:p>
          <a:endParaRPr lang="en-US"/>
        </a:p>
      </dgm:t>
    </dgm:pt>
    <dgm:pt modelId="{9A83DF84-5AF2-4FFC-9559-43EF6F0D48A8}" type="sibTrans" cxnId="{9E95BF33-3B5A-4AF9-908C-AFC627D4D8AD}">
      <dgm:prSet/>
      <dgm:spPr/>
      <dgm:t>
        <a:bodyPr/>
        <a:lstStyle/>
        <a:p>
          <a:endParaRPr lang="en-US"/>
        </a:p>
      </dgm:t>
    </dgm:pt>
    <dgm:pt modelId="{A8F00081-B82C-488E-B7DC-708C8A857A5E}">
      <dgm:prSet phldrT="[Text]"/>
      <dgm:spPr/>
      <dgm:t>
        <a:bodyPr/>
        <a:lstStyle/>
        <a:p>
          <a:r>
            <a:rPr lang="en-US" dirty="0"/>
            <a:t>Run Large Compressors at Light Load</a:t>
          </a:r>
        </a:p>
      </dgm:t>
    </dgm:pt>
    <dgm:pt modelId="{061D34A4-4D28-4CB4-9872-E396E8FEFE7B}" type="parTrans" cxnId="{8353D040-0567-4189-BEF1-DE6C345DADC4}">
      <dgm:prSet/>
      <dgm:spPr/>
      <dgm:t>
        <a:bodyPr/>
        <a:lstStyle/>
        <a:p>
          <a:endParaRPr lang="en-US"/>
        </a:p>
      </dgm:t>
    </dgm:pt>
    <dgm:pt modelId="{A334ACB2-E6A8-450B-986B-440588BB559D}" type="sibTrans" cxnId="{8353D040-0567-4189-BEF1-DE6C345DADC4}">
      <dgm:prSet/>
      <dgm:spPr/>
      <dgm:t>
        <a:bodyPr/>
        <a:lstStyle/>
        <a:p>
          <a:endParaRPr lang="en-US"/>
        </a:p>
      </dgm:t>
    </dgm:pt>
    <dgm:pt modelId="{1902F5F3-DEAA-40BD-B019-B17CAAC49B84}">
      <dgm:prSet phldrT="[Text]"/>
      <dgm:spPr/>
      <dgm:t>
        <a:bodyPr/>
        <a:lstStyle/>
        <a:p>
          <a:r>
            <a:rPr lang="en-US" dirty="0"/>
            <a:t>B</a:t>
          </a:r>
        </a:p>
      </dgm:t>
    </dgm:pt>
    <dgm:pt modelId="{9E0BB7F3-7CA0-4A88-AB5F-65A959444F13}" type="parTrans" cxnId="{2350FFE3-49D3-4564-AF06-CB8551A670FA}">
      <dgm:prSet/>
      <dgm:spPr/>
      <dgm:t>
        <a:bodyPr/>
        <a:lstStyle/>
        <a:p>
          <a:endParaRPr lang="en-US"/>
        </a:p>
      </dgm:t>
    </dgm:pt>
    <dgm:pt modelId="{CE22BB52-F41C-4113-B8D3-9A40668499E9}" type="sibTrans" cxnId="{2350FFE3-49D3-4564-AF06-CB8551A670FA}">
      <dgm:prSet/>
      <dgm:spPr/>
      <dgm:t>
        <a:bodyPr/>
        <a:lstStyle/>
        <a:p>
          <a:endParaRPr lang="en-US"/>
        </a:p>
      </dgm:t>
    </dgm:pt>
    <dgm:pt modelId="{60EDA1D6-D378-4151-A9BC-829F06FF925C}">
      <dgm:prSet phldrT="[Text]"/>
      <dgm:spPr/>
      <dgm:t>
        <a:bodyPr/>
        <a:lstStyle/>
        <a:p>
          <a:r>
            <a:rPr lang="en-US" dirty="0"/>
            <a:t>Run Multiple Compressors at Part Load</a:t>
          </a:r>
        </a:p>
      </dgm:t>
    </dgm:pt>
    <dgm:pt modelId="{ED1AD9C7-F64C-45E0-9DC1-B666155918A3}" type="parTrans" cxnId="{DC2D5F25-C32A-4C60-A92F-860590EC6348}">
      <dgm:prSet/>
      <dgm:spPr/>
      <dgm:t>
        <a:bodyPr/>
        <a:lstStyle/>
        <a:p>
          <a:endParaRPr lang="en-US"/>
        </a:p>
      </dgm:t>
    </dgm:pt>
    <dgm:pt modelId="{EA42A5E2-3858-4B2D-89CA-3B05AF9614CB}" type="sibTrans" cxnId="{DC2D5F25-C32A-4C60-A92F-860590EC6348}">
      <dgm:prSet/>
      <dgm:spPr/>
      <dgm:t>
        <a:bodyPr/>
        <a:lstStyle/>
        <a:p>
          <a:endParaRPr lang="en-US"/>
        </a:p>
      </dgm:t>
    </dgm:pt>
    <dgm:pt modelId="{FDB70C5E-15EA-4FB5-A12F-F2ADD72EA002}">
      <dgm:prSet phldrT="[Text]"/>
      <dgm:spPr/>
      <dgm:t>
        <a:bodyPr/>
        <a:lstStyle/>
        <a:p>
          <a:r>
            <a:rPr lang="en-US" dirty="0"/>
            <a:t>C</a:t>
          </a:r>
        </a:p>
      </dgm:t>
    </dgm:pt>
    <dgm:pt modelId="{2848ED1A-3C1D-4BD1-BFB1-C5CE04B4B742}" type="parTrans" cxnId="{BEB843B9-CC67-4C9F-983D-8714EF14F283}">
      <dgm:prSet/>
      <dgm:spPr/>
      <dgm:t>
        <a:bodyPr/>
        <a:lstStyle/>
        <a:p>
          <a:endParaRPr lang="en-US"/>
        </a:p>
      </dgm:t>
    </dgm:pt>
    <dgm:pt modelId="{CA44CCC4-C825-42BC-A85C-19FA5F145221}" type="sibTrans" cxnId="{BEB843B9-CC67-4C9F-983D-8714EF14F283}">
      <dgm:prSet/>
      <dgm:spPr/>
      <dgm:t>
        <a:bodyPr/>
        <a:lstStyle/>
        <a:p>
          <a:endParaRPr lang="en-US"/>
        </a:p>
      </dgm:t>
    </dgm:pt>
    <dgm:pt modelId="{9B6F9290-FE0D-4BBB-9ACB-5A2A3A117F54}">
      <dgm:prSet phldrT="[Text]"/>
      <dgm:spPr/>
      <dgm:t>
        <a:bodyPr/>
        <a:lstStyle/>
        <a:p>
          <a:r>
            <a:rPr lang="en-US" dirty="0"/>
            <a:t>Right Size Compressor Capacity</a:t>
          </a:r>
        </a:p>
      </dgm:t>
    </dgm:pt>
    <dgm:pt modelId="{C1C1DBE8-2C87-436E-B71A-A35C6504FD27}" type="parTrans" cxnId="{1339FED1-16EE-4BD9-98F4-104F736D922E}">
      <dgm:prSet/>
      <dgm:spPr/>
      <dgm:t>
        <a:bodyPr/>
        <a:lstStyle/>
        <a:p>
          <a:endParaRPr lang="en-US"/>
        </a:p>
      </dgm:t>
    </dgm:pt>
    <dgm:pt modelId="{FDE86EB9-5099-46CD-996E-32D06F5CCA7C}" type="sibTrans" cxnId="{1339FED1-16EE-4BD9-98F4-104F736D922E}">
      <dgm:prSet/>
      <dgm:spPr/>
      <dgm:t>
        <a:bodyPr/>
        <a:lstStyle/>
        <a:p>
          <a:endParaRPr lang="en-US"/>
        </a:p>
      </dgm:t>
    </dgm:pt>
    <dgm:pt modelId="{8CBF7B9D-3338-456B-9993-DECE98A3A7B5}" type="pres">
      <dgm:prSet presAssocID="{744B81A9-3D34-4EE5-A679-92309049F7CF}" presName="Name0" presStyleCnt="0">
        <dgm:presLayoutVars>
          <dgm:dir/>
          <dgm:animLvl val="lvl"/>
          <dgm:resizeHandles val="exact"/>
        </dgm:presLayoutVars>
      </dgm:prSet>
      <dgm:spPr/>
    </dgm:pt>
    <dgm:pt modelId="{D3B70E4F-2C91-4384-AC0E-5774104EFB38}" type="pres">
      <dgm:prSet presAssocID="{EEC5D78C-DA08-4C36-9A65-ABAE03DAED6A}" presName="linNode" presStyleCnt="0"/>
      <dgm:spPr/>
    </dgm:pt>
    <dgm:pt modelId="{CA4CB60F-8359-4BFB-9D59-B7FA9317B3FF}" type="pres">
      <dgm:prSet presAssocID="{EEC5D78C-DA08-4C36-9A65-ABAE03DAED6A}" presName="parentText" presStyleLbl="node1" presStyleIdx="0" presStyleCnt="3">
        <dgm:presLayoutVars>
          <dgm:chMax val="1"/>
          <dgm:bulletEnabled val="1"/>
        </dgm:presLayoutVars>
      </dgm:prSet>
      <dgm:spPr/>
    </dgm:pt>
    <dgm:pt modelId="{A909B9F4-84A5-4B77-B371-8B3B608418D7}" type="pres">
      <dgm:prSet presAssocID="{EEC5D78C-DA08-4C36-9A65-ABAE03DAED6A}" presName="descendantText" presStyleLbl="alignAccFollowNode1" presStyleIdx="0" presStyleCnt="3">
        <dgm:presLayoutVars>
          <dgm:bulletEnabled val="1"/>
        </dgm:presLayoutVars>
      </dgm:prSet>
      <dgm:spPr/>
    </dgm:pt>
    <dgm:pt modelId="{2654A2A8-F0F3-48FE-9FA8-DAE9C6CFE0B8}" type="pres">
      <dgm:prSet presAssocID="{9A83DF84-5AF2-4FFC-9559-43EF6F0D48A8}" presName="sp" presStyleCnt="0"/>
      <dgm:spPr/>
    </dgm:pt>
    <dgm:pt modelId="{4E0E2EB5-FA28-45BF-8F2D-51EEB7D795C6}" type="pres">
      <dgm:prSet presAssocID="{1902F5F3-DEAA-40BD-B019-B17CAAC49B84}" presName="linNode" presStyleCnt="0"/>
      <dgm:spPr/>
    </dgm:pt>
    <dgm:pt modelId="{E37026D6-4C60-4FBC-9905-BA1989EA94B3}" type="pres">
      <dgm:prSet presAssocID="{1902F5F3-DEAA-40BD-B019-B17CAAC49B84}" presName="parentText" presStyleLbl="node1" presStyleIdx="1" presStyleCnt="3">
        <dgm:presLayoutVars>
          <dgm:chMax val="1"/>
          <dgm:bulletEnabled val="1"/>
        </dgm:presLayoutVars>
      </dgm:prSet>
      <dgm:spPr/>
    </dgm:pt>
    <dgm:pt modelId="{F2680DDB-3D3F-4927-B65F-A8224C84AA94}" type="pres">
      <dgm:prSet presAssocID="{1902F5F3-DEAA-40BD-B019-B17CAAC49B84}" presName="descendantText" presStyleLbl="alignAccFollowNode1" presStyleIdx="1" presStyleCnt="3">
        <dgm:presLayoutVars>
          <dgm:bulletEnabled val="1"/>
        </dgm:presLayoutVars>
      </dgm:prSet>
      <dgm:spPr/>
    </dgm:pt>
    <dgm:pt modelId="{5EEADC7F-00FF-4E37-A4BA-DE9C5E79B0CF}" type="pres">
      <dgm:prSet presAssocID="{CE22BB52-F41C-4113-B8D3-9A40668499E9}" presName="sp" presStyleCnt="0"/>
      <dgm:spPr/>
    </dgm:pt>
    <dgm:pt modelId="{1C686DC8-F17B-4935-8574-5A76444AFCE6}" type="pres">
      <dgm:prSet presAssocID="{FDB70C5E-15EA-4FB5-A12F-F2ADD72EA002}" presName="linNode" presStyleCnt="0"/>
      <dgm:spPr/>
    </dgm:pt>
    <dgm:pt modelId="{1CDF4C82-139E-421E-8B07-0A7174D5CFA8}" type="pres">
      <dgm:prSet presAssocID="{FDB70C5E-15EA-4FB5-A12F-F2ADD72EA002}" presName="parentText" presStyleLbl="node1" presStyleIdx="2" presStyleCnt="3">
        <dgm:presLayoutVars>
          <dgm:chMax val="1"/>
          <dgm:bulletEnabled val="1"/>
        </dgm:presLayoutVars>
      </dgm:prSet>
      <dgm:spPr/>
    </dgm:pt>
    <dgm:pt modelId="{43C5ABB6-C16C-44DC-B5FC-FD89B51BED72}" type="pres">
      <dgm:prSet presAssocID="{FDB70C5E-15EA-4FB5-A12F-F2ADD72EA002}" presName="descendantText" presStyleLbl="alignAccFollowNode1" presStyleIdx="2" presStyleCnt="3">
        <dgm:presLayoutVars>
          <dgm:bulletEnabled val="1"/>
        </dgm:presLayoutVars>
      </dgm:prSet>
      <dgm:spPr/>
    </dgm:pt>
  </dgm:ptLst>
  <dgm:cxnLst>
    <dgm:cxn modelId="{BABAF504-64B2-45BD-9B46-CC47D5B1171F}" type="presOf" srcId="{744B81A9-3D34-4EE5-A679-92309049F7CF}" destId="{8CBF7B9D-3338-456B-9993-DECE98A3A7B5}" srcOrd="0" destOrd="0" presId="urn:microsoft.com/office/officeart/2005/8/layout/vList5"/>
    <dgm:cxn modelId="{DC2D5F25-C32A-4C60-A92F-860590EC6348}" srcId="{1902F5F3-DEAA-40BD-B019-B17CAAC49B84}" destId="{60EDA1D6-D378-4151-A9BC-829F06FF925C}" srcOrd="0" destOrd="0" parTransId="{ED1AD9C7-F64C-45E0-9DC1-B666155918A3}" sibTransId="{EA42A5E2-3858-4B2D-89CA-3B05AF9614CB}"/>
    <dgm:cxn modelId="{9E95BF33-3B5A-4AF9-908C-AFC627D4D8AD}" srcId="{744B81A9-3D34-4EE5-A679-92309049F7CF}" destId="{EEC5D78C-DA08-4C36-9A65-ABAE03DAED6A}" srcOrd="0" destOrd="0" parTransId="{80B87439-ACA4-470D-B2B8-ADCFF97D4BD9}" sibTransId="{9A83DF84-5AF2-4FFC-9559-43EF6F0D48A8}"/>
    <dgm:cxn modelId="{8353D040-0567-4189-BEF1-DE6C345DADC4}" srcId="{EEC5D78C-DA08-4C36-9A65-ABAE03DAED6A}" destId="{A8F00081-B82C-488E-B7DC-708C8A857A5E}" srcOrd="0" destOrd="0" parTransId="{061D34A4-4D28-4CB4-9872-E396E8FEFE7B}" sibTransId="{A334ACB2-E6A8-450B-986B-440588BB559D}"/>
    <dgm:cxn modelId="{907B0F61-B6AE-4841-8937-BB82C9DF8912}" type="presOf" srcId="{A8F00081-B82C-488E-B7DC-708C8A857A5E}" destId="{A909B9F4-84A5-4B77-B371-8B3B608418D7}" srcOrd="0" destOrd="0" presId="urn:microsoft.com/office/officeart/2005/8/layout/vList5"/>
    <dgm:cxn modelId="{2CFB8D6B-F2D8-4C49-B659-4128C8686418}" type="presOf" srcId="{60EDA1D6-D378-4151-A9BC-829F06FF925C}" destId="{F2680DDB-3D3F-4927-B65F-A8224C84AA94}" srcOrd="0" destOrd="0" presId="urn:microsoft.com/office/officeart/2005/8/layout/vList5"/>
    <dgm:cxn modelId="{A4AD3E76-2084-4B94-A81E-0E97BEAC3F6A}" type="presOf" srcId="{EEC5D78C-DA08-4C36-9A65-ABAE03DAED6A}" destId="{CA4CB60F-8359-4BFB-9D59-B7FA9317B3FF}" srcOrd="0" destOrd="0" presId="urn:microsoft.com/office/officeart/2005/8/layout/vList5"/>
    <dgm:cxn modelId="{BEB843B9-CC67-4C9F-983D-8714EF14F283}" srcId="{744B81A9-3D34-4EE5-A679-92309049F7CF}" destId="{FDB70C5E-15EA-4FB5-A12F-F2ADD72EA002}" srcOrd="2" destOrd="0" parTransId="{2848ED1A-3C1D-4BD1-BFB1-C5CE04B4B742}" sibTransId="{CA44CCC4-C825-42BC-A85C-19FA5F145221}"/>
    <dgm:cxn modelId="{1339FED1-16EE-4BD9-98F4-104F736D922E}" srcId="{FDB70C5E-15EA-4FB5-A12F-F2ADD72EA002}" destId="{9B6F9290-FE0D-4BBB-9ACB-5A2A3A117F54}" srcOrd="0" destOrd="0" parTransId="{C1C1DBE8-2C87-436E-B71A-A35C6504FD27}" sibTransId="{FDE86EB9-5099-46CD-996E-32D06F5CCA7C}"/>
    <dgm:cxn modelId="{7BDFE7DE-3BFD-4D4E-B14F-5B66AF7A1CCC}" type="presOf" srcId="{9B6F9290-FE0D-4BBB-9ACB-5A2A3A117F54}" destId="{43C5ABB6-C16C-44DC-B5FC-FD89B51BED72}" srcOrd="0" destOrd="0" presId="urn:microsoft.com/office/officeart/2005/8/layout/vList5"/>
    <dgm:cxn modelId="{6DBA59E3-3D08-44BA-8F4D-D0EB32BC5FFA}" type="presOf" srcId="{1902F5F3-DEAA-40BD-B019-B17CAAC49B84}" destId="{E37026D6-4C60-4FBC-9905-BA1989EA94B3}" srcOrd="0" destOrd="0" presId="urn:microsoft.com/office/officeart/2005/8/layout/vList5"/>
    <dgm:cxn modelId="{2350FFE3-49D3-4564-AF06-CB8551A670FA}" srcId="{744B81A9-3D34-4EE5-A679-92309049F7CF}" destId="{1902F5F3-DEAA-40BD-B019-B17CAAC49B84}" srcOrd="1" destOrd="0" parTransId="{9E0BB7F3-7CA0-4A88-AB5F-65A959444F13}" sibTransId="{CE22BB52-F41C-4113-B8D3-9A40668499E9}"/>
    <dgm:cxn modelId="{B6E5A3F1-33D1-4CD4-BA8F-9F7397A49E48}" type="presOf" srcId="{FDB70C5E-15EA-4FB5-A12F-F2ADD72EA002}" destId="{1CDF4C82-139E-421E-8B07-0A7174D5CFA8}" srcOrd="0" destOrd="0" presId="urn:microsoft.com/office/officeart/2005/8/layout/vList5"/>
    <dgm:cxn modelId="{FB29BF5D-8AF7-4F1A-9EC3-A2F7AB3B2B03}" type="presParOf" srcId="{8CBF7B9D-3338-456B-9993-DECE98A3A7B5}" destId="{D3B70E4F-2C91-4384-AC0E-5774104EFB38}" srcOrd="0" destOrd="0" presId="urn:microsoft.com/office/officeart/2005/8/layout/vList5"/>
    <dgm:cxn modelId="{F3F93315-4B20-4B3D-9A62-04828F644555}" type="presParOf" srcId="{D3B70E4F-2C91-4384-AC0E-5774104EFB38}" destId="{CA4CB60F-8359-4BFB-9D59-B7FA9317B3FF}" srcOrd="0" destOrd="0" presId="urn:microsoft.com/office/officeart/2005/8/layout/vList5"/>
    <dgm:cxn modelId="{D29F6909-A9E8-48DE-A942-9A81D5E0FA09}" type="presParOf" srcId="{D3B70E4F-2C91-4384-AC0E-5774104EFB38}" destId="{A909B9F4-84A5-4B77-B371-8B3B608418D7}" srcOrd="1" destOrd="0" presId="urn:microsoft.com/office/officeart/2005/8/layout/vList5"/>
    <dgm:cxn modelId="{725009AA-314B-41F0-9AD0-32730F092B11}" type="presParOf" srcId="{8CBF7B9D-3338-456B-9993-DECE98A3A7B5}" destId="{2654A2A8-F0F3-48FE-9FA8-DAE9C6CFE0B8}" srcOrd="1" destOrd="0" presId="urn:microsoft.com/office/officeart/2005/8/layout/vList5"/>
    <dgm:cxn modelId="{0727F145-197B-441C-96CB-F211D931D4C1}" type="presParOf" srcId="{8CBF7B9D-3338-456B-9993-DECE98A3A7B5}" destId="{4E0E2EB5-FA28-45BF-8F2D-51EEB7D795C6}" srcOrd="2" destOrd="0" presId="urn:microsoft.com/office/officeart/2005/8/layout/vList5"/>
    <dgm:cxn modelId="{CB522551-3F7D-4BC1-ADA2-8F612AC846AA}" type="presParOf" srcId="{4E0E2EB5-FA28-45BF-8F2D-51EEB7D795C6}" destId="{E37026D6-4C60-4FBC-9905-BA1989EA94B3}" srcOrd="0" destOrd="0" presId="urn:microsoft.com/office/officeart/2005/8/layout/vList5"/>
    <dgm:cxn modelId="{263E3590-7C2D-4DC5-AF01-DCBCFD019CB6}" type="presParOf" srcId="{4E0E2EB5-FA28-45BF-8F2D-51EEB7D795C6}" destId="{F2680DDB-3D3F-4927-B65F-A8224C84AA94}" srcOrd="1" destOrd="0" presId="urn:microsoft.com/office/officeart/2005/8/layout/vList5"/>
    <dgm:cxn modelId="{945923A4-C1CA-4732-B726-E25D47EC8832}" type="presParOf" srcId="{8CBF7B9D-3338-456B-9993-DECE98A3A7B5}" destId="{5EEADC7F-00FF-4E37-A4BA-DE9C5E79B0CF}" srcOrd="3" destOrd="0" presId="urn:microsoft.com/office/officeart/2005/8/layout/vList5"/>
    <dgm:cxn modelId="{88CE7E0B-65F7-4845-8ACD-7EEA9E9589DD}" type="presParOf" srcId="{8CBF7B9D-3338-456B-9993-DECE98A3A7B5}" destId="{1C686DC8-F17B-4935-8574-5A76444AFCE6}" srcOrd="4" destOrd="0" presId="urn:microsoft.com/office/officeart/2005/8/layout/vList5"/>
    <dgm:cxn modelId="{BA926A04-33B0-4386-83D0-10B7C546DEEB}" type="presParOf" srcId="{1C686DC8-F17B-4935-8574-5A76444AFCE6}" destId="{1CDF4C82-139E-421E-8B07-0A7174D5CFA8}" srcOrd="0" destOrd="0" presId="urn:microsoft.com/office/officeart/2005/8/layout/vList5"/>
    <dgm:cxn modelId="{DCBB2F96-1C91-4099-8377-32CD4199F70B}" type="presParOf" srcId="{1C686DC8-F17B-4935-8574-5A76444AFCE6}" destId="{43C5ABB6-C16C-44DC-B5FC-FD89B51BED7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EC482F-9EE9-4D56-A5D7-7A9ED083CF15}">
      <dsp:nvSpPr>
        <dsp:cNvPr id="0" name=""/>
        <dsp:cNvSpPr/>
      </dsp:nvSpPr>
      <dsp:spPr>
        <a:xfrm>
          <a:off x="0" y="627486"/>
          <a:ext cx="3116443" cy="1869865"/>
        </a:xfrm>
        <a:prstGeom prst="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At the end of the webinar, we are having a fun contest for a chance to win a free full conference pass valued at $675!</a:t>
          </a:r>
        </a:p>
      </dsp:txBody>
      <dsp:txXfrm>
        <a:off x="0" y="627486"/>
        <a:ext cx="3116443" cy="18698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9B9F4-84A5-4B77-B371-8B3B608418D7}">
      <dsp:nvSpPr>
        <dsp:cNvPr id="0" name=""/>
        <dsp:cNvSpPr/>
      </dsp:nvSpPr>
      <dsp:spPr>
        <a:xfrm rot="5400000">
          <a:off x="3226533" y="-1129813"/>
          <a:ext cx="992224" cy="3503666"/>
        </a:xfrm>
        <a:prstGeom prst="round2Same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Run Large Compressors at Light Load</a:t>
          </a:r>
        </a:p>
      </dsp:txBody>
      <dsp:txXfrm rot="-5400000">
        <a:off x="1970812" y="174344"/>
        <a:ext cx="3455230" cy="895352"/>
      </dsp:txXfrm>
    </dsp:sp>
    <dsp:sp modelId="{CA4CB60F-8359-4BFB-9D59-B7FA9317B3FF}">
      <dsp:nvSpPr>
        <dsp:cNvPr id="0" name=""/>
        <dsp:cNvSpPr/>
      </dsp:nvSpPr>
      <dsp:spPr>
        <a:xfrm>
          <a:off x="0" y="1879"/>
          <a:ext cx="1970812" cy="1240281"/>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A</a:t>
          </a:r>
        </a:p>
      </dsp:txBody>
      <dsp:txXfrm>
        <a:off x="60546" y="62425"/>
        <a:ext cx="1849720" cy="1119189"/>
      </dsp:txXfrm>
    </dsp:sp>
    <dsp:sp modelId="{F2680DDB-3D3F-4927-B65F-A8224C84AA94}">
      <dsp:nvSpPr>
        <dsp:cNvPr id="0" name=""/>
        <dsp:cNvSpPr/>
      </dsp:nvSpPr>
      <dsp:spPr>
        <a:xfrm rot="5400000">
          <a:off x="3226533" y="172481"/>
          <a:ext cx="992224" cy="3503666"/>
        </a:xfrm>
        <a:prstGeom prst="round2Same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Run Multiple Compressors at Part Load</a:t>
          </a:r>
        </a:p>
      </dsp:txBody>
      <dsp:txXfrm rot="-5400000">
        <a:off x="1970812" y="1476638"/>
        <a:ext cx="3455230" cy="895352"/>
      </dsp:txXfrm>
    </dsp:sp>
    <dsp:sp modelId="{E37026D6-4C60-4FBC-9905-BA1989EA94B3}">
      <dsp:nvSpPr>
        <dsp:cNvPr id="0" name=""/>
        <dsp:cNvSpPr/>
      </dsp:nvSpPr>
      <dsp:spPr>
        <a:xfrm>
          <a:off x="0" y="1304174"/>
          <a:ext cx="1970812" cy="1240281"/>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B</a:t>
          </a:r>
        </a:p>
      </dsp:txBody>
      <dsp:txXfrm>
        <a:off x="60546" y="1364720"/>
        <a:ext cx="1849720" cy="1119189"/>
      </dsp:txXfrm>
    </dsp:sp>
    <dsp:sp modelId="{43C5ABB6-C16C-44DC-B5FC-FD89B51BED72}">
      <dsp:nvSpPr>
        <dsp:cNvPr id="0" name=""/>
        <dsp:cNvSpPr/>
      </dsp:nvSpPr>
      <dsp:spPr>
        <a:xfrm rot="5400000">
          <a:off x="3226533" y="1474776"/>
          <a:ext cx="992224" cy="3503666"/>
        </a:xfrm>
        <a:prstGeom prst="round2Same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Right Size Compressor Capacity</a:t>
          </a:r>
        </a:p>
      </dsp:txBody>
      <dsp:txXfrm rot="-5400000">
        <a:off x="1970812" y="2778933"/>
        <a:ext cx="3455230" cy="895352"/>
      </dsp:txXfrm>
    </dsp:sp>
    <dsp:sp modelId="{1CDF4C82-139E-421E-8B07-0A7174D5CFA8}">
      <dsp:nvSpPr>
        <dsp:cNvPr id="0" name=""/>
        <dsp:cNvSpPr/>
      </dsp:nvSpPr>
      <dsp:spPr>
        <a:xfrm>
          <a:off x="0" y="2606469"/>
          <a:ext cx="1970812" cy="1240281"/>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C</a:t>
          </a:r>
        </a:p>
      </dsp:txBody>
      <dsp:txXfrm>
        <a:off x="60546" y="2667015"/>
        <a:ext cx="1849720" cy="11191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9B9F4-84A5-4B77-B371-8B3B608418D7}">
      <dsp:nvSpPr>
        <dsp:cNvPr id="0" name=""/>
        <dsp:cNvSpPr/>
      </dsp:nvSpPr>
      <dsp:spPr>
        <a:xfrm rot="5400000">
          <a:off x="3226533" y="-1129813"/>
          <a:ext cx="992224" cy="3503666"/>
        </a:xfrm>
        <a:prstGeom prst="round2Same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Run Large Compressors at Light Load</a:t>
          </a:r>
        </a:p>
      </dsp:txBody>
      <dsp:txXfrm rot="-5400000">
        <a:off x="1970812" y="174344"/>
        <a:ext cx="3455230" cy="895352"/>
      </dsp:txXfrm>
    </dsp:sp>
    <dsp:sp modelId="{CA4CB60F-8359-4BFB-9D59-B7FA9317B3FF}">
      <dsp:nvSpPr>
        <dsp:cNvPr id="0" name=""/>
        <dsp:cNvSpPr/>
      </dsp:nvSpPr>
      <dsp:spPr>
        <a:xfrm>
          <a:off x="0" y="1879"/>
          <a:ext cx="1970812" cy="1240281"/>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A</a:t>
          </a:r>
        </a:p>
      </dsp:txBody>
      <dsp:txXfrm>
        <a:off x="60546" y="62425"/>
        <a:ext cx="1849720" cy="1119189"/>
      </dsp:txXfrm>
    </dsp:sp>
    <dsp:sp modelId="{F2680DDB-3D3F-4927-B65F-A8224C84AA94}">
      <dsp:nvSpPr>
        <dsp:cNvPr id="0" name=""/>
        <dsp:cNvSpPr/>
      </dsp:nvSpPr>
      <dsp:spPr>
        <a:xfrm rot="5400000">
          <a:off x="3226533" y="172481"/>
          <a:ext cx="992224" cy="3503666"/>
        </a:xfrm>
        <a:prstGeom prst="round2Same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Run Multiple Compressors at Part Load</a:t>
          </a:r>
        </a:p>
      </dsp:txBody>
      <dsp:txXfrm rot="-5400000">
        <a:off x="1970812" y="1476638"/>
        <a:ext cx="3455230" cy="895352"/>
      </dsp:txXfrm>
    </dsp:sp>
    <dsp:sp modelId="{E37026D6-4C60-4FBC-9905-BA1989EA94B3}">
      <dsp:nvSpPr>
        <dsp:cNvPr id="0" name=""/>
        <dsp:cNvSpPr/>
      </dsp:nvSpPr>
      <dsp:spPr>
        <a:xfrm>
          <a:off x="0" y="1304174"/>
          <a:ext cx="1970812" cy="1240281"/>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B</a:t>
          </a:r>
        </a:p>
      </dsp:txBody>
      <dsp:txXfrm>
        <a:off x="60546" y="1364720"/>
        <a:ext cx="1849720" cy="1119189"/>
      </dsp:txXfrm>
    </dsp:sp>
    <dsp:sp modelId="{43C5ABB6-C16C-44DC-B5FC-FD89B51BED72}">
      <dsp:nvSpPr>
        <dsp:cNvPr id="0" name=""/>
        <dsp:cNvSpPr/>
      </dsp:nvSpPr>
      <dsp:spPr>
        <a:xfrm rot="5400000">
          <a:off x="3226533" y="1474776"/>
          <a:ext cx="992224" cy="3503666"/>
        </a:xfrm>
        <a:prstGeom prst="round2Same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Right Size Compressor Capacity</a:t>
          </a:r>
        </a:p>
      </dsp:txBody>
      <dsp:txXfrm rot="-5400000">
        <a:off x="1970812" y="2778933"/>
        <a:ext cx="3455230" cy="895352"/>
      </dsp:txXfrm>
    </dsp:sp>
    <dsp:sp modelId="{1CDF4C82-139E-421E-8B07-0A7174D5CFA8}">
      <dsp:nvSpPr>
        <dsp:cNvPr id="0" name=""/>
        <dsp:cNvSpPr/>
      </dsp:nvSpPr>
      <dsp:spPr>
        <a:xfrm>
          <a:off x="0" y="2606469"/>
          <a:ext cx="1970812" cy="1240281"/>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C</a:t>
          </a:r>
        </a:p>
      </dsp:txBody>
      <dsp:txXfrm>
        <a:off x="60546" y="2667015"/>
        <a:ext cx="1849720" cy="111918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01CCE5-BF8B-4699-9865-77AA47162E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19B300-4512-4E0F-8DFE-0CC69E73E6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C312CC-FF60-4B7B-83EE-14AE31C28F8F}" type="datetimeFigureOut">
              <a:rPr lang="en-US" smtClean="0"/>
              <a:t>6/23/2022</a:t>
            </a:fld>
            <a:endParaRPr lang="en-US"/>
          </a:p>
        </p:txBody>
      </p:sp>
      <p:sp>
        <p:nvSpPr>
          <p:cNvPr id="4" name="Footer Placeholder 3">
            <a:extLst>
              <a:ext uri="{FF2B5EF4-FFF2-40B4-BE49-F238E27FC236}">
                <a16:creationId xmlns:a16="http://schemas.microsoft.com/office/drawing/2014/main" id="{21736F6F-73A4-4BA8-8902-747533D160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8F3008-F973-41F4-8528-DBB127E52C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7F2ED6-2706-41DB-BBF3-3D05DCD3838B}" type="slidenum">
              <a:rPr lang="en-US" smtClean="0"/>
              <a:t>‹#›</a:t>
            </a:fld>
            <a:endParaRPr lang="en-US"/>
          </a:p>
        </p:txBody>
      </p:sp>
    </p:spTree>
    <p:extLst>
      <p:ext uri="{BB962C8B-B14F-4D97-AF65-F5344CB8AC3E}">
        <p14:creationId xmlns:p14="http://schemas.microsoft.com/office/powerpoint/2010/main" val="344847419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7T09:44:14.041"/>
    </inkml:context>
    <inkml:brush xml:id="br0">
      <inkml:brushProperty name="width" value="0.05" units="cm"/>
      <inkml:brushProperty name="height" value="0.05" units="cm"/>
      <inkml:brushProperty name="color" value="#E71224"/>
    </inkml:brush>
  </inkml:definitions>
  <inkml:trace contextRef="#ctx0" brushRef="#br0">11671 324 11542,'0'0'1422,"26"-34"7747,-26 34-9092,0-1-1,1 0 0,-1 1 1,0-1-1,1 0 0,-1 1 1,0-1-1,0 0 0,0 0 1,0 1-1,1-1 0,-1 0 1,0 0-1,0 1 0,0-1 1,-1 0-1,1 0 0,0 1 1,0-1-1,0 0 0,-1 0 1,1 1-1,0-1 0,0 0 1,-1 1-1,1-1 0,-1 1 1,0-2-1,-23-7 548,-46 9-1191,49 1 733,-892-51-119,701 32-41,-1476-71-68,1511 81 60,-1832 2 2,568 84-178,3 50 25,1322-117 133,-1074 118-152,19 99 107,1011-182 7,-201 85-1,282-96-1,1 4 0,3 3 0,1 3 0,-91 73 1,142-99 50,2 1-1,0 1 1,1 0 0,1 2 0,0 0 0,2 1 0,1 1 0,2 1 0,-23 50 0,32-62 6,0 0 0,1 0 1,1 1-1,0-1 0,1 1 1,0 0-1,1-1 0,1 1 1,0 0-1,1 0 0,1 0 1,0-1-1,1 1 0,1-1 1,0 0-1,1 0 0,0 0 1,1 0-1,1-1 0,0 0 1,13 18-1,-6-14-8,1-1-1,0 0 1,2-1-1,-1-1 1,2-1-1,-1 0 1,2-1-1,0-1 1,24 11-1,9 0-32,2-1 1,75 17-1,11-6-5,193 19-1,150-15 44,-390-30 36,1736 42 551,2-79-797,-1009 12-394,3988-155-32,-3200 67 1159,-8-82 195,-917 60-142,-535 90-101,-2-6 0,212-94 1,-314 118-171,-1-3 1,68-46 0,-101 61-213,1 0 0,-2-1 0,1 0 0,-1-1 0,-1-1 0,0 1 0,0-2 0,-1 1 0,-1-1 0,0 0 0,-1-1 0,11-28 0,-16 34-62,0 1 1,-1-1-1,0 0 1,0 1-1,-1-1 0,0 0 1,0 0-1,-1 1 1,0-1-1,0 0 0,-1 1 1,0-1-1,0 1 1,-4-8-1,1 3-10,-1 2 0,-1-1-1,0 1 1,0 0 0,-1 0 0,0 1-1,-1 0 1,-10-8 0,-14-9-26,-1 2 0,-1 2 0,-1 1 0,-46-18 1,-36-12-11,-3 5 1,-140-34-1,-261-37 82,487 110-60,-1511-228-1712,501 166-5791,665 60 2608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9T16:35:10.128"/>
    </inkml:context>
    <inkml:brush xml:id="br0">
      <inkml:brushProperty name="width" value="0.05" units="cm"/>
      <inkml:brushProperty name="height" value="0.05" units="cm"/>
      <inkml:brushProperty name="color" value="#E71224"/>
    </inkml:brush>
  </inkml:definitions>
  <inkml:trace contextRef="#ctx0" brushRef="#br0">2555 242 18916,'0'0'321,"-4"-36"1218,-1 30-1390,1-1 0,-1 1 0,0 0 0,-1 0-1,0 1 1,0 0 0,0 0 0,0 0 0,-1 1 0,1 0 0,-1 0 0,0 0 0,-10-3 0,-15-5 144,-55-12 0,85 23-271,-120-23 83,-1 6 0,-128-2 0,129 11-163,-477-15 93,428 28 690,-255 39 0,381-36-519,0 2 0,1 2-1,0 2 1,0 2 0,-77 39 0,106-45-167,1 0 0,0 1 0,0 0 0,1 1 1,0 1-1,1 0 0,0 0 0,-11 17 1,16-18-42,1-1 1,0 1 0,1 0-1,0 0 1,0 0 0,2 1 0,-1 0-1,1-1 1,1 1 0,0 1 0,1-1-1,0 21 1,3-11-49,1-1-1,1 0 0,0 0 1,2 0-1,0 0 1,1-1-1,2 0 1,0 0-1,1-1 1,0 0-1,2-1 0,0 0 1,28 30-1,-13-19 4,1-2 0,0-1 0,3-1 0,0-1 0,1-2 0,65 33 1,-48-33 133,2-2 1,0-3 0,1-2-1,0-2 1,1-2 0,61 4 0,25-6 326,162-10 0,-173-4-49,-2-6 1,1-5-1,-2-5 0,-1-6 0,150-53 0,-229 63-64,0-3 0,56-33 0,-80 40-207,-1 0 0,0-2 0,-1 0 0,-1-1 0,-1-1 0,26-32-1,-37 42-154,-1-1-1,0 0 1,0 0-1,-1-1 1,-1 1-1,1-1 1,-1 0-1,-1 0 1,1 0-1,-1-1 1,-1 1-1,0 0 1,0-1-1,-1 1 1,-1-1-1,1 1 1,-4-14-1,2 13-498,0 1 0,-2 0 0,1 0 0,-1 0 0,0 0 0,-1 0 0,0 1 0,0 0 0,-1 0 0,-13-14 0,-42-38-4773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9T16:35:10.128"/>
    </inkml:context>
    <inkml:brush xml:id="br0">
      <inkml:brushProperty name="width" value="0.05" units="cm"/>
      <inkml:brushProperty name="height" value="0.05" units="cm"/>
      <inkml:brushProperty name="color" value="#E71224"/>
    </inkml:brush>
  </inkml:definitions>
  <inkml:trace contextRef="#ctx0" brushRef="#br0">2592 275 18916,'0'0'321,"-4"-36"1218,-1 30-1390,1-1 0,-1 1 0,0 0 0,-1 0-1,0 1 1,0 0 0,0 0 0,0 0 0,-1 1 0,1 0 0,-1 0 0,0 0 0,-10-3 0,-15-5 144,-55-12 0,85 23-271,-120-23 83,-1 6 0,-128-2 0,129 11-163,-477-15 93,428 28 690,-255 39 0,381-36-519,0 2 0,1 2-1,0 2 1,0 2 0,-77 39 0,106-45-167,1 0 0,0 1 0,0 0 0,1 1 1,0 1-1,1 0 0,0 0 0,-11 17 1,16-18-42,1-1 1,0 1 0,1 0-1,0 0 1,0 0 0,2 1 0,-1 0-1,1-1 1,1 1 0,0 1 0,1-1-1,0 21 1,3-11-49,1-1-1,1 0 0,0 0 1,2 0-1,0 0 1,1-1-1,2 0 1,0 0-1,1-1 1,0 0-1,2-1 0,0 0 1,28 30-1,-13-19 4,1-2 0,0-1 0,3-1 0,0-1 0,1-2 0,65 33 1,-48-33 133,2-2 1,0-3 0,1-2-1,0-2 1,1-2 0,61 4 0,25-6 326,162-10 0,-173-4-49,-2-6 1,1-5-1,-2-5 0,-1-6 0,150-53 0,-229 63-64,0-3 0,56-33 0,-80 40-207,-1 0 0,0-2 0,-1 0 0,-1-1 0,-1-1 0,26-32-1,-37 42-154,-1-1-1,0 0 1,0 0-1,-1-1 1,-1 1-1,1-1 1,-1 0-1,-1 0 1,1 0-1,-1-1 1,-1 1-1,0 0 1,0-1-1,-1 1 1,-1-1-1,1 1 1,-4-14-1,2 13-498,0 1 0,-2 0 0,1 0 0,-1 0 0,0 0 0,-1 0 0,0 1 0,0 0 0,-1 0 0,-13-14 0,-42-38-4773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2005C-CF68-406C-BFD9-D66C7C5EDAF8}" type="datetimeFigureOut">
              <a:rPr lang="en-US" smtClean="0"/>
              <a:pPr/>
              <a:t>6/23/2022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46EB7B-38EB-4113-8938-7852F77C677C}" type="slidenum">
              <a:rPr lang="en-US" smtClean="0"/>
              <a:pPr/>
              <a:t>‹#›</a:t>
            </a:fld>
            <a:endParaRPr lang="en-US"/>
          </a:p>
        </p:txBody>
      </p:sp>
    </p:spTree>
    <p:extLst>
      <p:ext uri="{BB962C8B-B14F-4D97-AF65-F5344CB8AC3E}">
        <p14:creationId xmlns:p14="http://schemas.microsoft.com/office/powerpoint/2010/main" val="345162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ecdonline.com.au/content/electrical-distribution/article/electricity-metering-accuracy-explained-372339275#axzz6TZ0UinFG"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3</a:t>
            </a:fld>
            <a:endParaRPr lang="en-US"/>
          </a:p>
        </p:txBody>
      </p:sp>
    </p:spTree>
    <p:extLst>
      <p:ext uri="{BB962C8B-B14F-4D97-AF65-F5344CB8AC3E}">
        <p14:creationId xmlns:p14="http://schemas.microsoft.com/office/powerpoint/2010/main" val="3767601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One interesting power measurement applications is measuring the specific power of your compressors. Here you combine power measurement of the compressors with the flow output. </a:t>
            </a:r>
          </a:p>
          <a:p>
            <a:r>
              <a:rPr lang="en-GB" dirty="0"/>
              <a:t>Specific power or compressor efficiency is measured by measuring power consumption and comparing this with flow output. So flow / power. A typical unit is kW/ 100 SCFM, outside of Europe often kW/m3/min is used. </a:t>
            </a:r>
          </a:p>
          <a:p>
            <a:r>
              <a:rPr lang="en-GB" dirty="0"/>
              <a:t>Efficiency number is dependent on compressor type, industry, lay out of CAS. </a:t>
            </a:r>
          </a:p>
          <a:p>
            <a:r>
              <a:rPr lang="en-GB" dirty="0"/>
              <a:t>Title 24: &gt; 100HP need to measure compressor efficiency. </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21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Never </a:t>
            </a:r>
            <a:r>
              <a:rPr lang="en-GB" dirty="0" err="1"/>
              <a:t>combin</a:t>
            </a:r>
            <a:r>
              <a:rPr lang="en-GB" dirty="0"/>
              <a:t> a master controls with energy management. By a separate monitoring system, the master controls can be validated. </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840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As a start: start by measuring power on all compressor and flow on the main line. Discover the impact of amongst others your compressor controls. </a:t>
            </a:r>
          </a:p>
          <a:p>
            <a:r>
              <a:rPr lang="en-GB" dirty="0"/>
              <a:t>After receiver: Delay between flow and power, so you need to average power and flow over a long period of time.</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784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Depending on the compressor type, budget for measurement equipment, and goals: you can measure compressor efficiency per compressor. . Especially with centrifugal machines this is of interest, to see if their output is affected by inlet filter pollution or any internal issue. But also, to check failure of screw compressors, it can be very revealing to have a flow meter in the discharge pipe of each compressor.</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246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Focus on matching demand side capacity request brings more energy savings than getting 100% accurate compressors</a:t>
            </a:r>
          </a:p>
          <a:p>
            <a:endParaRPr lang="en-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95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Vooral</a:t>
            </a:r>
            <a:r>
              <a:rPr lang="en-US" dirty="0"/>
              <a:t> centrifugal </a:t>
            </a:r>
            <a:r>
              <a:rPr lang="en-US" dirty="0" err="1"/>
              <a:t>compressoren</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022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55000" lnSpcReduction="20000"/>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Feedback chuck: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rely on a quality power meter to give an accurate reading of power, but the reading is dependent on the following: factors: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accuracy of the measured voltage, which is dependent on the tolerance and accuracy of any potential transformers which are used to provide voltage to the power meter.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accuracy of the measured current, which is dependent on the tolerances of the current transformers used.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power is estimated using a calculation it is often is done by measuring only one phase of the current and using an average value of the three-phase voltage. In this scenario, the assumptions make can have a big effect on the power calculation because: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necessary to assume that the three currents in the three-phase system are balanced.  This is often a good assumption, especially when the load is a motor as is the case for a compressor.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three voltage are is assumed to be balanced.  This is often a reasonable assumption, but unbalanced voltages can lead to an inaccurate power calculation.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biggest source of inaccuracy in the power calculation is the assumed power factor (Cos(phi).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Because the power factor varies as the compressor operating point (the amount of compressed air produced) changes and because you can only use one power factor value in the calculation, the calculated power is highly dependent on the power factor value that is used. A bad assumption about the power factor can lead to a 10% or more error in the power, which results in an equivalent error in the energy calculation and the cost in real money.</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FF0000"/>
                </a:solidFill>
                <a:hlinkClick r:id="rId3">
                  <a:extLst>
                    <a:ext uri="{A12FA001-AC4F-418D-AE19-62706E023703}">
                      <ahyp:hlinkClr xmlns:ahyp="http://schemas.microsoft.com/office/drawing/2018/hyperlinkcolor" val="tx"/>
                    </a:ext>
                  </a:extLst>
                </a:hlinkClick>
              </a:rPr>
              <a:t>https://www.ecdonline.com.au/content/electrical-distribution/article/electricity-metering-accuracy-explained-372339275#axzz6TZ0UinFG</a:t>
            </a:r>
            <a:endParaRPr lang="en-GB" sz="1800" dirty="0">
              <a:solidFill>
                <a:srgbClr val="FF0000"/>
              </a:solidFill>
            </a:endParaRPr>
          </a:p>
          <a:p>
            <a:pPr marL="342900" lvl="0" indent="-342900">
              <a:lnSpc>
                <a:spcPct val="107000"/>
              </a:lnSpc>
              <a:spcAft>
                <a:spcPts val="800"/>
              </a:spcAft>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313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Outlet conditions: </a:t>
            </a:r>
          </a:p>
          <a:p>
            <a:r>
              <a:rPr lang="en-GB" dirty="0"/>
              <a:t>Condensate</a:t>
            </a:r>
          </a:p>
          <a:p>
            <a:r>
              <a:rPr lang="en-GB" dirty="0"/>
              <a:t>Temperature swings</a:t>
            </a:r>
          </a:p>
          <a:p>
            <a:r>
              <a:rPr lang="en-GB" dirty="0"/>
              <a:t>Reverse flow</a:t>
            </a:r>
          </a:p>
          <a:p>
            <a:r>
              <a:rPr lang="en-GB" dirty="0"/>
              <a:t>Short pipe run</a:t>
            </a:r>
          </a:p>
          <a:p>
            <a:r>
              <a:rPr lang="en-GB" dirty="0"/>
              <a:t>Vibrations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cs typeface="Calibri" panose="020F0502020204030204" pitchFamily="34" charset="0"/>
              </a:rPr>
              <a:t>From FAD to normal: 8,7% difference! </a:t>
            </a:r>
          </a:p>
          <a:p>
            <a:endParaRPr lang="en-GB" dirty="0"/>
          </a:p>
          <a:p>
            <a:endParaRPr lang="en-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224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Demand die over de </a:t>
            </a:r>
            <a:r>
              <a:rPr lang="en-US" dirty="0" err="1"/>
              <a:t>tijd</a:t>
            </a:r>
            <a:r>
              <a:rPr lang="en-US" dirty="0"/>
              <a:t> </a:t>
            </a:r>
            <a:r>
              <a:rPr lang="en-US" dirty="0" err="1"/>
              <a:t>veranderd</a:t>
            </a:r>
            <a:r>
              <a:rPr lang="en-US" dirty="0"/>
              <a:t>. Plus </a:t>
            </a:r>
            <a:r>
              <a:rPr lang="en-US" dirty="0" err="1"/>
              <a:t>Programmatjes</a:t>
            </a:r>
            <a:r>
              <a:rPr lang="en-US" dirty="0"/>
              <a:t> van compressor vendors wat </a:t>
            </a:r>
            <a:r>
              <a:rPr lang="en-US" dirty="0" err="1"/>
              <a:t>optimale</a:t>
            </a:r>
            <a:r>
              <a:rPr lang="en-US" dirty="0"/>
              <a:t> </a:t>
            </a:r>
            <a:r>
              <a:rPr lang="en-US" dirty="0" err="1"/>
              <a:t>combinaties</a:t>
            </a:r>
            <a:r>
              <a:rPr lang="en-US" dirty="0"/>
              <a:t> is </a:t>
            </a:r>
            <a:r>
              <a:rPr lang="en-US" dirty="0" err="1"/>
              <a:t>obv</a:t>
            </a:r>
            <a:r>
              <a:rPr lang="en-US" dirty="0"/>
              <a:t> van het flow/</a:t>
            </a:r>
            <a:r>
              <a:rPr lang="en-US" dirty="0" err="1"/>
              <a:t>druk</a:t>
            </a:r>
            <a:r>
              <a:rPr lang="en-US" dirty="0"/>
              <a:t> </a:t>
            </a:r>
            <a:r>
              <a:rPr lang="en-US" dirty="0" err="1"/>
              <a:t>verbruik</a:t>
            </a:r>
            <a:r>
              <a:rPr lang="en-US" dirty="0"/>
              <a:t> downstream. </a:t>
            </a:r>
            <a:endParaRPr lang="en-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949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monitor compressor efficiency over time: a monitoring system where all data comes together can be useful. Standard KPI’s, tracking, overviews, graphs. Your trend monitoring is all combined in one system. </a:t>
            </a:r>
            <a:endParaRPr lang="en-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333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 flow and power must be independent measurements.</a:t>
            </a:r>
          </a:p>
          <a:p>
            <a:endParaRPr lang="en-US" dirty="0"/>
          </a:p>
          <a:p>
            <a:r>
              <a:rPr lang="en-US" dirty="0"/>
              <a:t>Calculation of air flow based on measured power is only accurate if the compressor is in perfect working condition and is operating in a test laboratory environment, not interacting with a compressed air system.</a:t>
            </a:r>
          </a:p>
        </p:txBody>
      </p:sp>
      <p:sp>
        <p:nvSpPr>
          <p:cNvPr id="4" name="Slide Number Placeholder 3"/>
          <p:cNvSpPr>
            <a:spLocks noGrp="1"/>
          </p:cNvSpPr>
          <p:nvPr>
            <p:ph type="sldNum" sz="quarter" idx="5"/>
          </p:nvPr>
        </p:nvSpPr>
        <p:spPr/>
        <p:txBody>
          <a:bodyPr/>
          <a:lstStyle/>
          <a:p>
            <a:fld id="{8446EB7B-38EB-4113-8938-7852F77C677C}" type="slidenum">
              <a:rPr lang="en-US" smtClean="0"/>
              <a:pPr/>
              <a:t>8</a:t>
            </a:fld>
            <a:endParaRPr lang="en-US"/>
          </a:p>
        </p:txBody>
      </p:sp>
    </p:spTree>
    <p:extLst>
      <p:ext uri="{BB962C8B-B14F-4D97-AF65-F5344CB8AC3E}">
        <p14:creationId xmlns:p14="http://schemas.microsoft.com/office/powerpoint/2010/main" val="1749713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a monitoring system comes with </a:t>
            </a:r>
            <a:r>
              <a:rPr lang="en-US" dirty="0" err="1"/>
              <a:t>automatisch</a:t>
            </a:r>
            <a:r>
              <a:rPr lang="en-US" dirty="0"/>
              <a:t> reporting, making it even easier to track specific power over time. </a:t>
            </a:r>
            <a:endParaRPr lang="en-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077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46EB7B-38EB-4113-8938-7852F77C677C}" type="slidenum">
              <a:rPr lang="en-US" smtClean="0"/>
              <a:pPr/>
              <a:t>65</a:t>
            </a:fld>
            <a:endParaRPr lang="en-US"/>
          </a:p>
        </p:txBody>
      </p:sp>
    </p:spTree>
    <p:extLst>
      <p:ext uri="{BB962C8B-B14F-4D97-AF65-F5344CB8AC3E}">
        <p14:creationId xmlns:p14="http://schemas.microsoft.com/office/powerpoint/2010/main" val="4280706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load specific power. What about part load operation?</a:t>
            </a:r>
          </a:p>
        </p:txBody>
      </p:sp>
      <p:sp>
        <p:nvSpPr>
          <p:cNvPr id="4" name="Slide Number Placeholder 3"/>
          <p:cNvSpPr>
            <a:spLocks noGrp="1"/>
          </p:cNvSpPr>
          <p:nvPr>
            <p:ph type="sldNum" sz="quarter" idx="5"/>
          </p:nvPr>
        </p:nvSpPr>
        <p:spPr/>
        <p:txBody>
          <a:bodyPr/>
          <a:lstStyle/>
          <a:p>
            <a:fld id="{8446EB7B-38EB-4113-8938-7852F77C677C}" type="slidenum">
              <a:rPr lang="en-US" smtClean="0"/>
              <a:pPr/>
              <a:t>9</a:t>
            </a:fld>
            <a:endParaRPr lang="en-US"/>
          </a:p>
        </p:txBody>
      </p:sp>
    </p:spTree>
    <p:extLst>
      <p:ext uri="{BB962C8B-B14F-4D97-AF65-F5344CB8AC3E}">
        <p14:creationId xmlns:p14="http://schemas.microsoft.com/office/powerpoint/2010/main" val="25693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VSD part load specific power.</a:t>
            </a:r>
          </a:p>
        </p:txBody>
      </p:sp>
      <p:sp>
        <p:nvSpPr>
          <p:cNvPr id="4" name="Slide Number Placeholder 3"/>
          <p:cNvSpPr>
            <a:spLocks noGrp="1"/>
          </p:cNvSpPr>
          <p:nvPr>
            <p:ph type="sldNum" sz="quarter" idx="5"/>
          </p:nvPr>
        </p:nvSpPr>
        <p:spPr/>
        <p:txBody>
          <a:bodyPr/>
          <a:lstStyle/>
          <a:p>
            <a:fld id="{8446EB7B-38EB-4113-8938-7852F77C677C}" type="slidenum">
              <a:rPr lang="en-US" smtClean="0"/>
              <a:pPr/>
              <a:t>10</a:t>
            </a:fld>
            <a:endParaRPr lang="en-US"/>
          </a:p>
        </p:txBody>
      </p:sp>
    </p:spTree>
    <p:extLst>
      <p:ext uri="{BB962C8B-B14F-4D97-AF65-F5344CB8AC3E}">
        <p14:creationId xmlns:p14="http://schemas.microsoft.com/office/powerpoint/2010/main" val="2785548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two conditions when compressor air flow is zero.</a:t>
            </a:r>
          </a:p>
          <a:p>
            <a:pPr marL="228600" indent="-228600">
              <a:buAutoNum type="arabicPeriod"/>
            </a:pPr>
            <a:r>
              <a:rPr lang="en-US" dirty="0"/>
              <a:t>The compressor unloads and air flow is zero but kW is at the compressor’s unloaded power. </a:t>
            </a:r>
          </a:p>
          <a:p>
            <a:pPr marL="228600" indent="-228600">
              <a:buAutoNum type="arabicPeriod"/>
            </a:pPr>
            <a:r>
              <a:rPr lang="en-US" dirty="0"/>
              <a:t>The compressor is stopped in which case both air flow and compressor power are zero.</a:t>
            </a:r>
          </a:p>
          <a:p>
            <a:pPr marL="228600" indent="-228600">
              <a:buAutoNum type="arabicPeriod"/>
            </a:pPr>
            <a:endParaRPr lang="en-US" dirty="0"/>
          </a:p>
          <a:p>
            <a:pPr marL="0" indent="0">
              <a:buNone/>
            </a:pPr>
            <a:r>
              <a:rPr lang="en-US" dirty="0"/>
              <a:t>A two dimensional power –vs- flow scatter plot does not identify the  unloaded operation versus shutdown.</a:t>
            </a:r>
          </a:p>
        </p:txBody>
      </p:sp>
      <p:sp>
        <p:nvSpPr>
          <p:cNvPr id="4" name="Slide Number Placeholder 3"/>
          <p:cNvSpPr>
            <a:spLocks noGrp="1"/>
          </p:cNvSpPr>
          <p:nvPr>
            <p:ph type="sldNum" sz="quarter" idx="5"/>
          </p:nvPr>
        </p:nvSpPr>
        <p:spPr/>
        <p:txBody>
          <a:bodyPr/>
          <a:lstStyle/>
          <a:p>
            <a:fld id="{8446EB7B-38EB-4113-8938-7852F77C677C}" type="slidenum">
              <a:rPr lang="en-US" smtClean="0"/>
              <a:pPr/>
              <a:t>14</a:t>
            </a:fld>
            <a:endParaRPr lang="en-US"/>
          </a:p>
        </p:txBody>
      </p:sp>
    </p:spTree>
    <p:extLst>
      <p:ext uri="{BB962C8B-B14F-4D97-AF65-F5344CB8AC3E}">
        <p14:creationId xmlns:p14="http://schemas.microsoft.com/office/powerpoint/2010/main" val="1291017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3D scatter plot of Power, Flow, and Pressure easily identifies the two conditions when air flow is zero.</a:t>
            </a:r>
          </a:p>
          <a:p>
            <a:r>
              <a:rPr lang="en-US" dirty="0"/>
              <a:t>It clearly shows zero flow at the unloaded power of about 45 kW.</a:t>
            </a:r>
          </a:p>
          <a:p>
            <a:r>
              <a:rPr lang="en-US" dirty="0"/>
              <a:t>There is also a group of data points at zero flow and zero power when the compressor is stopped.</a:t>
            </a:r>
          </a:p>
        </p:txBody>
      </p:sp>
      <p:sp>
        <p:nvSpPr>
          <p:cNvPr id="4" name="Slide Number Placeholder 3"/>
          <p:cNvSpPr>
            <a:spLocks noGrp="1"/>
          </p:cNvSpPr>
          <p:nvPr>
            <p:ph type="sldNum" sz="quarter" idx="5"/>
          </p:nvPr>
        </p:nvSpPr>
        <p:spPr/>
        <p:txBody>
          <a:bodyPr/>
          <a:lstStyle/>
          <a:p>
            <a:fld id="{8446EB7B-38EB-4113-8938-7852F77C677C}" type="slidenum">
              <a:rPr lang="en-US" smtClean="0"/>
              <a:pPr/>
              <a:t>15</a:t>
            </a:fld>
            <a:endParaRPr lang="en-US"/>
          </a:p>
        </p:txBody>
      </p:sp>
    </p:spTree>
    <p:extLst>
      <p:ext uri="{BB962C8B-B14F-4D97-AF65-F5344CB8AC3E}">
        <p14:creationId xmlns:p14="http://schemas.microsoft.com/office/powerpoint/2010/main" val="2319561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calculating specific power and the compressor flow is zero there is a mathematical divide by zero error.</a:t>
            </a:r>
          </a:p>
          <a:p>
            <a:r>
              <a:rPr lang="en-US" dirty="0"/>
              <a:t>There are two conditions when compressor flow is zero.</a:t>
            </a:r>
          </a:p>
          <a:p>
            <a:pPr marL="228600" indent="-228600">
              <a:buAutoNum type="arabicPeriod"/>
            </a:pPr>
            <a:r>
              <a:rPr lang="en-US" dirty="0"/>
              <a:t>The compressor unloads and air flow is zero but kW is at the compressor’s unloaded power. </a:t>
            </a:r>
          </a:p>
          <a:p>
            <a:pPr marL="228600" indent="-228600">
              <a:buAutoNum type="arabicPeriod"/>
            </a:pPr>
            <a:r>
              <a:rPr lang="en-US" dirty="0"/>
              <a:t>The compressor is stopped in which case both air flow and compressor power are zero.</a:t>
            </a:r>
          </a:p>
          <a:p>
            <a:endParaRPr lang="en-US" dirty="0"/>
          </a:p>
          <a:p>
            <a:r>
              <a:rPr lang="en-US" dirty="0"/>
              <a:t>Note the thickness of the scatter plot. The specific power curve is not a single line as shown for compressor rated performance.</a:t>
            </a:r>
          </a:p>
          <a:p>
            <a:r>
              <a:rPr lang="en-US" dirty="0"/>
              <a:t>That is because at constant flow rate, specific power varies higher with increasing pressure and lower with decreasing pressure.</a:t>
            </a:r>
          </a:p>
        </p:txBody>
      </p:sp>
      <p:sp>
        <p:nvSpPr>
          <p:cNvPr id="4" name="Slide Number Placeholder 3"/>
          <p:cNvSpPr>
            <a:spLocks noGrp="1"/>
          </p:cNvSpPr>
          <p:nvPr>
            <p:ph type="sldNum" sz="quarter" idx="5"/>
          </p:nvPr>
        </p:nvSpPr>
        <p:spPr/>
        <p:txBody>
          <a:bodyPr/>
          <a:lstStyle/>
          <a:p>
            <a:fld id="{8446EB7B-38EB-4113-8938-7852F77C677C}" type="slidenum">
              <a:rPr lang="en-US" smtClean="0"/>
              <a:pPr/>
              <a:t>17</a:t>
            </a:fld>
            <a:endParaRPr lang="en-US"/>
          </a:p>
        </p:txBody>
      </p:sp>
    </p:spTree>
    <p:extLst>
      <p:ext uri="{BB962C8B-B14F-4D97-AF65-F5344CB8AC3E}">
        <p14:creationId xmlns:p14="http://schemas.microsoft.com/office/powerpoint/2010/main" val="2389527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21</a:t>
            </a:fld>
            <a:endParaRPr lang="en-US"/>
          </a:p>
        </p:txBody>
      </p:sp>
    </p:spTree>
    <p:extLst>
      <p:ext uri="{BB962C8B-B14F-4D97-AF65-F5344CB8AC3E}">
        <p14:creationId xmlns:p14="http://schemas.microsoft.com/office/powerpoint/2010/main" val="2212545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the introduction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5824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airbestpractices.com/"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0.xml"/><Relationship Id="rId5" Type="http://schemas.openxmlformats.org/officeDocument/2006/relationships/image" Target="../media/image8.emf"/><Relationship Id="rId4" Type="http://schemas.openxmlformats.org/officeDocument/2006/relationships/image" Target="../media/image1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10.xml"/><Relationship Id="rId4" Type="http://schemas.openxmlformats.org/officeDocument/2006/relationships/image" Target="../media/image8.emf"/></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17.png"/></Relationships>
</file>

<file path=ppt/slideLayouts/_rels/slideLayout44.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17.png"/></Relationships>
</file>

<file path=ppt/slideLayouts/_rels/slideLayout45.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17.png"/></Relationships>
</file>

<file path=ppt/slideLayouts/_rels/slideLayout46.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17.png"/></Relationships>
</file>

<file path=ppt/slideLayouts/_rels/slideLayout47.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17.png"/></Relationships>
</file>

<file path=ppt/slideLayouts/_rels/slideLayout48.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17.png"/></Relationships>
</file>

<file path=ppt/slideLayouts/_rels/slideLayout49.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17.png"/></Relationships>
</file>

<file path=ppt/slideLayouts/_rels/slideLayout51.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17.png"/></Relationships>
</file>

<file path=ppt/slideLayouts/_rels/slideLayout52.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17.png"/></Relationships>
</file>

<file path=ppt/slideLayouts/_rels/slideLayout53.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17.png"/></Relationships>
</file>

<file path=ppt/slideLayouts/_rels/slideLayout54.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17.png"/></Relationships>
</file>

<file path=ppt/slideLayouts/_rels/slideLayout55.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1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49.xml"/><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617B374-FC1B-419B-BB11-968E05E520ED}"/>
              </a:ext>
            </a:extLst>
          </p:cNvPr>
          <p:cNvSpPr>
            <a:spLocks noGrp="1"/>
          </p:cNvSpPr>
          <p:nvPr>
            <p:ph type="ctrTitle" hasCustomPrompt="1"/>
          </p:nvPr>
        </p:nvSpPr>
        <p:spPr>
          <a:xfrm>
            <a:off x="2032000" y="1610838"/>
            <a:ext cx="8229600" cy="1143000"/>
          </a:xfrm>
        </p:spPr>
        <p:txBody>
          <a:bodyPr>
            <a:normAutofit/>
          </a:bodyPr>
          <a:lstStyle>
            <a:lvl1pPr algn="ctr">
              <a:defRPr/>
            </a:lvl1pPr>
          </a:lstStyle>
          <a:p>
            <a:pPr algn="ctr"/>
            <a:r>
              <a:rPr lang="en-US" cap="none" dirty="0">
                <a:solidFill>
                  <a:schemeClr val="accent4"/>
                </a:solidFill>
              </a:rPr>
              <a:t>Presentation Title</a:t>
            </a:r>
            <a:endParaRPr lang="en-US" sz="2200" cap="none" dirty="0">
              <a:solidFill>
                <a:schemeClr val="accent5"/>
              </a:solidFill>
            </a:endParaRPr>
          </a:p>
        </p:txBody>
      </p:sp>
      <p:pic>
        <p:nvPicPr>
          <p:cNvPr id="10" name="Picture 9" descr="CABP_EXPO_lines.png">
            <a:extLst>
              <a:ext uri="{FF2B5EF4-FFF2-40B4-BE49-F238E27FC236}">
                <a16:creationId xmlns:a16="http://schemas.microsoft.com/office/drawing/2014/main" id="{30A0440F-9E3C-4D76-81F4-E1CBF17EF2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5900" y="2932040"/>
            <a:ext cx="9220200" cy="202799"/>
          </a:xfrm>
          <a:prstGeom prst="rect">
            <a:avLst/>
          </a:prstGeom>
        </p:spPr>
      </p:pic>
      <p:pic>
        <p:nvPicPr>
          <p:cNvPr id="9" name="Picture 8">
            <a:hlinkClick r:id="rId3"/>
            <a:extLst>
              <a:ext uri="{FF2B5EF4-FFF2-40B4-BE49-F238E27FC236}">
                <a16:creationId xmlns:a16="http://schemas.microsoft.com/office/drawing/2014/main" id="{9DA41F06-7F3B-480C-990E-C147965EC21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pic>
        <p:nvPicPr>
          <p:cNvPr id="6" name="Picture 5" descr="A picture containing text, bottle, clipart&#10;&#10;Description automatically generated">
            <a:extLst>
              <a:ext uri="{FF2B5EF4-FFF2-40B4-BE49-F238E27FC236}">
                <a16:creationId xmlns:a16="http://schemas.microsoft.com/office/drawing/2014/main" id="{C726E0EC-02F6-4882-8CCE-72C5C903FBE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88776" y="5857729"/>
            <a:ext cx="2330912" cy="79717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BD997-E13C-4419-A4B2-14B395A7A975}"/>
              </a:ext>
            </a:extLst>
          </p:cNvPr>
          <p:cNvSpPr>
            <a:spLocks noGrp="1"/>
          </p:cNvSpPr>
          <p:nvPr>
            <p:ph type="title"/>
          </p:nvPr>
        </p:nvSpPr>
        <p:spPr>
          <a:xfrm>
            <a:off x="1601696" y="274638"/>
            <a:ext cx="8964707" cy="1143000"/>
          </a:xfrm>
        </p:spPr>
        <p:txBody>
          <a:bodyPr/>
          <a:lstStyle>
            <a:lvl1pPr>
              <a:defRPr>
                <a:solidFill>
                  <a:schemeClr val="bg1"/>
                </a:solidFill>
                <a:latin typeface="Acumin Pro Condensed Black" panose="020B0906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5A21C4F5-EBE1-4C64-9E85-EB1C7981EEC4}"/>
              </a:ext>
            </a:extLst>
          </p:cNvPr>
          <p:cNvSpPr>
            <a:spLocks noGrp="1"/>
          </p:cNvSpPr>
          <p:nvPr>
            <p:ph type="body" sz="quarter" idx="10"/>
          </p:nvPr>
        </p:nvSpPr>
        <p:spPr>
          <a:xfrm>
            <a:off x="3226548" y="1952625"/>
            <a:ext cx="5715000" cy="3829050"/>
          </a:xfrm>
          <a:prstGeom prst="rect">
            <a:avLst/>
          </a:prstGeom>
        </p:spPr>
        <p:txBody>
          <a:bodyPr/>
          <a:lstStyle>
            <a:lvl1pPr>
              <a:defRPr>
                <a:solidFill>
                  <a:schemeClr val="bg1"/>
                </a:solidFill>
                <a:latin typeface="Acumin Pro Condensed" panose="020B0506020202020204" pitchFamily="34" charset="0"/>
              </a:defRPr>
            </a:lvl1pPr>
            <a:lvl2pPr>
              <a:defRPr>
                <a:solidFill>
                  <a:schemeClr val="bg1"/>
                </a:solidFill>
                <a:latin typeface="Acumin Pro Condensed" panose="020B0506020202020204" pitchFamily="34" charset="0"/>
              </a:defRPr>
            </a:lvl2pPr>
            <a:lvl3pPr>
              <a:defRPr>
                <a:solidFill>
                  <a:schemeClr val="bg1"/>
                </a:solidFill>
                <a:latin typeface="Acumin Pro Condensed" panose="020B0506020202020204" pitchFamily="34" charset="0"/>
              </a:defRPr>
            </a:lvl3pPr>
            <a:lvl4pPr>
              <a:defRPr>
                <a:solidFill>
                  <a:schemeClr val="bg1"/>
                </a:solidFill>
                <a:latin typeface="Acumin Pro Condensed" panose="020B0506020202020204" pitchFamily="34" charset="0"/>
              </a:defRPr>
            </a:lvl4pPr>
            <a:lvl5pPr>
              <a:defRPr>
                <a:solidFill>
                  <a:schemeClr val="bg1"/>
                </a:solidFill>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1259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ctrTitle"/>
          </p:nvPr>
        </p:nvSpPr>
        <p:spPr>
          <a:xfrm>
            <a:off x="2" y="2725274"/>
            <a:ext cx="6980519" cy="703729"/>
          </a:xfrm>
          <a:prstGeom prst="rect">
            <a:avLst/>
          </a:prstGeom>
        </p:spPr>
        <p:txBody>
          <a:bodyPr>
            <a:normAutofit/>
          </a:bodyPr>
          <a:lstStyle>
            <a:lvl1pPr algn="l">
              <a:lnSpc>
                <a:spcPct val="70000"/>
              </a:lnSpc>
              <a:defRPr sz="4050" cap="all" baseline="0">
                <a:solidFill>
                  <a:schemeClr val="bg1"/>
                </a:solidFill>
                <a:latin typeface="Acumin Pro Condensed Black" panose="020B0906020202020204" pitchFamily="34" charset="0"/>
                <a:cs typeface="Acumin Pro Condensed Black" panose="020B0906020202020204" pitchFamily="34" charset="0"/>
              </a:defRPr>
            </a:lvl1pPr>
          </a:lstStyle>
          <a:p>
            <a:endParaRPr lang="en-US" dirty="0"/>
          </a:p>
        </p:txBody>
      </p:sp>
      <p:pic>
        <p:nvPicPr>
          <p:cNvPr id="5" name="Picture 4">
            <a:extLst>
              <a:ext uri="{FF2B5EF4-FFF2-40B4-BE49-F238E27FC236}">
                <a16:creationId xmlns:a16="http://schemas.microsoft.com/office/drawing/2014/main" id="{ED7FAFED-7EE1-4161-AF2B-13BEDA8C7065}"/>
              </a:ext>
            </a:extLst>
          </p:cNvPr>
          <p:cNvPicPr>
            <a:picLocks noChangeAspect="1"/>
          </p:cNvPicPr>
          <p:nvPr userDrawn="1"/>
        </p:nvPicPr>
        <p:blipFill>
          <a:blip r:embed="rId2"/>
          <a:stretch>
            <a:fillRect/>
          </a:stretch>
        </p:blipFill>
        <p:spPr>
          <a:xfrm>
            <a:off x="2221212" y="4228613"/>
            <a:ext cx="2512157" cy="453142"/>
          </a:xfrm>
          <a:prstGeom prst="rect">
            <a:avLst/>
          </a:prstGeom>
        </p:spPr>
      </p:pic>
    </p:spTree>
    <p:extLst>
      <p:ext uri="{BB962C8B-B14F-4D97-AF65-F5344CB8AC3E}">
        <p14:creationId xmlns:p14="http://schemas.microsoft.com/office/powerpoint/2010/main" val="2352495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76411"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276413" y="1170881"/>
            <a:ext cx="11573617" cy="5006085"/>
          </a:xfrm>
          <a:prstGeom prst="rect">
            <a:avLst/>
          </a:prstGeom>
        </p:spPr>
        <p:txBody>
          <a:bodyPr/>
          <a:lstStyle>
            <a:lvl1pPr>
              <a:defRPr>
                <a:latin typeface="Acumin Pro Condensed" panose="020B0506020202020204" pitchFamily="34" charset="0"/>
              </a:defRPr>
            </a:lvl1pPr>
            <a:lvl2pPr>
              <a:defRPr>
                <a:latin typeface="Acumin Pro Condensed" panose="020B0506020202020204" pitchFamily="34" charset="0"/>
              </a:defRPr>
            </a:lvl2pPr>
            <a:lvl3pPr>
              <a:defRPr>
                <a:latin typeface="Acumin Pro Condensed" panose="020B0506020202020204" pitchFamily="34" charset="0"/>
              </a:defRPr>
            </a:lvl3pPr>
            <a:lvl4pPr>
              <a:defRPr>
                <a:latin typeface="Acumin Pro Condensed" panose="020B0506020202020204" pitchFamily="34" charset="0"/>
              </a:defRPr>
            </a:lvl4pPr>
            <a:lvl5pPr>
              <a:defRPr>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7119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76411"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8382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D7A612-D0E6-4DEE-82DE-0457786AA7C3}"/>
              </a:ext>
            </a:extLst>
          </p:cNvPr>
          <p:cNvSpPr>
            <a:spLocks noGrp="1"/>
          </p:cNvSpPr>
          <p:nvPr>
            <p:ph sz="half" idx="2"/>
          </p:nvPr>
        </p:nvSpPr>
        <p:spPr>
          <a:xfrm>
            <a:off x="61976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2741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76411"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276412" y="1170879"/>
            <a:ext cx="11573617" cy="5006085"/>
          </a:xfrm>
          <a:prstGeom prst="rect">
            <a:avLst/>
          </a:prstGeom>
        </p:spPr>
        <p:txBody>
          <a:bodyPr/>
          <a:lstStyle>
            <a:lvl1pPr>
              <a:defRPr>
                <a:latin typeface="Acumin Pro Condensed" panose="020B0506020202020204" pitchFamily="34" charset="0"/>
              </a:defRPr>
            </a:lvl1pPr>
            <a:lvl2pPr>
              <a:defRPr>
                <a:latin typeface="Acumin Pro Condensed" panose="020B0506020202020204" pitchFamily="34" charset="0"/>
              </a:defRPr>
            </a:lvl2pPr>
            <a:lvl3pPr>
              <a:defRPr>
                <a:latin typeface="Acumin Pro Condensed" panose="020B0506020202020204" pitchFamily="34" charset="0"/>
              </a:defRPr>
            </a:lvl3pPr>
            <a:lvl4pPr>
              <a:defRPr>
                <a:latin typeface="Acumin Pro Condensed" panose="020B0506020202020204" pitchFamily="34" charset="0"/>
              </a:defRPr>
            </a:lvl4pPr>
            <a:lvl5pPr>
              <a:defRPr>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706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64460"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838200" y="1825625"/>
            <a:ext cx="5156200" cy="4351338"/>
          </a:xfrm>
          <a:prstGeom prst="rect">
            <a:avLst/>
          </a:prstGeom>
        </p:spPr>
        <p:txBody>
          <a:bodyPr/>
          <a:lstStyle>
            <a:lvl1pPr>
              <a:defRPr>
                <a:latin typeface="Acumin Pro Condensed" panose="020B0506020202020204" pitchFamily="34" charset="0"/>
              </a:defRPr>
            </a:lvl1pPr>
            <a:lvl2pPr>
              <a:defRPr>
                <a:latin typeface="Acumin Pro Condensed" panose="020B0506020202020204" pitchFamily="34" charset="0"/>
              </a:defRPr>
            </a:lvl2pPr>
            <a:lvl3pPr>
              <a:defRPr>
                <a:latin typeface="Acumin Pro Condensed" panose="020B0506020202020204" pitchFamily="34" charset="0"/>
              </a:defRPr>
            </a:lvl3pPr>
            <a:lvl4pPr>
              <a:defRPr>
                <a:latin typeface="Acumin Pro Condensed" panose="020B0506020202020204" pitchFamily="34" charset="0"/>
              </a:defRPr>
            </a:lvl4pPr>
            <a:lvl5pPr>
              <a:defRPr>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2">
            <a:extLst>
              <a:ext uri="{FF2B5EF4-FFF2-40B4-BE49-F238E27FC236}">
                <a16:creationId xmlns:a16="http://schemas.microsoft.com/office/drawing/2014/main" id="{C9AF59E4-E87D-4969-BC37-02353C68F565}"/>
              </a:ext>
            </a:extLst>
          </p:cNvPr>
          <p:cNvSpPr>
            <a:spLocks noGrp="1"/>
          </p:cNvSpPr>
          <p:nvPr>
            <p:ph type="pic" idx="10"/>
          </p:nvPr>
        </p:nvSpPr>
        <p:spPr>
          <a:xfrm>
            <a:off x="6096000" y="1489449"/>
            <a:ext cx="52578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4187150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AC202-8D8E-4BA3-8BA5-6BE52354BA3C}"/>
              </a:ext>
            </a:extLst>
          </p:cNvPr>
          <p:cNvSpPr>
            <a:spLocks noGrp="1"/>
          </p:cNvSpPr>
          <p:nvPr>
            <p:ph type="title"/>
          </p:nvPr>
        </p:nvSpPr>
        <p:spPr>
          <a:xfrm>
            <a:off x="840318" y="457200"/>
            <a:ext cx="3932767" cy="1600200"/>
          </a:xfrm>
          <a:prstGeom prst="rect">
            <a:avLst/>
          </a:prstGeom>
        </p:spPr>
        <p:txBody>
          <a:bodyPr anchor="b"/>
          <a:lstStyle>
            <a:lvl1pPr>
              <a:defRPr sz="3200">
                <a:latin typeface="Acumin Pro Condensed" panose="020B0506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EEF7E76-279F-4BBC-BADD-ED99676485FE}"/>
              </a:ext>
            </a:extLst>
          </p:cNvPr>
          <p:cNvSpPr>
            <a:spLocks noGrp="1"/>
          </p:cNvSpPr>
          <p:nvPr>
            <p:ph idx="1"/>
          </p:nvPr>
        </p:nvSpPr>
        <p:spPr>
          <a:xfrm>
            <a:off x="5183717" y="987426"/>
            <a:ext cx="6172200" cy="4873625"/>
          </a:xfrm>
          <a:prstGeom prst="rect">
            <a:avLst/>
          </a:prstGeom>
        </p:spPr>
        <p:txBody>
          <a:bodyPr/>
          <a:lstStyle>
            <a:lvl1pPr>
              <a:defRPr sz="3200">
                <a:latin typeface="Acumin Pro Condensed" panose="020B0506020202020204" pitchFamily="34" charset="0"/>
              </a:defRPr>
            </a:lvl1pPr>
            <a:lvl2pPr>
              <a:defRPr sz="2800">
                <a:latin typeface="Acumin Pro Condensed" panose="020B0506020202020204" pitchFamily="34" charset="0"/>
              </a:defRPr>
            </a:lvl2pPr>
            <a:lvl3pPr>
              <a:defRPr sz="2400">
                <a:latin typeface="Acumin Pro Condensed" panose="020B0506020202020204" pitchFamily="34" charset="0"/>
              </a:defRPr>
            </a:lvl3pPr>
            <a:lvl4pPr>
              <a:defRPr sz="2000">
                <a:latin typeface="Acumin Pro Condensed" panose="020B0506020202020204" pitchFamily="34" charset="0"/>
              </a:defRPr>
            </a:lvl4pPr>
            <a:lvl5pPr>
              <a:defRPr sz="2000">
                <a:latin typeface="Acumin Pro Condensed" panose="020B0506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741D33-859E-4AE9-B553-E540F677E877}"/>
              </a:ext>
            </a:extLst>
          </p:cNvPr>
          <p:cNvSpPr>
            <a:spLocks noGrp="1"/>
          </p:cNvSpPr>
          <p:nvPr>
            <p:ph type="body" sz="half" idx="2"/>
          </p:nvPr>
        </p:nvSpPr>
        <p:spPr>
          <a:xfrm>
            <a:off x="840318" y="2057400"/>
            <a:ext cx="3932767" cy="3811588"/>
          </a:xfrm>
          <a:prstGeom prst="rect">
            <a:avLst/>
          </a:prstGeom>
        </p:spPr>
        <p:txBody>
          <a:bodyPr/>
          <a:lstStyle>
            <a:lvl1pPr marL="0" indent="0">
              <a:buNone/>
              <a:defRPr sz="1600">
                <a:latin typeface="Acumin Pro Condensed" panose="020B0506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6359A4-3B06-4459-9047-2FB848337DAD}"/>
              </a:ext>
            </a:extLst>
          </p:cNvPr>
          <p:cNvSpPr>
            <a:spLocks noGrp="1"/>
          </p:cNvSpPr>
          <p:nvPr>
            <p:ph type="dt" sz="half" idx="10"/>
          </p:nvPr>
        </p:nvSpPr>
        <p:spPr>
          <a:xfrm>
            <a:off x="838200" y="6356351"/>
            <a:ext cx="2743200" cy="365125"/>
          </a:xfrm>
          <a:prstGeom prst="rect">
            <a:avLst/>
          </a:prstGeom>
        </p:spPr>
        <p:txBody>
          <a:bodyPr/>
          <a:lstStyle/>
          <a:p>
            <a:fld id="{F1B26F93-5D18-4A14-B0C2-68E6B29C51B4}" type="datetimeFigureOut">
              <a:rPr lang="en-US" smtClean="0"/>
              <a:t>6/23/2022</a:t>
            </a:fld>
            <a:endParaRPr lang="en-US"/>
          </a:p>
        </p:txBody>
      </p:sp>
      <p:sp>
        <p:nvSpPr>
          <p:cNvPr id="6" name="Footer Placeholder 5">
            <a:extLst>
              <a:ext uri="{FF2B5EF4-FFF2-40B4-BE49-F238E27FC236}">
                <a16:creationId xmlns:a16="http://schemas.microsoft.com/office/drawing/2014/main" id="{16068CC7-958D-4049-8F61-2A287775766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642605-288C-4857-8475-26BF206B5B8B}"/>
              </a:ext>
            </a:extLst>
          </p:cNvPr>
          <p:cNvSpPr>
            <a:spLocks noGrp="1"/>
          </p:cNvSpPr>
          <p:nvPr>
            <p:ph type="sldNum" sz="quarter" idx="12"/>
          </p:nvPr>
        </p:nvSpPr>
        <p:spPr>
          <a:xfrm>
            <a:off x="8610600" y="6356351"/>
            <a:ext cx="2743200" cy="365125"/>
          </a:xfrm>
          <a:prstGeom prst="rect">
            <a:avLst/>
          </a:prstGeom>
        </p:spPr>
        <p:txBody>
          <a:bodyPr/>
          <a:lstStyle/>
          <a:p>
            <a:fld id="{EA428515-FA27-451E-810A-903EA23BEE26}" type="slidenum">
              <a:rPr lang="en-US" smtClean="0"/>
              <a:t>‹#›</a:t>
            </a:fld>
            <a:endParaRPr lang="en-US"/>
          </a:p>
        </p:txBody>
      </p:sp>
    </p:spTree>
    <p:extLst>
      <p:ext uri="{BB962C8B-B14F-4D97-AF65-F5344CB8AC3E}">
        <p14:creationId xmlns:p14="http://schemas.microsoft.com/office/powerpoint/2010/main" val="2433945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1DC42-F666-4557-BB2A-11290738170F}"/>
              </a:ext>
            </a:extLst>
          </p:cNvPr>
          <p:cNvSpPr>
            <a:spLocks noGrp="1"/>
          </p:cNvSpPr>
          <p:nvPr>
            <p:ph type="title"/>
          </p:nvPr>
        </p:nvSpPr>
        <p:spPr>
          <a:xfrm>
            <a:off x="840318" y="457200"/>
            <a:ext cx="3932767" cy="1600200"/>
          </a:xfrm>
          <a:prstGeom prst="rect">
            <a:avLst/>
          </a:prstGeom>
        </p:spPr>
        <p:txBody>
          <a:bodyPr anchor="b"/>
          <a:lstStyle>
            <a:lvl1pPr>
              <a:defRPr sz="3200">
                <a:latin typeface="Acumin Pro Condensed" panose="020B0506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1C693FCA-EE7A-43C5-9692-78F26CB1E95E}"/>
              </a:ext>
            </a:extLst>
          </p:cNvPr>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02D4D-249E-4249-8AF2-B234B744C544}"/>
              </a:ext>
            </a:extLst>
          </p:cNvPr>
          <p:cNvSpPr>
            <a:spLocks noGrp="1"/>
          </p:cNvSpPr>
          <p:nvPr>
            <p:ph type="body" sz="half" idx="2"/>
          </p:nvPr>
        </p:nvSpPr>
        <p:spPr>
          <a:xfrm>
            <a:off x="840318" y="2057400"/>
            <a:ext cx="3932767" cy="3811588"/>
          </a:xfrm>
          <a:prstGeom prst="rect">
            <a:avLst/>
          </a:prstGeom>
        </p:spPr>
        <p:txBody>
          <a:bodyPr/>
          <a:lstStyle>
            <a:lvl1pPr marL="0" indent="0">
              <a:buNone/>
              <a:defRPr sz="1600">
                <a:latin typeface="Acumin Pro Condensed" panose="020B0506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6BA294-007D-451D-869C-458ACD9EC4F9}"/>
              </a:ext>
            </a:extLst>
          </p:cNvPr>
          <p:cNvSpPr>
            <a:spLocks noGrp="1"/>
          </p:cNvSpPr>
          <p:nvPr>
            <p:ph type="dt" sz="half" idx="10"/>
          </p:nvPr>
        </p:nvSpPr>
        <p:spPr>
          <a:xfrm>
            <a:off x="838200" y="6356351"/>
            <a:ext cx="2743200" cy="365125"/>
          </a:xfrm>
          <a:prstGeom prst="rect">
            <a:avLst/>
          </a:prstGeom>
        </p:spPr>
        <p:txBody>
          <a:bodyPr/>
          <a:lstStyle/>
          <a:p>
            <a:fld id="{F1B26F93-5D18-4A14-B0C2-68E6B29C51B4}" type="datetimeFigureOut">
              <a:rPr lang="en-US" smtClean="0"/>
              <a:t>6/23/2022</a:t>
            </a:fld>
            <a:endParaRPr lang="en-US"/>
          </a:p>
        </p:txBody>
      </p:sp>
      <p:sp>
        <p:nvSpPr>
          <p:cNvPr id="6" name="Footer Placeholder 5">
            <a:extLst>
              <a:ext uri="{FF2B5EF4-FFF2-40B4-BE49-F238E27FC236}">
                <a16:creationId xmlns:a16="http://schemas.microsoft.com/office/drawing/2014/main" id="{ED4CE548-A2E4-49B5-8A4C-7EF9B6559FC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6359BCB-A3D2-4993-BD97-0733BBE15083}"/>
              </a:ext>
            </a:extLst>
          </p:cNvPr>
          <p:cNvSpPr>
            <a:spLocks noGrp="1"/>
          </p:cNvSpPr>
          <p:nvPr>
            <p:ph type="sldNum" sz="quarter" idx="12"/>
          </p:nvPr>
        </p:nvSpPr>
        <p:spPr>
          <a:xfrm>
            <a:off x="8610600" y="6356351"/>
            <a:ext cx="2743200" cy="365125"/>
          </a:xfrm>
          <a:prstGeom prst="rect">
            <a:avLst/>
          </a:prstGeom>
        </p:spPr>
        <p:txBody>
          <a:bodyPr/>
          <a:lstStyle/>
          <a:p>
            <a:fld id="{EA428515-FA27-451E-810A-903EA23BEE26}" type="slidenum">
              <a:rPr lang="en-US" smtClean="0"/>
              <a:t>‹#›</a:t>
            </a:fld>
            <a:endParaRPr lang="en-US"/>
          </a:p>
        </p:txBody>
      </p:sp>
    </p:spTree>
    <p:extLst>
      <p:ext uri="{BB962C8B-B14F-4D97-AF65-F5344CB8AC3E}">
        <p14:creationId xmlns:p14="http://schemas.microsoft.com/office/powerpoint/2010/main" val="1666371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ctrTitle"/>
          </p:nvPr>
        </p:nvSpPr>
        <p:spPr>
          <a:xfrm>
            <a:off x="1" y="2725272"/>
            <a:ext cx="6980519" cy="703729"/>
          </a:xfrm>
          <a:prstGeom prst="rect">
            <a:avLst/>
          </a:prstGeom>
        </p:spPr>
        <p:txBody>
          <a:bodyPr>
            <a:normAutofit/>
          </a:bodyPr>
          <a:lstStyle>
            <a:lvl1pPr algn="l">
              <a:lnSpc>
                <a:spcPct val="70000"/>
              </a:lnSpc>
              <a:defRPr sz="5400" cap="all" baseline="0">
                <a:solidFill>
                  <a:schemeClr val="bg1"/>
                </a:solidFill>
                <a:latin typeface="Acumin Pro Condensed Black" panose="020B0906020202020204" pitchFamily="34" charset="0"/>
                <a:cs typeface="Acumin Pro Condensed Black" panose="020B0906020202020204" pitchFamily="34" charset="0"/>
              </a:defRPr>
            </a:lvl1pPr>
          </a:lstStyle>
          <a:p>
            <a:endParaRPr lang="en-US" dirty="0"/>
          </a:p>
        </p:txBody>
      </p:sp>
      <p:pic>
        <p:nvPicPr>
          <p:cNvPr id="5" name="Picture 4">
            <a:extLst>
              <a:ext uri="{FF2B5EF4-FFF2-40B4-BE49-F238E27FC236}">
                <a16:creationId xmlns:a16="http://schemas.microsoft.com/office/drawing/2014/main" id="{ED7FAFED-7EE1-4161-AF2B-13BEDA8C7065}"/>
              </a:ext>
            </a:extLst>
          </p:cNvPr>
          <p:cNvPicPr>
            <a:picLocks noChangeAspect="1"/>
          </p:cNvPicPr>
          <p:nvPr userDrawn="1"/>
        </p:nvPicPr>
        <p:blipFill>
          <a:blip r:embed="rId2"/>
          <a:stretch>
            <a:fillRect/>
          </a:stretch>
        </p:blipFill>
        <p:spPr>
          <a:xfrm>
            <a:off x="2221211" y="4228613"/>
            <a:ext cx="2512157" cy="453142"/>
          </a:xfrm>
          <a:prstGeom prst="rect">
            <a:avLst/>
          </a:prstGeom>
        </p:spPr>
      </p:pic>
    </p:spTree>
    <p:extLst>
      <p:ext uri="{BB962C8B-B14F-4D97-AF65-F5344CB8AC3E}">
        <p14:creationId xmlns:p14="http://schemas.microsoft.com/office/powerpoint/2010/main" val="3774489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76411"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8382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D7A612-D0E6-4DEE-82DE-0457786AA7C3}"/>
              </a:ext>
            </a:extLst>
          </p:cNvPr>
          <p:cNvSpPr>
            <a:spLocks noGrp="1"/>
          </p:cNvSpPr>
          <p:nvPr>
            <p:ph sz="half" idx="2"/>
          </p:nvPr>
        </p:nvSpPr>
        <p:spPr>
          <a:xfrm>
            <a:off x="61976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8692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10972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76411"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276413" y="1170881"/>
            <a:ext cx="11573617" cy="5006085"/>
          </a:xfrm>
          <a:prstGeom prst="rect">
            <a:avLst/>
          </a:prstGeom>
        </p:spPr>
        <p:txBody>
          <a:bodyPr/>
          <a:lstStyle>
            <a:lvl1pPr>
              <a:defRPr>
                <a:latin typeface="Acumin Pro Condensed" panose="020B0506020202020204" pitchFamily="34" charset="0"/>
              </a:defRPr>
            </a:lvl1pPr>
            <a:lvl2pPr>
              <a:defRPr>
                <a:latin typeface="Acumin Pro Condensed" panose="020B0506020202020204" pitchFamily="34" charset="0"/>
              </a:defRPr>
            </a:lvl2pPr>
            <a:lvl3pPr>
              <a:defRPr>
                <a:latin typeface="Acumin Pro Condensed" panose="020B0506020202020204" pitchFamily="34" charset="0"/>
              </a:defRPr>
            </a:lvl3pPr>
            <a:lvl4pPr>
              <a:defRPr>
                <a:latin typeface="Acumin Pro Condensed" panose="020B0506020202020204" pitchFamily="34" charset="0"/>
              </a:defRPr>
            </a:lvl4pPr>
            <a:lvl5pPr>
              <a:defRPr>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9400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64460"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838200" y="1825625"/>
            <a:ext cx="5156200" cy="4351338"/>
          </a:xfrm>
          <a:prstGeom prst="rect">
            <a:avLst/>
          </a:prstGeom>
        </p:spPr>
        <p:txBody>
          <a:bodyPr/>
          <a:lstStyle>
            <a:lvl1pPr>
              <a:defRPr>
                <a:latin typeface="Acumin Pro Condensed" panose="020B0506020202020204" pitchFamily="34" charset="0"/>
              </a:defRPr>
            </a:lvl1pPr>
            <a:lvl2pPr>
              <a:defRPr>
                <a:latin typeface="Acumin Pro Condensed" panose="020B0506020202020204" pitchFamily="34" charset="0"/>
              </a:defRPr>
            </a:lvl2pPr>
            <a:lvl3pPr>
              <a:defRPr>
                <a:latin typeface="Acumin Pro Condensed" panose="020B0506020202020204" pitchFamily="34" charset="0"/>
              </a:defRPr>
            </a:lvl3pPr>
            <a:lvl4pPr>
              <a:defRPr>
                <a:latin typeface="Acumin Pro Condensed" panose="020B0506020202020204" pitchFamily="34" charset="0"/>
              </a:defRPr>
            </a:lvl4pPr>
            <a:lvl5pPr>
              <a:defRPr>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2">
            <a:extLst>
              <a:ext uri="{FF2B5EF4-FFF2-40B4-BE49-F238E27FC236}">
                <a16:creationId xmlns:a16="http://schemas.microsoft.com/office/drawing/2014/main" id="{C9AF59E4-E87D-4969-BC37-02353C68F565}"/>
              </a:ext>
            </a:extLst>
          </p:cNvPr>
          <p:cNvSpPr>
            <a:spLocks noGrp="1"/>
          </p:cNvSpPr>
          <p:nvPr>
            <p:ph type="pic" idx="10"/>
          </p:nvPr>
        </p:nvSpPr>
        <p:spPr>
          <a:xfrm>
            <a:off x="6096000" y="1489451"/>
            <a:ext cx="52578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Tree>
    <p:extLst>
      <p:ext uri="{BB962C8B-B14F-4D97-AF65-F5344CB8AC3E}">
        <p14:creationId xmlns:p14="http://schemas.microsoft.com/office/powerpoint/2010/main" val="2721449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AC202-8D8E-4BA3-8BA5-6BE52354BA3C}"/>
              </a:ext>
            </a:extLst>
          </p:cNvPr>
          <p:cNvSpPr>
            <a:spLocks noGrp="1"/>
          </p:cNvSpPr>
          <p:nvPr>
            <p:ph type="title"/>
          </p:nvPr>
        </p:nvSpPr>
        <p:spPr>
          <a:xfrm>
            <a:off x="840319" y="457200"/>
            <a:ext cx="3932767" cy="1600200"/>
          </a:xfrm>
          <a:prstGeom prst="rect">
            <a:avLst/>
          </a:prstGeom>
        </p:spPr>
        <p:txBody>
          <a:bodyPr anchor="b"/>
          <a:lstStyle>
            <a:lvl1pPr>
              <a:defRPr sz="2400">
                <a:latin typeface="Acumin Pro Condensed" panose="020B0506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EEF7E76-279F-4BBC-BADD-ED99676485FE}"/>
              </a:ext>
            </a:extLst>
          </p:cNvPr>
          <p:cNvSpPr>
            <a:spLocks noGrp="1"/>
          </p:cNvSpPr>
          <p:nvPr>
            <p:ph idx="1"/>
          </p:nvPr>
        </p:nvSpPr>
        <p:spPr>
          <a:xfrm>
            <a:off x="5183717" y="987428"/>
            <a:ext cx="6172200" cy="4873625"/>
          </a:xfrm>
          <a:prstGeom prst="rect">
            <a:avLst/>
          </a:prstGeom>
        </p:spPr>
        <p:txBody>
          <a:bodyPr/>
          <a:lstStyle>
            <a:lvl1pPr>
              <a:defRPr sz="2400">
                <a:latin typeface="Acumin Pro Condensed" panose="020B0506020202020204" pitchFamily="34" charset="0"/>
              </a:defRPr>
            </a:lvl1pPr>
            <a:lvl2pPr>
              <a:defRPr sz="2100">
                <a:latin typeface="Acumin Pro Condensed" panose="020B0506020202020204" pitchFamily="34" charset="0"/>
              </a:defRPr>
            </a:lvl2pPr>
            <a:lvl3pPr>
              <a:defRPr sz="1800">
                <a:latin typeface="Acumin Pro Condensed" panose="020B0506020202020204" pitchFamily="34" charset="0"/>
              </a:defRPr>
            </a:lvl3pPr>
            <a:lvl4pPr>
              <a:defRPr sz="1500">
                <a:latin typeface="Acumin Pro Condensed" panose="020B0506020202020204" pitchFamily="34" charset="0"/>
              </a:defRPr>
            </a:lvl4pPr>
            <a:lvl5pPr>
              <a:defRPr sz="1500">
                <a:latin typeface="Acumin Pro Condensed" panose="020B0506020202020204" pitchFamily="34" charset="0"/>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741D33-859E-4AE9-B553-E540F677E877}"/>
              </a:ext>
            </a:extLst>
          </p:cNvPr>
          <p:cNvSpPr>
            <a:spLocks noGrp="1"/>
          </p:cNvSpPr>
          <p:nvPr>
            <p:ph type="body" sz="half" idx="2"/>
          </p:nvPr>
        </p:nvSpPr>
        <p:spPr>
          <a:xfrm>
            <a:off x="840319" y="2057400"/>
            <a:ext cx="3932767" cy="3811588"/>
          </a:xfrm>
          <a:prstGeom prst="rect">
            <a:avLst/>
          </a:prstGeom>
        </p:spPr>
        <p:txBody>
          <a:bodyPr/>
          <a:lstStyle>
            <a:lvl1pPr marL="0" indent="0">
              <a:buNone/>
              <a:defRPr sz="1200">
                <a:latin typeface="Acumin Pro Condensed" panose="020B0506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46359A4-3B06-4459-9047-2FB848337DAD}"/>
              </a:ext>
            </a:extLst>
          </p:cNvPr>
          <p:cNvSpPr>
            <a:spLocks noGrp="1"/>
          </p:cNvSpPr>
          <p:nvPr>
            <p:ph type="dt" sz="half" idx="10"/>
          </p:nvPr>
        </p:nvSpPr>
        <p:spPr>
          <a:xfrm>
            <a:off x="838200" y="6356353"/>
            <a:ext cx="2743200" cy="365125"/>
          </a:xfrm>
          <a:prstGeom prst="rect">
            <a:avLst/>
          </a:prstGeom>
        </p:spPr>
        <p:txBody>
          <a:bodyPr/>
          <a:lstStyle/>
          <a:p>
            <a:fld id="{F1B26F93-5D18-4A14-B0C2-68E6B29C51B4}" type="datetimeFigureOut">
              <a:rPr lang="en-US" smtClean="0"/>
              <a:t>6/23/2022</a:t>
            </a:fld>
            <a:endParaRPr lang="en-US"/>
          </a:p>
        </p:txBody>
      </p:sp>
      <p:sp>
        <p:nvSpPr>
          <p:cNvPr id="6" name="Footer Placeholder 5">
            <a:extLst>
              <a:ext uri="{FF2B5EF4-FFF2-40B4-BE49-F238E27FC236}">
                <a16:creationId xmlns:a16="http://schemas.microsoft.com/office/drawing/2014/main" id="{16068CC7-958D-4049-8F61-2A2877757661}"/>
              </a:ext>
            </a:extLst>
          </p:cNvPr>
          <p:cNvSpPr>
            <a:spLocks noGrp="1"/>
          </p:cNvSpPr>
          <p:nvPr>
            <p:ph type="ftr" sz="quarter" idx="11"/>
          </p:nvPr>
        </p:nvSpPr>
        <p:spPr>
          <a:xfrm>
            <a:off x="4038600" y="6356353"/>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642605-288C-4857-8475-26BF206B5B8B}"/>
              </a:ext>
            </a:extLst>
          </p:cNvPr>
          <p:cNvSpPr>
            <a:spLocks noGrp="1"/>
          </p:cNvSpPr>
          <p:nvPr>
            <p:ph type="sldNum" sz="quarter" idx="12"/>
          </p:nvPr>
        </p:nvSpPr>
        <p:spPr>
          <a:xfrm>
            <a:off x="8610600" y="6356353"/>
            <a:ext cx="2743200" cy="365125"/>
          </a:xfrm>
          <a:prstGeom prst="rect">
            <a:avLst/>
          </a:prstGeom>
        </p:spPr>
        <p:txBody>
          <a:bodyPr/>
          <a:lstStyle/>
          <a:p>
            <a:fld id="{EA428515-FA27-451E-810A-903EA23BEE26}" type="slidenum">
              <a:rPr lang="en-US" smtClean="0"/>
              <a:t>‹#›</a:t>
            </a:fld>
            <a:endParaRPr lang="en-US"/>
          </a:p>
        </p:txBody>
      </p:sp>
    </p:spTree>
    <p:extLst>
      <p:ext uri="{BB962C8B-B14F-4D97-AF65-F5344CB8AC3E}">
        <p14:creationId xmlns:p14="http://schemas.microsoft.com/office/powerpoint/2010/main" val="2343961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1DC42-F666-4557-BB2A-11290738170F}"/>
              </a:ext>
            </a:extLst>
          </p:cNvPr>
          <p:cNvSpPr>
            <a:spLocks noGrp="1"/>
          </p:cNvSpPr>
          <p:nvPr>
            <p:ph type="title"/>
          </p:nvPr>
        </p:nvSpPr>
        <p:spPr>
          <a:xfrm>
            <a:off x="840319" y="457200"/>
            <a:ext cx="3932767" cy="1600200"/>
          </a:xfrm>
          <a:prstGeom prst="rect">
            <a:avLst/>
          </a:prstGeom>
        </p:spPr>
        <p:txBody>
          <a:bodyPr anchor="b"/>
          <a:lstStyle>
            <a:lvl1pPr>
              <a:defRPr sz="2400">
                <a:latin typeface="Acumin Pro Condensed" panose="020B0506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1C693FCA-EE7A-43C5-9692-78F26CB1E95E}"/>
              </a:ext>
            </a:extLst>
          </p:cNvPr>
          <p:cNvSpPr>
            <a:spLocks noGrp="1"/>
          </p:cNvSpPr>
          <p:nvPr>
            <p:ph type="pic" idx="1"/>
          </p:nvPr>
        </p:nvSpPr>
        <p:spPr>
          <a:xfrm>
            <a:off x="5183717" y="987428"/>
            <a:ext cx="61722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5802D4D-249E-4249-8AF2-B234B744C544}"/>
              </a:ext>
            </a:extLst>
          </p:cNvPr>
          <p:cNvSpPr>
            <a:spLocks noGrp="1"/>
          </p:cNvSpPr>
          <p:nvPr>
            <p:ph type="body" sz="half" idx="2"/>
          </p:nvPr>
        </p:nvSpPr>
        <p:spPr>
          <a:xfrm>
            <a:off x="840319" y="2057400"/>
            <a:ext cx="3932767" cy="3811588"/>
          </a:xfrm>
          <a:prstGeom prst="rect">
            <a:avLst/>
          </a:prstGeom>
        </p:spPr>
        <p:txBody>
          <a:bodyPr/>
          <a:lstStyle>
            <a:lvl1pPr marL="0" indent="0">
              <a:buNone/>
              <a:defRPr sz="1200">
                <a:latin typeface="Acumin Pro Condensed" panose="020B0506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A6BA294-007D-451D-869C-458ACD9EC4F9}"/>
              </a:ext>
            </a:extLst>
          </p:cNvPr>
          <p:cNvSpPr>
            <a:spLocks noGrp="1"/>
          </p:cNvSpPr>
          <p:nvPr>
            <p:ph type="dt" sz="half" idx="10"/>
          </p:nvPr>
        </p:nvSpPr>
        <p:spPr>
          <a:xfrm>
            <a:off x="838200" y="6356353"/>
            <a:ext cx="2743200" cy="365125"/>
          </a:xfrm>
          <a:prstGeom prst="rect">
            <a:avLst/>
          </a:prstGeom>
        </p:spPr>
        <p:txBody>
          <a:bodyPr/>
          <a:lstStyle/>
          <a:p>
            <a:fld id="{F1B26F93-5D18-4A14-B0C2-68E6B29C51B4}" type="datetimeFigureOut">
              <a:rPr lang="en-US" smtClean="0"/>
              <a:t>6/23/2022</a:t>
            </a:fld>
            <a:endParaRPr lang="en-US"/>
          </a:p>
        </p:txBody>
      </p:sp>
      <p:sp>
        <p:nvSpPr>
          <p:cNvPr id="6" name="Footer Placeholder 5">
            <a:extLst>
              <a:ext uri="{FF2B5EF4-FFF2-40B4-BE49-F238E27FC236}">
                <a16:creationId xmlns:a16="http://schemas.microsoft.com/office/drawing/2014/main" id="{ED4CE548-A2E4-49B5-8A4C-7EF9B6559FCB}"/>
              </a:ext>
            </a:extLst>
          </p:cNvPr>
          <p:cNvSpPr>
            <a:spLocks noGrp="1"/>
          </p:cNvSpPr>
          <p:nvPr>
            <p:ph type="ftr" sz="quarter" idx="11"/>
          </p:nvPr>
        </p:nvSpPr>
        <p:spPr>
          <a:xfrm>
            <a:off x="4038600" y="6356353"/>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6359BCB-A3D2-4993-BD97-0733BBE15083}"/>
              </a:ext>
            </a:extLst>
          </p:cNvPr>
          <p:cNvSpPr>
            <a:spLocks noGrp="1"/>
          </p:cNvSpPr>
          <p:nvPr>
            <p:ph type="sldNum" sz="quarter" idx="12"/>
          </p:nvPr>
        </p:nvSpPr>
        <p:spPr>
          <a:xfrm>
            <a:off x="8610600" y="6356353"/>
            <a:ext cx="2743200" cy="365125"/>
          </a:xfrm>
          <a:prstGeom prst="rect">
            <a:avLst/>
          </a:prstGeom>
        </p:spPr>
        <p:txBody>
          <a:bodyPr/>
          <a:lstStyle/>
          <a:p>
            <a:fld id="{EA428515-FA27-451E-810A-903EA23BEE26}" type="slidenum">
              <a:rPr lang="en-US" smtClean="0"/>
              <a:t>‹#›</a:t>
            </a:fld>
            <a:endParaRPr lang="en-US"/>
          </a:p>
        </p:txBody>
      </p:sp>
    </p:spTree>
    <p:extLst>
      <p:ext uri="{BB962C8B-B14F-4D97-AF65-F5344CB8AC3E}">
        <p14:creationId xmlns:p14="http://schemas.microsoft.com/office/powerpoint/2010/main" val="1997043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30377" y="1706880"/>
            <a:ext cx="4318885" cy="3386699"/>
          </a:xfrm>
          <a:prstGeom prst="rect">
            <a:avLst/>
          </a:prstGeom>
        </p:spPr>
        <p:txBody>
          <a:bodyPr anchor="b"/>
          <a:lstStyle>
            <a:lvl1pPr algn="l" rtl="0">
              <a:defRPr sz="6000" baseline="0">
                <a:solidFill>
                  <a:srgbClr val="174489"/>
                </a:solidFill>
              </a:defRPr>
            </a:lvl1pPr>
          </a:lstStyle>
          <a:p>
            <a:pPr rtl="0"/>
            <a:r>
              <a:rPr lang="en-US" sz="4800" b="0" i="0" u="none" strike="noStrike" kern="1200" baseline="0" dirty="0">
                <a:solidFill>
                  <a:srgbClr val="00377B"/>
                </a:solidFill>
                <a:latin typeface="Calibri Light" charset="0"/>
              </a:rPr>
              <a:t>CLICK TO EDIT MASTER </a:t>
            </a:r>
            <a:br>
              <a:rPr lang="en-US" sz="4800" b="0" i="0" u="none" strike="noStrike" kern="1200" baseline="0" dirty="0">
                <a:solidFill>
                  <a:srgbClr val="00377B"/>
                </a:solidFill>
                <a:latin typeface="Calibri Light" charset="0"/>
              </a:rPr>
            </a:br>
            <a:r>
              <a:rPr lang="en-US" sz="4800" b="0" i="0" u="none" strike="noStrike" kern="1200" baseline="0" dirty="0">
                <a:solidFill>
                  <a:srgbClr val="00377B"/>
                </a:solidFill>
                <a:latin typeface="Calibri Light" charset="0"/>
              </a:rPr>
              <a:t>TITLE STYLE</a:t>
            </a:r>
            <a:endParaRPr lang="en-US" dirty="0"/>
          </a:p>
        </p:txBody>
      </p:sp>
      <p:sp>
        <p:nvSpPr>
          <p:cNvPr id="3" name="Subtitle 2"/>
          <p:cNvSpPr>
            <a:spLocks noGrp="1"/>
          </p:cNvSpPr>
          <p:nvPr>
            <p:ph type="subTitle" idx="1" hasCustomPrompt="1"/>
          </p:nvPr>
        </p:nvSpPr>
        <p:spPr>
          <a:xfrm>
            <a:off x="6830377" y="5093579"/>
            <a:ext cx="4318885" cy="604316"/>
          </a:xfrm>
          <a:prstGeom prst="rect">
            <a:avLst/>
          </a:prstGeom>
        </p:spPr>
        <p:txBody>
          <a:bodyPr/>
          <a:lstStyle>
            <a:lvl1pPr marL="0" indent="0" algn="l" rtl="0">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6/23/2022</a:t>
            </a:fld>
            <a:endParaRPr lang="en-US" dirty="0"/>
          </a:p>
        </p:txBody>
      </p:sp>
      <p:pic>
        <p:nvPicPr>
          <p:cNvPr id="9" name="Picture 8"/>
          <p:cNvPicPr>
            <a:picLocks noChangeAspect="1"/>
          </p:cNvPicPr>
          <p:nvPr userDrawn="1"/>
        </p:nvPicPr>
        <p:blipFill>
          <a:blip r:embed="rId2"/>
          <a:stretch>
            <a:fillRect/>
          </a:stretch>
        </p:blipFill>
        <p:spPr>
          <a:xfrm>
            <a:off x="10291302" y="333375"/>
            <a:ext cx="1565736" cy="885451"/>
          </a:xfrm>
          <a:prstGeom prst="rect">
            <a:avLst/>
          </a:prstGeom>
        </p:spPr>
      </p:pic>
      <p:pic>
        <p:nvPicPr>
          <p:cNvPr id="11" name="Picture 10" descr="A person holding a tablet&#10;&#10;Description automatically generated with low confidence">
            <a:extLst>
              <a:ext uri="{FF2B5EF4-FFF2-40B4-BE49-F238E27FC236}">
                <a16:creationId xmlns:a16="http://schemas.microsoft.com/office/drawing/2014/main" id="{EFD95745-2C5D-4688-BB19-91FE4FCFFC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005"/>
          <a:stretch/>
        </p:blipFill>
        <p:spPr>
          <a:xfrm>
            <a:off x="0" y="0"/>
            <a:ext cx="6068839" cy="6858000"/>
          </a:xfrm>
          <a:prstGeom prst="rect">
            <a:avLst/>
          </a:prstGeom>
        </p:spPr>
      </p:pic>
    </p:spTree>
    <p:extLst>
      <p:ext uri="{BB962C8B-B14F-4D97-AF65-F5344CB8AC3E}">
        <p14:creationId xmlns:p14="http://schemas.microsoft.com/office/powerpoint/2010/main" val="1631257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30377" y="1706880"/>
            <a:ext cx="4318885" cy="3386699"/>
          </a:xfrm>
          <a:prstGeom prst="rect">
            <a:avLst/>
          </a:prstGeom>
        </p:spPr>
        <p:txBody>
          <a:bodyPr anchor="b"/>
          <a:lstStyle>
            <a:lvl1pPr algn="l" rtl="0">
              <a:defRPr sz="6000" baseline="0">
                <a:solidFill>
                  <a:srgbClr val="174489"/>
                </a:solidFill>
              </a:defRPr>
            </a:lvl1pPr>
          </a:lstStyle>
          <a:p>
            <a:pPr rtl="0"/>
            <a:r>
              <a:rPr lang="en-US" sz="4800" b="0" i="0" u="none" strike="noStrike" kern="1200" baseline="0" dirty="0">
                <a:solidFill>
                  <a:srgbClr val="00377B"/>
                </a:solidFill>
                <a:latin typeface="Calibri Light" charset="0"/>
              </a:rPr>
              <a:t>CLICK TO EDIT MASTER </a:t>
            </a:r>
            <a:br>
              <a:rPr lang="en-US" sz="4800" b="0" i="0" u="none" strike="noStrike" kern="1200" baseline="0" dirty="0">
                <a:solidFill>
                  <a:srgbClr val="00377B"/>
                </a:solidFill>
                <a:latin typeface="Calibri Light" charset="0"/>
              </a:rPr>
            </a:br>
            <a:r>
              <a:rPr lang="en-US" sz="4800" b="0" i="0" u="none" strike="noStrike" kern="1200" baseline="0" dirty="0">
                <a:solidFill>
                  <a:srgbClr val="00377B"/>
                </a:solidFill>
                <a:latin typeface="Calibri Light" charset="0"/>
              </a:rPr>
              <a:t>TITLE STYLE</a:t>
            </a:r>
            <a:endParaRPr lang="en-US" dirty="0"/>
          </a:p>
        </p:txBody>
      </p:sp>
      <p:sp>
        <p:nvSpPr>
          <p:cNvPr id="3" name="Subtitle 2"/>
          <p:cNvSpPr>
            <a:spLocks noGrp="1"/>
          </p:cNvSpPr>
          <p:nvPr>
            <p:ph type="subTitle" idx="1" hasCustomPrompt="1"/>
          </p:nvPr>
        </p:nvSpPr>
        <p:spPr>
          <a:xfrm>
            <a:off x="6830377" y="5093579"/>
            <a:ext cx="4318885" cy="604316"/>
          </a:xfrm>
          <a:prstGeom prst="rect">
            <a:avLst/>
          </a:prstGeom>
        </p:spPr>
        <p:txBody>
          <a:bodyPr/>
          <a:lstStyle>
            <a:lvl1pPr marL="0" indent="0" algn="l" rtl="0">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6/23/2022</a:t>
            </a:fld>
            <a:endParaRPr lang="en-US" dirty="0"/>
          </a:p>
        </p:txBody>
      </p:sp>
      <p:pic>
        <p:nvPicPr>
          <p:cNvPr id="9" name="Picture 8"/>
          <p:cNvPicPr>
            <a:picLocks noChangeAspect="1"/>
          </p:cNvPicPr>
          <p:nvPr userDrawn="1"/>
        </p:nvPicPr>
        <p:blipFill>
          <a:blip r:embed="rId2"/>
          <a:stretch>
            <a:fillRect/>
          </a:stretch>
        </p:blipFill>
        <p:spPr>
          <a:xfrm>
            <a:off x="10291302" y="333375"/>
            <a:ext cx="1565736" cy="885451"/>
          </a:xfrm>
          <a:prstGeom prst="rect">
            <a:avLst/>
          </a:prstGeom>
        </p:spPr>
      </p:pic>
      <p:sp>
        <p:nvSpPr>
          <p:cNvPr id="10" name="Picture Placeholder 2"/>
          <p:cNvSpPr>
            <a:spLocks noGrp="1"/>
          </p:cNvSpPr>
          <p:nvPr>
            <p:ph type="pic" idx="13"/>
          </p:nvPr>
        </p:nvSpPr>
        <p:spPr>
          <a:xfrm>
            <a:off x="1" y="0"/>
            <a:ext cx="6073140" cy="6858000"/>
          </a:xfrm>
          <a:prstGeom prst="rect">
            <a:avLst/>
          </a:prstGeom>
          <a:solidFill>
            <a:srgbClr val="8DC63E"/>
          </a:solidFill>
        </p:spPr>
        <p:txBody>
          <a:bodyPr/>
          <a:lstStyle>
            <a:lvl1pPr marL="0" indent="0" algn="l">
              <a:buNone/>
              <a:defRPr sz="1800">
                <a:solidFill>
                  <a:schemeClr val="bg1"/>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Sleep de </a:t>
            </a:r>
            <a:r>
              <a:rPr lang="en-US" noProof="0" dirty="0" err="1"/>
              <a:t>afbeelding</a:t>
            </a:r>
            <a:r>
              <a:rPr lang="en-US" noProof="0" dirty="0"/>
              <a:t> </a:t>
            </a:r>
            <a:r>
              <a:rPr lang="en-US" noProof="0" dirty="0" err="1"/>
              <a:t>naar</a:t>
            </a:r>
            <a:r>
              <a:rPr lang="en-US" noProof="0" dirty="0"/>
              <a:t> de </a:t>
            </a:r>
            <a:r>
              <a:rPr lang="en-US" noProof="0" dirty="0" err="1"/>
              <a:t>tijdelijke</a:t>
            </a:r>
            <a:r>
              <a:rPr lang="en-US" noProof="0" dirty="0"/>
              <a:t> </a:t>
            </a:r>
            <a:r>
              <a:rPr lang="en-US" noProof="0" dirty="0" err="1"/>
              <a:t>aanduiding</a:t>
            </a:r>
            <a:r>
              <a:rPr lang="en-US" noProof="0" dirty="0"/>
              <a:t> of </a:t>
            </a:r>
            <a:r>
              <a:rPr lang="en-US" noProof="0" dirty="0" err="1"/>
              <a:t>klik</a:t>
            </a:r>
            <a:r>
              <a:rPr lang="en-US" noProof="0" dirty="0"/>
              <a:t> op het pictogram </a:t>
            </a:r>
            <a:r>
              <a:rPr lang="en-US" noProof="0" dirty="0" err="1"/>
              <a:t>als</a:t>
            </a:r>
            <a:r>
              <a:rPr lang="en-US" noProof="0" dirty="0"/>
              <a:t> u </a:t>
            </a:r>
            <a:r>
              <a:rPr lang="en-US" noProof="0" dirty="0" err="1"/>
              <a:t>een</a:t>
            </a:r>
            <a:r>
              <a:rPr lang="en-US" noProof="0" dirty="0"/>
              <a:t> </a:t>
            </a:r>
            <a:r>
              <a:rPr lang="en-US" noProof="0" dirty="0" err="1"/>
              <a:t>afbeelding</a:t>
            </a:r>
            <a:r>
              <a:rPr lang="en-US" noProof="0" dirty="0"/>
              <a:t> wilt </a:t>
            </a:r>
            <a:r>
              <a:rPr lang="en-US" noProof="0" dirty="0" err="1"/>
              <a:t>toevoegen</a:t>
            </a:r>
            <a:endParaRPr lang="nl-NL" noProof="0" dirty="0"/>
          </a:p>
        </p:txBody>
      </p:sp>
    </p:spTree>
    <p:extLst>
      <p:ext uri="{BB962C8B-B14F-4D97-AF65-F5344CB8AC3E}">
        <p14:creationId xmlns:p14="http://schemas.microsoft.com/office/powerpoint/2010/main" val="3712107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30377" y="1706880"/>
            <a:ext cx="4318885" cy="3386699"/>
          </a:xfrm>
          <a:prstGeom prst="rect">
            <a:avLst/>
          </a:prstGeom>
        </p:spPr>
        <p:txBody>
          <a:bodyPr anchor="b"/>
          <a:lstStyle>
            <a:lvl1pPr algn="l" rtl="0">
              <a:defRPr sz="6000" baseline="0">
                <a:solidFill>
                  <a:srgbClr val="174489"/>
                </a:solidFill>
              </a:defRPr>
            </a:lvl1pPr>
          </a:lstStyle>
          <a:p>
            <a:pPr rtl="0"/>
            <a:r>
              <a:rPr lang="en-US" sz="4800" b="0" i="0" u="none" strike="noStrike" kern="1200" baseline="0" dirty="0">
                <a:solidFill>
                  <a:srgbClr val="00377B"/>
                </a:solidFill>
                <a:latin typeface="Calibri Light" charset="0"/>
              </a:rPr>
              <a:t>CLICK TO EDIT MASTER </a:t>
            </a:r>
            <a:br>
              <a:rPr lang="en-US" sz="4800" b="0" i="0" u="none" strike="noStrike" kern="1200" baseline="0" dirty="0">
                <a:solidFill>
                  <a:srgbClr val="00377B"/>
                </a:solidFill>
                <a:latin typeface="Calibri Light" charset="0"/>
              </a:rPr>
            </a:br>
            <a:r>
              <a:rPr lang="en-US" sz="4800" b="0" i="0" u="none" strike="noStrike" kern="1200" baseline="0" dirty="0">
                <a:solidFill>
                  <a:srgbClr val="00377B"/>
                </a:solidFill>
                <a:latin typeface="Calibri Light" charset="0"/>
              </a:rPr>
              <a:t>TITLE STYLE</a:t>
            </a:r>
            <a:endParaRPr lang="en-US" dirty="0"/>
          </a:p>
        </p:txBody>
      </p:sp>
      <p:sp>
        <p:nvSpPr>
          <p:cNvPr id="3" name="Subtitle 2"/>
          <p:cNvSpPr>
            <a:spLocks noGrp="1"/>
          </p:cNvSpPr>
          <p:nvPr>
            <p:ph type="subTitle" idx="1" hasCustomPrompt="1"/>
          </p:nvPr>
        </p:nvSpPr>
        <p:spPr>
          <a:xfrm>
            <a:off x="6830377" y="5093579"/>
            <a:ext cx="4318885" cy="604316"/>
          </a:xfrm>
          <a:prstGeom prst="rect">
            <a:avLst/>
          </a:prstGeom>
        </p:spPr>
        <p:txBody>
          <a:bodyPr/>
          <a:lstStyle>
            <a:lvl1pPr marL="0" indent="0" algn="l" rtl="0">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title style</a:t>
            </a:r>
          </a:p>
        </p:txBody>
      </p:sp>
      <p:pic>
        <p:nvPicPr>
          <p:cNvPr id="9" name="Picture 8"/>
          <p:cNvPicPr>
            <a:picLocks noChangeAspect="1"/>
          </p:cNvPicPr>
          <p:nvPr userDrawn="1"/>
        </p:nvPicPr>
        <p:blipFill>
          <a:blip r:embed="rId2"/>
          <a:stretch>
            <a:fillRect/>
          </a:stretch>
        </p:blipFill>
        <p:spPr>
          <a:xfrm>
            <a:off x="10291302" y="333375"/>
            <a:ext cx="1565736" cy="885451"/>
          </a:xfrm>
          <a:prstGeom prst="rect">
            <a:avLst/>
          </a:prstGeom>
        </p:spPr>
      </p:pic>
      <p:sp>
        <p:nvSpPr>
          <p:cNvPr id="10" name="Picture Placeholder 2"/>
          <p:cNvSpPr>
            <a:spLocks noGrp="1"/>
          </p:cNvSpPr>
          <p:nvPr>
            <p:ph type="pic" idx="13"/>
          </p:nvPr>
        </p:nvSpPr>
        <p:spPr>
          <a:xfrm>
            <a:off x="334963" y="333374"/>
            <a:ext cx="5738178" cy="6191251"/>
          </a:xfrm>
          <a:prstGeom prst="rect">
            <a:avLst/>
          </a:prstGeom>
          <a:solidFill>
            <a:srgbClr val="8DC63E"/>
          </a:solidFill>
        </p:spPr>
        <p:txBody>
          <a:bodyPr/>
          <a:lstStyle>
            <a:lvl1pPr marL="0" indent="0" algn="l">
              <a:buNone/>
              <a:defRPr sz="1800">
                <a:solidFill>
                  <a:schemeClr val="bg1"/>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Sleep de </a:t>
            </a:r>
            <a:r>
              <a:rPr lang="en-US" noProof="0" dirty="0" err="1"/>
              <a:t>afbeelding</a:t>
            </a:r>
            <a:r>
              <a:rPr lang="en-US" noProof="0" dirty="0"/>
              <a:t> </a:t>
            </a:r>
            <a:r>
              <a:rPr lang="en-US" noProof="0" dirty="0" err="1"/>
              <a:t>naar</a:t>
            </a:r>
            <a:r>
              <a:rPr lang="en-US" noProof="0" dirty="0"/>
              <a:t> de </a:t>
            </a:r>
            <a:r>
              <a:rPr lang="en-US" noProof="0" dirty="0" err="1"/>
              <a:t>tijdelijke</a:t>
            </a:r>
            <a:r>
              <a:rPr lang="en-US" noProof="0" dirty="0"/>
              <a:t> </a:t>
            </a:r>
            <a:r>
              <a:rPr lang="en-US" noProof="0" dirty="0" err="1"/>
              <a:t>aanduiding</a:t>
            </a:r>
            <a:r>
              <a:rPr lang="en-US" noProof="0" dirty="0"/>
              <a:t> of </a:t>
            </a:r>
            <a:r>
              <a:rPr lang="en-US" noProof="0" dirty="0" err="1"/>
              <a:t>klik</a:t>
            </a:r>
            <a:r>
              <a:rPr lang="en-US" noProof="0" dirty="0"/>
              <a:t> op het pictogram </a:t>
            </a:r>
            <a:r>
              <a:rPr lang="en-US" noProof="0" dirty="0" err="1"/>
              <a:t>als</a:t>
            </a:r>
            <a:r>
              <a:rPr lang="en-US" noProof="0" dirty="0"/>
              <a:t> u </a:t>
            </a:r>
            <a:r>
              <a:rPr lang="en-US" noProof="0" dirty="0" err="1"/>
              <a:t>een</a:t>
            </a:r>
            <a:r>
              <a:rPr lang="en-US" noProof="0" dirty="0"/>
              <a:t> </a:t>
            </a:r>
            <a:r>
              <a:rPr lang="en-US" noProof="0" dirty="0" err="1"/>
              <a:t>afbeelding</a:t>
            </a:r>
            <a:r>
              <a:rPr lang="en-US" noProof="0" dirty="0"/>
              <a:t> wilt </a:t>
            </a:r>
            <a:r>
              <a:rPr lang="en-US" noProof="0" dirty="0" err="1"/>
              <a:t>toevoegen</a:t>
            </a:r>
            <a:endParaRPr lang="nl-NL" noProof="0" dirty="0"/>
          </a:p>
        </p:txBody>
      </p:sp>
    </p:spTree>
    <p:extLst>
      <p:ext uri="{BB962C8B-B14F-4D97-AF65-F5344CB8AC3E}">
        <p14:creationId xmlns:p14="http://schemas.microsoft.com/office/powerpoint/2010/main" val="35480486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0291302" y="333375"/>
            <a:ext cx="1565736" cy="885451"/>
          </a:xfrm>
          <a:prstGeom prst="rect">
            <a:avLst/>
          </a:prstGeom>
        </p:spPr>
      </p:pic>
      <p:sp>
        <p:nvSpPr>
          <p:cNvPr id="6" name="Picture Placeholder 2">
            <a:extLst>
              <a:ext uri="{FF2B5EF4-FFF2-40B4-BE49-F238E27FC236}">
                <a16:creationId xmlns:a16="http://schemas.microsoft.com/office/drawing/2014/main" id="{A6B11AF8-957E-4FD4-ADDF-BCC83C18019D}"/>
              </a:ext>
            </a:extLst>
          </p:cNvPr>
          <p:cNvSpPr>
            <a:spLocks noGrp="1"/>
          </p:cNvSpPr>
          <p:nvPr>
            <p:ph type="pic" idx="14"/>
          </p:nvPr>
        </p:nvSpPr>
        <p:spPr>
          <a:xfrm>
            <a:off x="6118861" y="333373"/>
            <a:ext cx="5738178" cy="6191251"/>
          </a:xfrm>
          <a:prstGeom prst="rect">
            <a:avLst/>
          </a:prstGeom>
          <a:solidFill>
            <a:srgbClr val="8DC63E"/>
          </a:solidFill>
        </p:spPr>
        <p:txBody>
          <a:bodyPr/>
          <a:lstStyle>
            <a:lvl1pPr marL="0" indent="0" algn="l">
              <a:buNone/>
              <a:defRPr sz="1800">
                <a:solidFill>
                  <a:schemeClr val="bg1"/>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Sleep de </a:t>
            </a:r>
            <a:r>
              <a:rPr lang="en-US" noProof="0" dirty="0" err="1"/>
              <a:t>afbeelding</a:t>
            </a:r>
            <a:r>
              <a:rPr lang="en-US" noProof="0" dirty="0"/>
              <a:t> </a:t>
            </a:r>
            <a:r>
              <a:rPr lang="en-US" noProof="0" dirty="0" err="1"/>
              <a:t>naar</a:t>
            </a:r>
            <a:r>
              <a:rPr lang="en-US" noProof="0" dirty="0"/>
              <a:t> de </a:t>
            </a:r>
            <a:r>
              <a:rPr lang="en-US" noProof="0" dirty="0" err="1"/>
              <a:t>tijdelijke</a:t>
            </a:r>
            <a:r>
              <a:rPr lang="en-US" noProof="0" dirty="0"/>
              <a:t> </a:t>
            </a:r>
            <a:r>
              <a:rPr lang="en-US" noProof="0" dirty="0" err="1"/>
              <a:t>aanduiding</a:t>
            </a:r>
            <a:r>
              <a:rPr lang="en-US" noProof="0" dirty="0"/>
              <a:t> of </a:t>
            </a:r>
            <a:r>
              <a:rPr lang="en-US" noProof="0" dirty="0" err="1"/>
              <a:t>klik</a:t>
            </a:r>
            <a:r>
              <a:rPr lang="en-US" noProof="0" dirty="0"/>
              <a:t> op het pictogram </a:t>
            </a:r>
            <a:r>
              <a:rPr lang="en-US" noProof="0" dirty="0" err="1"/>
              <a:t>als</a:t>
            </a:r>
            <a:r>
              <a:rPr lang="en-US" noProof="0" dirty="0"/>
              <a:t> u </a:t>
            </a:r>
            <a:r>
              <a:rPr lang="en-US" noProof="0" dirty="0" err="1"/>
              <a:t>een</a:t>
            </a:r>
            <a:r>
              <a:rPr lang="en-US" noProof="0" dirty="0"/>
              <a:t> </a:t>
            </a:r>
            <a:r>
              <a:rPr lang="en-US" noProof="0" dirty="0" err="1"/>
              <a:t>afbeelding</a:t>
            </a:r>
            <a:r>
              <a:rPr lang="en-US" noProof="0" dirty="0"/>
              <a:t> wilt </a:t>
            </a:r>
            <a:r>
              <a:rPr lang="en-US" noProof="0" dirty="0" err="1"/>
              <a:t>toevoegen</a:t>
            </a:r>
            <a:endParaRPr lang="nl-NL" noProof="0" dirty="0"/>
          </a:p>
        </p:txBody>
      </p:sp>
      <p:sp>
        <p:nvSpPr>
          <p:cNvPr id="7" name="Title 1">
            <a:extLst>
              <a:ext uri="{FF2B5EF4-FFF2-40B4-BE49-F238E27FC236}">
                <a16:creationId xmlns:a16="http://schemas.microsoft.com/office/drawing/2014/main" id="{B9AAD263-21A6-4DA2-BA1B-ECCF243A4ACE}"/>
              </a:ext>
            </a:extLst>
          </p:cNvPr>
          <p:cNvSpPr>
            <a:spLocks noGrp="1"/>
          </p:cNvSpPr>
          <p:nvPr>
            <p:ph type="title" hasCustomPrompt="1"/>
          </p:nvPr>
        </p:nvSpPr>
        <p:spPr>
          <a:xfrm>
            <a:off x="779526" y="603810"/>
            <a:ext cx="5157787" cy="714889"/>
          </a:xfrm>
          <a:prstGeom prst="rect">
            <a:avLst/>
          </a:prstGeom>
        </p:spPr>
        <p:txBody>
          <a:bodyPr/>
          <a:lstStyle>
            <a:lvl1pPr rtl="0">
              <a:defRPr sz="4000" baseline="0">
                <a:solidFill>
                  <a:srgbClr val="174489"/>
                </a:solidFill>
              </a:defRPr>
            </a:lvl1pPr>
          </a:lstStyle>
          <a:p>
            <a:pPr rtl="0"/>
            <a:r>
              <a:rPr lang="en-US" dirty="0"/>
              <a:t>Master title style</a:t>
            </a:r>
            <a:endParaRPr lang="en-US" sz="4000" b="0" i="0" u="none" strike="noStrike" kern="1200" baseline="0" dirty="0">
              <a:solidFill>
                <a:srgbClr val="7F7F7F"/>
              </a:solidFill>
              <a:latin typeface="Calibri Light" charset="0"/>
            </a:endParaRPr>
          </a:p>
        </p:txBody>
      </p:sp>
      <p:sp>
        <p:nvSpPr>
          <p:cNvPr id="8" name="Content Placeholder 3">
            <a:extLst>
              <a:ext uri="{FF2B5EF4-FFF2-40B4-BE49-F238E27FC236}">
                <a16:creationId xmlns:a16="http://schemas.microsoft.com/office/drawing/2014/main" id="{71A06AC0-D73B-4FBF-BAED-DB6777883FD3}"/>
              </a:ext>
            </a:extLst>
          </p:cNvPr>
          <p:cNvSpPr>
            <a:spLocks noGrp="1"/>
          </p:cNvSpPr>
          <p:nvPr>
            <p:ph sz="half" idx="2"/>
          </p:nvPr>
        </p:nvSpPr>
        <p:spPr>
          <a:xfrm>
            <a:off x="779526" y="1477926"/>
            <a:ext cx="5157787" cy="3684588"/>
          </a:xfrm>
          <a:prstGeom prst="rect">
            <a:avLst/>
          </a:prstGeom>
        </p:spPr>
        <p:txBody>
          <a:bodyPr/>
          <a:lstStyle>
            <a:lvl1pPr>
              <a:buClr>
                <a:srgbClr val="8DC63E"/>
              </a:buClr>
              <a:defRPr sz="2200">
                <a:solidFill>
                  <a:schemeClr val="tx1">
                    <a:lumMod val="65000"/>
                    <a:lumOff val="35000"/>
                  </a:schemeClr>
                </a:solidFill>
              </a:defRPr>
            </a:lvl1pPr>
            <a:lvl2pPr>
              <a:buClr>
                <a:srgbClr val="8DC63E"/>
              </a:buClr>
              <a:defRPr sz="2200">
                <a:solidFill>
                  <a:schemeClr val="tx1">
                    <a:lumMod val="65000"/>
                    <a:lumOff val="35000"/>
                  </a:schemeClr>
                </a:solidFill>
              </a:defRPr>
            </a:lvl2pPr>
            <a:lvl3pPr>
              <a:buClr>
                <a:srgbClr val="8DC63E"/>
              </a:buClr>
              <a:defRPr sz="2200">
                <a:solidFill>
                  <a:schemeClr val="tx1">
                    <a:lumMod val="65000"/>
                    <a:lumOff val="35000"/>
                  </a:schemeClr>
                </a:solidFill>
              </a:defRPr>
            </a:lvl3pPr>
            <a:lvl4pPr>
              <a:buClr>
                <a:srgbClr val="8DC63E"/>
              </a:buClr>
              <a:defRPr sz="2200">
                <a:solidFill>
                  <a:schemeClr val="tx1">
                    <a:lumMod val="65000"/>
                    <a:lumOff val="35000"/>
                  </a:schemeClr>
                </a:solidFill>
              </a:defRPr>
            </a:lvl4pPr>
            <a:lvl5pPr>
              <a:buClr>
                <a:srgbClr val="8DC63E"/>
              </a:buClr>
              <a:defRPr sz="22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29207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9526" y="603810"/>
            <a:ext cx="9523423" cy="714889"/>
          </a:xfrm>
          <a:prstGeom prst="rect">
            <a:avLst/>
          </a:prstGeom>
        </p:spPr>
        <p:txBody>
          <a:bodyPr/>
          <a:lstStyle>
            <a:lvl1pPr rtl="0">
              <a:defRPr sz="4000" baseline="0">
                <a:solidFill>
                  <a:srgbClr val="174489"/>
                </a:solidFill>
              </a:defRPr>
            </a:lvl1pPr>
          </a:lstStyle>
          <a:p>
            <a:pPr rtl="0"/>
            <a:r>
              <a:rPr lang="en-US" dirty="0"/>
              <a:t>Click to edit Master title style</a:t>
            </a:r>
            <a:endParaRPr lang="en-US" sz="4000" b="0" i="0" u="none" strike="noStrike" kern="1200" baseline="0" dirty="0">
              <a:solidFill>
                <a:srgbClr val="7F7F7F"/>
              </a:solidFill>
              <a:latin typeface="Calibri Light" charset="0"/>
            </a:endParaRPr>
          </a:p>
        </p:txBody>
      </p:sp>
      <p:sp>
        <p:nvSpPr>
          <p:cNvPr id="11" name="Content Placeholder 3"/>
          <p:cNvSpPr>
            <a:spLocks noGrp="1"/>
          </p:cNvSpPr>
          <p:nvPr>
            <p:ph sz="half" idx="2"/>
          </p:nvPr>
        </p:nvSpPr>
        <p:spPr>
          <a:xfrm>
            <a:off x="779526" y="1477926"/>
            <a:ext cx="5157787" cy="3684588"/>
          </a:xfrm>
          <a:prstGeom prst="rect">
            <a:avLst/>
          </a:prstGeom>
        </p:spPr>
        <p:txBody>
          <a:bodyPr/>
          <a:lstStyle>
            <a:lvl1pPr>
              <a:buClr>
                <a:srgbClr val="8DC63E"/>
              </a:buClr>
              <a:defRPr sz="2200">
                <a:solidFill>
                  <a:schemeClr val="tx1">
                    <a:lumMod val="65000"/>
                    <a:lumOff val="35000"/>
                  </a:schemeClr>
                </a:solidFill>
              </a:defRPr>
            </a:lvl1pPr>
            <a:lvl2pPr>
              <a:buClr>
                <a:srgbClr val="8DC63E"/>
              </a:buClr>
              <a:defRPr sz="2200">
                <a:solidFill>
                  <a:schemeClr val="tx1">
                    <a:lumMod val="65000"/>
                    <a:lumOff val="35000"/>
                  </a:schemeClr>
                </a:solidFill>
              </a:defRPr>
            </a:lvl2pPr>
            <a:lvl3pPr>
              <a:buClr>
                <a:srgbClr val="8DC63E"/>
              </a:buClr>
              <a:defRPr sz="2200">
                <a:solidFill>
                  <a:schemeClr val="tx1">
                    <a:lumMod val="65000"/>
                    <a:lumOff val="35000"/>
                  </a:schemeClr>
                </a:solidFill>
              </a:defRPr>
            </a:lvl3pPr>
            <a:lvl4pPr>
              <a:buClr>
                <a:srgbClr val="8DC63E"/>
              </a:buClr>
              <a:defRPr sz="2200">
                <a:solidFill>
                  <a:schemeClr val="tx1">
                    <a:lumMod val="65000"/>
                    <a:lumOff val="35000"/>
                  </a:schemeClr>
                </a:solidFill>
              </a:defRPr>
            </a:lvl4pPr>
            <a:lvl5pPr>
              <a:buClr>
                <a:srgbClr val="8DC63E"/>
              </a:buClr>
              <a:defRPr sz="22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14974" y="333375"/>
            <a:ext cx="947501" cy="535828"/>
          </a:xfrm>
          <a:prstGeom prst="rect">
            <a:avLst/>
          </a:prstGeom>
        </p:spPr>
      </p:pic>
    </p:spTree>
    <p:extLst>
      <p:ext uri="{BB962C8B-B14F-4D97-AF65-F5344CB8AC3E}">
        <p14:creationId xmlns:p14="http://schemas.microsoft.com/office/powerpoint/2010/main" val="10946231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9526" y="603810"/>
            <a:ext cx="9523423" cy="714889"/>
          </a:xfrm>
          <a:prstGeom prst="rect">
            <a:avLst/>
          </a:prstGeom>
        </p:spPr>
        <p:txBody>
          <a:bodyPr/>
          <a:lstStyle>
            <a:lvl1pPr rtl="0">
              <a:defRPr sz="4000" baseline="0">
                <a:solidFill>
                  <a:srgbClr val="174489"/>
                </a:solidFill>
              </a:defRPr>
            </a:lvl1pPr>
          </a:lstStyle>
          <a:p>
            <a:pPr rtl="0"/>
            <a:r>
              <a:rPr lang="en-US" dirty="0"/>
              <a:t>Click to edit Master title style</a:t>
            </a:r>
            <a:endParaRPr lang="en-US" sz="4000" b="0" i="0" u="none" strike="noStrike" kern="1200" baseline="0" dirty="0">
              <a:solidFill>
                <a:srgbClr val="7F7F7F"/>
              </a:solidFill>
              <a:latin typeface="Calibri Light" charset="0"/>
            </a:endParaRPr>
          </a:p>
        </p:txBody>
      </p:sp>
      <p:sp>
        <p:nvSpPr>
          <p:cNvPr id="11" name="Content Placeholder 3"/>
          <p:cNvSpPr>
            <a:spLocks noGrp="1"/>
          </p:cNvSpPr>
          <p:nvPr>
            <p:ph sz="half" idx="2"/>
          </p:nvPr>
        </p:nvSpPr>
        <p:spPr>
          <a:xfrm>
            <a:off x="779526" y="1477926"/>
            <a:ext cx="5157787" cy="489097"/>
          </a:xfrm>
          <a:prstGeom prst="rect">
            <a:avLst/>
          </a:prstGeom>
        </p:spPr>
        <p:txBody>
          <a:bodyPr/>
          <a:lstStyle>
            <a:lvl1pPr marL="0" indent="0">
              <a:buClr>
                <a:srgbClr val="8DC63E"/>
              </a:buClr>
              <a:buFontTx/>
              <a:buNone/>
              <a:defRPr sz="2200">
                <a:solidFill>
                  <a:schemeClr val="tx1">
                    <a:lumMod val="65000"/>
                    <a:lumOff val="35000"/>
                  </a:schemeClr>
                </a:solidFill>
              </a:defRPr>
            </a:lvl1pPr>
            <a:lvl2pPr>
              <a:buClr>
                <a:srgbClr val="8DC63E"/>
              </a:buClr>
              <a:defRPr sz="2200">
                <a:solidFill>
                  <a:srgbClr val="7F7F7F"/>
                </a:solidFill>
              </a:defRPr>
            </a:lvl2pPr>
            <a:lvl3pPr>
              <a:buClr>
                <a:srgbClr val="8DC63E"/>
              </a:buClr>
              <a:defRPr sz="2200">
                <a:solidFill>
                  <a:srgbClr val="7F7F7F"/>
                </a:solidFill>
              </a:defRPr>
            </a:lvl3pPr>
            <a:lvl4pPr>
              <a:buClr>
                <a:srgbClr val="8DC63E"/>
              </a:buClr>
              <a:defRPr sz="2200">
                <a:solidFill>
                  <a:srgbClr val="7F7F7F"/>
                </a:solidFill>
              </a:defRPr>
            </a:lvl4pPr>
            <a:lvl5pPr>
              <a:buClr>
                <a:srgbClr val="8DC63E"/>
              </a:buClr>
              <a:defRPr sz="2200">
                <a:solidFill>
                  <a:srgbClr val="7F7F7F"/>
                </a:solidFill>
              </a:defRPr>
            </a:lvl5pPr>
          </a:lstStyle>
          <a:p>
            <a:pPr lvl="0"/>
            <a:r>
              <a:rPr lang="en-US" dirty="0"/>
              <a:t>Click to edit Master text styles</a:t>
            </a:r>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14974" y="333375"/>
            <a:ext cx="947501" cy="535828"/>
          </a:xfrm>
          <a:prstGeom prst="rect">
            <a:avLst/>
          </a:prstGeom>
        </p:spPr>
      </p:pic>
      <p:sp>
        <p:nvSpPr>
          <p:cNvPr id="6" name="Content Placeholder 3"/>
          <p:cNvSpPr>
            <a:spLocks noGrp="1"/>
          </p:cNvSpPr>
          <p:nvPr>
            <p:ph sz="half" idx="10"/>
          </p:nvPr>
        </p:nvSpPr>
        <p:spPr>
          <a:xfrm>
            <a:off x="779526" y="1967023"/>
            <a:ext cx="5157787" cy="3684588"/>
          </a:xfrm>
          <a:prstGeom prst="rect">
            <a:avLst/>
          </a:prstGeom>
        </p:spPr>
        <p:txBody>
          <a:bodyPr/>
          <a:lstStyle>
            <a:lvl1pPr>
              <a:buClr>
                <a:srgbClr val="8DC63E"/>
              </a:buClr>
              <a:defRPr sz="2200">
                <a:solidFill>
                  <a:schemeClr val="tx1">
                    <a:lumMod val="65000"/>
                    <a:lumOff val="35000"/>
                  </a:schemeClr>
                </a:solidFill>
              </a:defRPr>
            </a:lvl1pPr>
            <a:lvl2pPr>
              <a:buClr>
                <a:srgbClr val="8DC63E"/>
              </a:buClr>
              <a:defRPr sz="2200">
                <a:solidFill>
                  <a:schemeClr val="tx1">
                    <a:lumMod val="65000"/>
                    <a:lumOff val="35000"/>
                  </a:schemeClr>
                </a:solidFill>
              </a:defRPr>
            </a:lvl2pPr>
            <a:lvl3pPr>
              <a:buClr>
                <a:srgbClr val="8DC63E"/>
              </a:buClr>
              <a:defRPr sz="2200">
                <a:solidFill>
                  <a:schemeClr val="tx1">
                    <a:lumMod val="65000"/>
                    <a:lumOff val="35000"/>
                  </a:schemeClr>
                </a:solidFill>
              </a:defRPr>
            </a:lvl3pPr>
            <a:lvl4pPr>
              <a:buClr>
                <a:srgbClr val="8DC63E"/>
              </a:buClr>
              <a:defRPr sz="2200">
                <a:solidFill>
                  <a:schemeClr val="tx1">
                    <a:lumMod val="65000"/>
                    <a:lumOff val="35000"/>
                  </a:schemeClr>
                </a:solidFill>
              </a:defRPr>
            </a:lvl4pPr>
            <a:lvl5pPr>
              <a:buClr>
                <a:srgbClr val="8DC63E"/>
              </a:buClr>
              <a:defRPr sz="22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5738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6/23/2022</a:t>
            </a:fld>
            <a:endParaRPr lang="en-US"/>
          </a:p>
        </p:txBody>
      </p:sp>
      <p:sp>
        <p:nvSpPr>
          <p:cNvPr id="6" name="Footer Placeholder 5"/>
          <p:cNvSpPr>
            <a:spLocks noGrp="1"/>
          </p:cNvSpPr>
          <p:nvPr>
            <p:ph type="ftr" sz="quarter" idx="11"/>
          </p:nvPr>
        </p:nvSpPr>
        <p:spPr>
          <a:xfrm rot="5400000">
            <a:off x="9560560" y="3642360"/>
            <a:ext cx="4572000" cy="487680"/>
          </a:xfrm>
          <a:prstGeom prst="rect">
            <a:avLst/>
          </a:prstGeom>
        </p:spPr>
        <p:txBody>
          <a:bodyPr/>
          <a:lstStyle/>
          <a:p>
            <a:endParaRPr lang="en-US" dirty="0"/>
          </a:p>
        </p:txBody>
      </p:sp>
      <p:sp>
        <p:nvSpPr>
          <p:cNvPr id="9" name="Content Placeholder 8"/>
          <p:cNvSpPr>
            <a:spLocks noGrp="1"/>
          </p:cNvSpPr>
          <p:nvPr>
            <p:ph sz="quarter" idx="1"/>
          </p:nvPr>
        </p:nvSpPr>
        <p:spPr>
          <a:xfrm>
            <a:off x="609600" y="1600200"/>
            <a:ext cx="48768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4" y="1600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14974" y="333375"/>
            <a:ext cx="947501" cy="535828"/>
          </a:xfrm>
          <a:prstGeom prst="rect">
            <a:avLst/>
          </a:prstGeom>
        </p:spPr>
      </p:pic>
      <p:sp>
        <p:nvSpPr>
          <p:cNvPr id="9" name="Content Placeholder 3"/>
          <p:cNvSpPr>
            <a:spLocks noGrp="1"/>
          </p:cNvSpPr>
          <p:nvPr>
            <p:ph sz="half" idx="12" hasCustomPrompt="1"/>
          </p:nvPr>
        </p:nvSpPr>
        <p:spPr>
          <a:xfrm>
            <a:off x="779526" y="4943877"/>
            <a:ext cx="5157787" cy="489097"/>
          </a:xfrm>
          <a:prstGeom prst="rect">
            <a:avLst/>
          </a:prstGeom>
        </p:spPr>
        <p:txBody>
          <a:bodyPr/>
          <a:lstStyle>
            <a:lvl1pPr marL="0" indent="0">
              <a:lnSpc>
                <a:spcPct val="100000"/>
              </a:lnSpc>
              <a:spcBef>
                <a:spcPts val="0"/>
              </a:spcBef>
              <a:buClr>
                <a:srgbClr val="8DC63E"/>
              </a:buClr>
              <a:buFontTx/>
              <a:buNone/>
              <a:defRPr sz="2200" i="1">
                <a:solidFill>
                  <a:srgbClr val="8DC63E"/>
                </a:solidFill>
              </a:defRPr>
            </a:lvl1pPr>
            <a:lvl2pPr>
              <a:buClr>
                <a:srgbClr val="8DC63E"/>
              </a:buClr>
              <a:defRPr sz="2200">
                <a:solidFill>
                  <a:srgbClr val="7F7F7F"/>
                </a:solidFill>
              </a:defRPr>
            </a:lvl2pPr>
            <a:lvl3pPr>
              <a:buClr>
                <a:srgbClr val="8DC63E"/>
              </a:buClr>
              <a:defRPr sz="2200">
                <a:solidFill>
                  <a:srgbClr val="7F7F7F"/>
                </a:solidFill>
              </a:defRPr>
            </a:lvl3pPr>
            <a:lvl4pPr>
              <a:buClr>
                <a:srgbClr val="8DC63E"/>
              </a:buClr>
              <a:defRPr sz="2200">
                <a:solidFill>
                  <a:srgbClr val="7F7F7F"/>
                </a:solidFill>
              </a:defRPr>
            </a:lvl4pPr>
            <a:lvl5pPr>
              <a:buClr>
                <a:srgbClr val="8DC63E"/>
              </a:buClr>
              <a:defRPr sz="2200">
                <a:solidFill>
                  <a:srgbClr val="7F7F7F"/>
                </a:solidFill>
              </a:defRPr>
            </a:lvl5pPr>
          </a:lstStyle>
          <a:p>
            <a:pPr lvl="0"/>
            <a:r>
              <a:rPr lang="en-US" dirty="0"/>
              <a:t>Edit Master text styles</a:t>
            </a:r>
          </a:p>
        </p:txBody>
      </p:sp>
      <p:sp>
        <p:nvSpPr>
          <p:cNvPr id="7" name="Title 1"/>
          <p:cNvSpPr>
            <a:spLocks noGrp="1"/>
          </p:cNvSpPr>
          <p:nvPr>
            <p:ph type="title"/>
          </p:nvPr>
        </p:nvSpPr>
        <p:spPr>
          <a:xfrm>
            <a:off x="779526" y="603810"/>
            <a:ext cx="9523423" cy="714889"/>
          </a:xfrm>
          <a:prstGeom prst="rect">
            <a:avLst/>
          </a:prstGeom>
        </p:spPr>
        <p:txBody>
          <a:bodyPr/>
          <a:lstStyle>
            <a:lvl1pPr rtl="0">
              <a:defRPr sz="4000" baseline="0">
                <a:solidFill>
                  <a:srgbClr val="174489"/>
                </a:solidFill>
              </a:defRPr>
            </a:lvl1pPr>
          </a:lstStyle>
          <a:p>
            <a:pPr rtl="0"/>
            <a:r>
              <a:rPr lang="en-US" dirty="0"/>
              <a:t>Click to edit Master title style</a:t>
            </a:r>
            <a:endParaRPr lang="en-US" sz="4000" b="0" i="0" u="none" strike="noStrike" kern="1200" baseline="0" dirty="0">
              <a:solidFill>
                <a:srgbClr val="7F7F7F"/>
              </a:solidFill>
              <a:latin typeface="Calibri Light" charset="0"/>
            </a:endParaRPr>
          </a:p>
        </p:txBody>
      </p:sp>
      <p:sp>
        <p:nvSpPr>
          <p:cNvPr id="8" name="Content Placeholder 3"/>
          <p:cNvSpPr>
            <a:spLocks noGrp="1"/>
          </p:cNvSpPr>
          <p:nvPr>
            <p:ph sz="half" idx="2"/>
          </p:nvPr>
        </p:nvSpPr>
        <p:spPr>
          <a:xfrm>
            <a:off x="779526" y="1477926"/>
            <a:ext cx="5157787" cy="489097"/>
          </a:xfrm>
          <a:prstGeom prst="rect">
            <a:avLst/>
          </a:prstGeom>
        </p:spPr>
        <p:txBody>
          <a:bodyPr/>
          <a:lstStyle>
            <a:lvl1pPr marL="0" indent="0">
              <a:buClr>
                <a:srgbClr val="8DC63E"/>
              </a:buClr>
              <a:buFontTx/>
              <a:buNone/>
              <a:defRPr sz="2200">
                <a:solidFill>
                  <a:schemeClr val="tx1">
                    <a:lumMod val="65000"/>
                    <a:lumOff val="35000"/>
                  </a:schemeClr>
                </a:solidFill>
              </a:defRPr>
            </a:lvl1pPr>
            <a:lvl2pPr>
              <a:buClr>
                <a:srgbClr val="8DC63E"/>
              </a:buClr>
              <a:defRPr sz="2200">
                <a:solidFill>
                  <a:srgbClr val="7F7F7F"/>
                </a:solidFill>
              </a:defRPr>
            </a:lvl2pPr>
            <a:lvl3pPr>
              <a:buClr>
                <a:srgbClr val="8DC63E"/>
              </a:buClr>
              <a:defRPr sz="2200">
                <a:solidFill>
                  <a:srgbClr val="7F7F7F"/>
                </a:solidFill>
              </a:defRPr>
            </a:lvl3pPr>
            <a:lvl4pPr>
              <a:buClr>
                <a:srgbClr val="8DC63E"/>
              </a:buClr>
              <a:defRPr sz="2200">
                <a:solidFill>
                  <a:srgbClr val="7F7F7F"/>
                </a:solidFill>
              </a:defRPr>
            </a:lvl4pPr>
            <a:lvl5pPr>
              <a:buClr>
                <a:srgbClr val="8DC63E"/>
              </a:buClr>
              <a:defRPr sz="2200">
                <a:solidFill>
                  <a:srgbClr val="7F7F7F"/>
                </a:solidFill>
              </a:defRPr>
            </a:lvl5pPr>
          </a:lstStyle>
          <a:p>
            <a:pPr lvl="0"/>
            <a:r>
              <a:rPr lang="en-US" dirty="0"/>
              <a:t>Click to edit Master text styles</a:t>
            </a:r>
          </a:p>
        </p:txBody>
      </p:sp>
      <p:sp>
        <p:nvSpPr>
          <p:cNvPr id="10" name="Content Placeholder 3"/>
          <p:cNvSpPr>
            <a:spLocks noGrp="1"/>
          </p:cNvSpPr>
          <p:nvPr>
            <p:ph sz="half" idx="10"/>
          </p:nvPr>
        </p:nvSpPr>
        <p:spPr>
          <a:xfrm>
            <a:off x="779526" y="1967023"/>
            <a:ext cx="5157787" cy="3684588"/>
          </a:xfrm>
          <a:prstGeom prst="rect">
            <a:avLst/>
          </a:prstGeom>
        </p:spPr>
        <p:txBody>
          <a:bodyPr/>
          <a:lstStyle>
            <a:lvl1pPr>
              <a:buClr>
                <a:srgbClr val="8DC63E"/>
              </a:buClr>
              <a:defRPr sz="2200">
                <a:solidFill>
                  <a:schemeClr val="tx1">
                    <a:lumMod val="65000"/>
                    <a:lumOff val="35000"/>
                  </a:schemeClr>
                </a:solidFill>
              </a:defRPr>
            </a:lvl1pPr>
            <a:lvl2pPr>
              <a:buClr>
                <a:srgbClr val="8DC63E"/>
              </a:buClr>
              <a:defRPr sz="2200">
                <a:solidFill>
                  <a:schemeClr val="tx1">
                    <a:lumMod val="65000"/>
                    <a:lumOff val="35000"/>
                  </a:schemeClr>
                </a:solidFill>
              </a:defRPr>
            </a:lvl2pPr>
            <a:lvl3pPr>
              <a:buClr>
                <a:srgbClr val="8DC63E"/>
              </a:buClr>
              <a:defRPr sz="2200">
                <a:solidFill>
                  <a:schemeClr val="tx1">
                    <a:lumMod val="65000"/>
                    <a:lumOff val="35000"/>
                  </a:schemeClr>
                </a:solidFill>
              </a:defRPr>
            </a:lvl3pPr>
            <a:lvl4pPr>
              <a:buClr>
                <a:srgbClr val="8DC63E"/>
              </a:buClr>
              <a:defRPr sz="2200">
                <a:solidFill>
                  <a:schemeClr val="tx1">
                    <a:lumMod val="65000"/>
                    <a:lumOff val="35000"/>
                  </a:schemeClr>
                </a:solidFill>
              </a:defRPr>
            </a:lvl4pPr>
            <a:lvl5pPr>
              <a:buClr>
                <a:srgbClr val="8DC63E"/>
              </a:buClr>
              <a:defRPr sz="22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70443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9526" y="603810"/>
            <a:ext cx="9523423" cy="714889"/>
          </a:xfrm>
          <a:prstGeom prst="rect">
            <a:avLst/>
          </a:prstGeom>
        </p:spPr>
        <p:txBody>
          <a:bodyPr/>
          <a:lstStyle>
            <a:lvl1pPr rtl="0">
              <a:defRPr sz="4000" baseline="0">
                <a:solidFill>
                  <a:srgbClr val="174489"/>
                </a:solidFill>
              </a:defRPr>
            </a:lvl1pPr>
          </a:lstStyle>
          <a:p>
            <a:pPr rtl="0"/>
            <a:r>
              <a:rPr lang="en-US" dirty="0"/>
              <a:t>Click to edit Master title style</a:t>
            </a:r>
            <a:endParaRPr lang="en-US" sz="4000" b="0" i="0" u="none" strike="noStrike" kern="1200" baseline="0" dirty="0">
              <a:solidFill>
                <a:srgbClr val="7F7F7F"/>
              </a:solidFill>
              <a:latin typeface="Calibri Light" charset="0"/>
            </a:endParaRPr>
          </a:p>
        </p:txBody>
      </p:sp>
      <p:sp>
        <p:nvSpPr>
          <p:cNvPr id="11" name="Content Placeholder 3"/>
          <p:cNvSpPr>
            <a:spLocks noGrp="1"/>
          </p:cNvSpPr>
          <p:nvPr>
            <p:ph sz="half" idx="2" hasCustomPrompt="1"/>
          </p:nvPr>
        </p:nvSpPr>
        <p:spPr>
          <a:xfrm>
            <a:off x="779526" y="1477926"/>
            <a:ext cx="9523423" cy="4577434"/>
          </a:xfrm>
          <a:prstGeom prst="rect">
            <a:avLst/>
          </a:prstGeom>
        </p:spPr>
        <p:txBody>
          <a:bodyPr/>
          <a:lstStyle>
            <a:lvl1pPr marL="0" indent="0">
              <a:buClr>
                <a:srgbClr val="8DC63E"/>
              </a:buClr>
              <a:buFontTx/>
              <a:buNone/>
              <a:defRPr sz="2200" baseline="0">
                <a:solidFill>
                  <a:schemeClr val="tx1">
                    <a:lumMod val="65000"/>
                    <a:lumOff val="35000"/>
                  </a:schemeClr>
                </a:solidFill>
              </a:defRPr>
            </a:lvl1pPr>
            <a:lvl2pPr>
              <a:buClr>
                <a:srgbClr val="8DC63E"/>
              </a:buClr>
              <a:defRPr sz="2200">
                <a:solidFill>
                  <a:srgbClr val="7F7F7F"/>
                </a:solidFill>
              </a:defRPr>
            </a:lvl2pPr>
            <a:lvl3pPr>
              <a:buClr>
                <a:srgbClr val="8DC63E"/>
              </a:buClr>
              <a:defRPr sz="2200">
                <a:solidFill>
                  <a:srgbClr val="7F7F7F"/>
                </a:solidFill>
              </a:defRPr>
            </a:lvl3pPr>
            <a:lvl4pPr>
              <a:buClr>
                <a:srgbClr val="8DC63E"/>
              </a:buClr>
              <a:defRPr sz="2200">
                <a:solidFill>
                  <a:srgbClr val="7F7F7F"/>
                </a:solidFill>
              </a:defRPr>
            </a:lvl4pPr>
            <a:lvl5pPr>
              <a:buClr>
                <a:srgbClr val="8DC63E"/>
              </a:buClr>
              <a:defRPr sz="2200">
                <a:solidFill>
                  <a:srgbClr val="7F7F7F"/>
                </a:solidFill>
              </a:defRPr>
            </a:lvl5pPr>
          </a:lstStyle>
          <a:p>
            <a:pPr lvl="0"/>
            <a:r>
              <a:rPr lang="en-US" dirty="0"/>
              <a:t>Edit Master text styles (1 </a:t>
            </a:r>
            <a:r>
              <a:rPr lang="en-US" dirty="0" err="1"/>
              <a:t>tekstblok</a:t>
            </a:r>
            <a:r>
              <a:rPr lang="en-US" dirty="0"/>
              <a:t>, </a:t>
            </a:r>
            <a:r>
              <a:rPr lang="en-US" dirty="0" err="1"/>
              <a:t>alleen</a:t>
            </a:r>
            <a:r>
              <a:rPr lang="en-US" dirty="0"/>
              <a:t> </a:t>
            </a:r>
            <a:r>
              <a:rPr lang="en-US" dirty="0" err="1"/>
              <a:t>tekst</a:t>
            </a:r>
            <a:r>
              <a:rPr lang="en-US" dirty="0"/>
              <a:t> over de hele </a:t>
            </a:r>
            <a:r>
              <a:rPr lang="en-US" dirty="0" err="1"/>
              <a:t>pagina</a:t>
            </a:r>
            <a:r>
              <a:rPr lang="en-US" dirty="0"/>
              <a:t> </a:t>
            </a:r>
            <a:r>
              <a:rPr lang="en-US" dirty="0" err="1"/>
              <a:t>uitgelijnd</a:t>
            </a:r>
            <a:r>
              <a:rPr lang="en-US" dirty="0"/>
              <a:t>)</a:t>
            </a:r>
          </a:p>
          <a:p>
            <a:pPr lvl="0"/>
            <a:endParaRPr lang="en-US" dirty="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14974" y="333375"/>
            <a:ext cx="947501" cy="535828"/>
          </a:xfrm>
          <a:prstGeom prst="rect">
            <a:avLst/>
          </a:prstGeom>
        </p:spPr>
      </p:pic>
    </p:spTree>
    <p:extLst>
      <p:ext uri="{BB962C8B-B14F-4D97-AF65-F5344CB8AC3E}">
        <p14:creationId xmlns:p14="http://schemas.microsoft.com/office/powerpoint/2010/main" val="3838672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9526" y="603810"/>
            <a:ext cx="9523423" cy="714889"/>
          </a:xfrm>
          <a:prstGeom prst="rect">
            <a:avLst/>
          </a:prstGeom>
        </p:spPr>
        <p:txBody>
          <a:bodyPr/>
          <a:lstStyle>
            <a:lvl1pPr rtl="0">
              <a:defRPr sz="4000" baseline="0">
                <a:solidFill>
                  <a:srgbClr val="174489"/>
                </a:solidFill>
              </a:defRPr>
            </a:lvl1pPr>
          </a:lstStyle>
          <a:p>
            <a:pPr rtl="0"/>
            <a:r>
              <a:rPr lang="en-US" dirty="0"/>
              <a:t>Click to edit Master title style</a:t>
            </a:r>
            <a:endParaRPr lang="en-US" sz="4000" b="0" i="0" u="none" strike="noStrike" kern="1200" baseline="0" dirty="0">
              <a:solidFill>
                <a:srgbClr val="7F7F7F"/>
              </a:solidFill>
              <a:latin typeface="Calibri Light" charset="0"/>
            </a:endParaRPr>
          </a:p>
        </p:txBody>
      </p:sp>
      <p:sp>
        <p:nvSpPr>
          <p:cNvPr id="11" name="Content Placeholder 3"/>
          <p:cNvSpPr>
            <a:spLocks noGrp="1"/>
          </p:cNvSpPr>
          <p:nvPr>
            <p:ph sz="half" idx="2" hasCustomPrompt="1"/>
          </p:nvPr>
        </p:nvSpPr>
        <p:spPr>
          <a:xfrm>
            <a:off x="779526" y="1477926"/>
            <a:ext cx="4489200" cy="4577434"/>
          </a:xfrm>
          <a:prstGeom prst="rect">
            <a:avLst/>
          </a:prstGeom>
        </p:spPr>
        <p:txBody>
          <a:bodyPr/>
          <a:lstStyle>
            <a:lvl1pPr marL="0" indent="0">
              <a:buClr>
                <a:srgbClr val="8DC63E"/>
              </a:buClr>
              <a:buFontTx/>
              <a:buNone/>
              <a:defRPr sz="2200" baseline="0">
                <a:solidFill>
                  <a:schemeClr val="tx1">
                    <a:lumMod val="65000"/>
                    <a:lumOff val="35000"/>
                  </a:schemeClr>
                </a:solidFill>
              </a:defRPr>
            </a:lvl1pPr>
            <a:lvl2pPr>
              <a:buClr>
                <a:srgbClr val="8DC63E"/>
              </a:buClr>
              <a:defRPr sz="2200">
                <a:solidFill>
                  <a:srgbClr val="7F7F7F"/>
                </a:solidFill>
              </a:defRPr>
            </a:lvl2pPr>
            <a:lvl3pPr>
              <a:buClr>
                <a:srgbClr val="8DC63E"/>
              </a:buClr>
              <a:defRPr sz="2200">
                <a:solidFill>
                  <a:srgbClr val="7F7F7F"/>
                </a:solidFill>
              </a:defRPr>
            </a:lvl3pPr>
            <a:lvl4pPr>
              <a:buClr>
                <a:srgbClr val="8DC63E"/>
              </a:buClr>
              <a:defRPr sz="2200">
                <a:solidFill>
                  <a:srgbClr val="7F7F7F"/>
                </a:solidFill>
              </a:defRPr>
            </a:lvl4pPr>
            <a:lvl5pPr>
              <a:buClr>
                <a:srgbClr val="8DC63E"/>
              </a:buClr>
              <a:defRPr sz="2200">
                <a:solidFill>
                  <a:srgbClr val="7F7F7F"/>
                </a:solidFill>
              </a:defRPr>
            </a:lvl5pPr>
          </a:lstStyle>
          <a:p>
            <a:pPr lvl="0"/>
            <a:r>
              <a:rPr lang="en-US" dirty="0"/>
              <a:t>Edit Master text styles </a:t>
            </a:r>
            <a:br>
              <a:rPr lang="en-US" dirty="0"/>
            </a:br>
            <a:r>
              <a:rPr lang="en-US" dirty="0"/>
              <a:t>(2 </a:t>
            </a:r>
            <a:r>
              <a:rPr lang="en-US" dirty="0" err="1"/>
              <a:t>tekstblokken</a:t>
            </a:r>
            <a:r>
              <a:rPr lang="en-US" dirty="0"/>
              <a:t>, </a:t>
            </a:r>
            <a:r>
              <a:rPr lang="en-US" dirty="0" err="1"/>
              <a:t>alleen</a:t>
            </a:r>
            <a:r>
              <a:rPr lang="en-US" dirty="0"/>
              <a:t> </a:t>
            </a:r>
            <a:r>
              <a:rPr lang="en-US" dirty="0" err="1"/>
              <a:t>tekst</a:t>
            </a:r>
            <a:r>
              <a:rPr lang="en-US" dirty="0"/>
              <a:t>)</a:t>
            </a:r>
          </a:p>
          <a:p>
            <a:pPr lvl="0"/>
            <a:endParaRPr lang="en-US" dirty="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14974" y="333375"/>
            <a:ext cx="947501" cy="535828"/>
          </a:xfrm>
          <a:prstGeom prst="rect">
            <a:avLst/>
          </a:prstGeom>
        </p:spPr>
      </p:pic>
      <p:sp>
        <p:nvSpPr>
          <p:cNvPr id="5" name="Content Placeholder 3"/>
          <p:cNvSpPr>
            <a:spLocks noGrp="1"/>
          </p:cNvSpPr>
          <p:nvPr>
            <p:ph sz="half" idx="10" hasCustomPrompt="1"/>
          </p:nvPr>
        </p:nvSpPr>
        <p:spPr>
          <a:xfrm>
            <a:off x="5802949" y="1477926"/>
            <a:ext cx="4500000" cy="4577434"/>
          </a:xfrm>
          <a:prstGeom prst="rect">
            <a:avLst/>
          </a:prstGeom>
        </p:spPr>
        <p:txBody>
          <a:bodyPr/>
          <a:lstStyle>
            <a:lvl1pPr marL="0" indent="0">
              <a:buClr>
                <a:srgbClr val="8DC63E"/>
              </a:buClr>
              <a:buFontTx/>
              <a:buNone/>
              <a:defRPr sz="2200" baseline="0">
                <a:solidFill>
                  <a:schemeClr val="tx1">
                    <a:lumMod val="65000"/>
                    <a:lumOff val="35000"/>
                  </a:schemeClr>
                </a:solidFill>
              </a:defRPr>
            </a:lvl1pPr>
            <a:lvl2pPr>
              <a:buClr>
                <a:srgbClr val="8DC63E"/>
              </a:buClr>
              <a:defRPr sz="2200">
                <a:solidFill>
                  <a:srgbClr val="7F7F7F"/>
                </a:solidFill>
              </a:defRPr>
            </a:lvl2pPr>
            <a:lvl3pPr>
              <a:buClr>
                <a:srgbClr val="8DC63E"/>
              </a:buClr>
              <a:defRPr sz="2200">
                <a:solidFill>
                  <a:srgbClr val="7F7F7F"/>
                </a:solidFill>
              </a:defRPr>
            </a:lvl3pPr>
            <a:lvl4pPr>
              <a:buClr>
                <a:srgbClr val="8DC63E"/>
              </a:buClr>
              <a:defRPr sz="2200">
                <a:solidFill>
                  <a:srgbClr val="7F7F7F"/>
                </a:solidFill>
              </a:defRPr>
            </a:lvl4pPr>
            <a:lvl5pPr>
              <a:buClr>
                <a:srgbClr val="8DC63E"/>
              </a:buClr>
              <a:defRPr sz="2200">
                <a:solidFill>
                  <a:srgbClr val="7F7F7F"/>
                </a:solidFill>
              </a:defRPr>
            </a:lvl5pPr>
          </a:lstStyle>
          <a:p>
            <a:pPr lvl="0"/>
            <a:r>
              <a:rPr lang="en-US" dirty="0"/>
              <a:t>Edit Master text styles </a:t>
            </a:r>
            <a:br>
              <a:rPr lang="en-US" dirty="0"/>
            </a:br>
            <a:r>
              <a:rPr lang="en-US" dirty="0"/>
              <a:t>(2 </a:t>
            </a:r>
            <a:r>
              <a:rPr lang="en-US" dirty="0" err="1"/>
              <a:t>tekstblokken</a:t>
            </a:r>
            <a:r>
              <a:rPr lang="en-US" dirty="0"/>
              <a:t>, </a:t>
            </a:r>
            <a:r>
              <a:rPr lang="en-US" dirty="0" err="1"/>
              <a:t>alleen</a:t>
            </a:r>
            <a:r>
              <a:rPr lang="en-US" dirty="0"/>
              <a:t> </a:t>
            </a:r>
            <a:r>
              <a:rPr lang="en-US" dirty="0" err="1"/>
              <a:t>tekst</a:t>
            </a:r>
            <a:r>
              <a:rPr lang="en-US" dirty="0"/>
              <a:t>)</a:t>
            </a:r>
          </a:p>
          <a:p>
            <a:pPr lvl="0"/>
            <a:endParaRPr lang="en-US" dirty="0"/>
          </a:p>
        </p:txBody>
      </p:sp>
    </p:spTree>
    <p:extLst>
      <p:ext uri="{BB962C8B-B14F-4D97-AF65-F5344CB8AC3E}">
        <p14:creationId xmlns:p14="http://schemas.microsoft.com/office/powerpoint/2010/main" val="5770483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334963" y="333375"/>
            <a:ext cx="11522075" cy="6191250"/>
          </a:xfrm>
          <a:prstGeom prst="rect">
            <a:avLst/>
          </a:prstGeom>
          <a:solidFill>
            <a:srgbClr val="8DC63E"/>
          </a:solidFill>
        </p:spPr>
        <p:txBody>
          <a:bodyPr/>
          <a:lstStyle>
            <a:lvl1pPr marL="0" indent="0" algn="l">
              <a:buNone/>
              <a:defRPr sz="1800">
                <a:solidFill>
                  <a:schemeClr val="bg1"/>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Sleep de </a:t>
            </a:r>
            <a:r>
              <a:rPr lang="en-US" noProof="0" dirty="0" err="1"/>
              <a:t>afbeelding</a:t>
            </a:r>
            <a:r>
              <a:rPr lang="en-US" noProof="0" dirty="0"/>
              <a:t> </a:t>
            </a:r>
            <a:r>
              <a:rPr lang="en-US" noProof="0" dirty="0" err="1"/>
              <a:t>naar</a:t>
            </a:r>
            <a:r>
              <a:rPr lang="en-US" noProof="0" dirty="0"/>
              <a:t> de </a:t>
            </a:r>
            <a:r>
              <a:rPr lang="en-US" noProof="0" dirty="0" err="1"/>
              <a:t>tijdelijke</a:t>
            </a:r>
            <a:r>
              <a:rPr lang="en-US" noProof="0" dirty="0"/>
              <a:t> </a:t>
            </a:r>
            <a:r>
              <a:rPr lang="en-US" noProof="0" dirty="0" err="1"/>
              <a:t>aanduiding</a:t>
            </a:r>
            <a:r>
              <a:rPr lang="en-US" noProof="0" dirty="0"/>
              <a:t> of </a:t>
            </a:r>
            <a:r>
              <a:rPr lang="en-US" noProof="0" dirty="0" err="1"/>
              <a:t>klik</a:t>
            </a:r>
            <a:r>
              <a:rPr lang="en-US" noProof="0" dirty="0"/>
              <a:t> op het pictogram </a:t>
            </a:r>
            <a:r>
              <a:rPr lang="en-US" noProof="0" dirty="0" err="1"/>
              <a:t>als</a:t>
            </a:r>
            <a:r>
              <a:rPr lang="en-US" noProof="0" dirty="0"/>
              <a:t> u </a:t>
            </a:r>
            <a:r>
              <a:rPr lang="en-US" noProof="0" dirty="0" err="1"/>
              <a:t>een</a:t>
            </a:r>
            <a:r>
              <a:rPr lang="en-US" noProof="0" dirty="0"/>
              <a:t> </a:t>
            </a:r>
            <a:r>
              <a:rPr lang="en-US" noProof="0" dirty="0" err="1"/>
              <a:t>afbeelding</a:t>
            </a:r>
            <a:r>
              <a:rPr lang="en-US" noProof="0" dirty="0"/>
              <a:t> wilt </a:t>
            </a:r>
            <a:r>
              <a:rPr lang="en-US" noProof="0" dirty="0" err="1"/>
              <a:t>toevoegen</a:t>
            </a:r>
            <a:endParaRPr lang="nl-NL" noProof="0" dirty="0"/>
          </a:p>
        </p:txBody>
      </p:sp>
    </p:spTree>
    <p:extLst>
      <p:ext uri="{BB962C8B-B14F-4D97-AF65-F5344CB8AC3E}">
        <p14:creationId xmlns:p14="http://schemas.microsoft.com/office/powerpoint/2010/main" val="3674672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7" name="Picture Placeholder 2"/>
          <p:cNvSpPr>
            <a:spLocks noGrp="1"/>
          </p:cNvSpPr>
          <p:nvPr>
            <p:ph type="pic" idx="13"/>
          </p:nvPr>
        </p:nvSpPr>
        <p:spPr>
          <a:xfrm>
            <a:off x="334963" y="333375"/>
            <a:ext cx="11522075" cy="6191250"/>
          </a:xfrm>
          <a:prstGeom prst="rect">
            <a:avLst/>
          </a:prstGeom>
          <a:solidFill>
            <a:srgbClr val="8DC63E"/>
          </a:solidFill>
        </p:spPr>
        <p:txBody>
          <a:bodyPr/>
          <a:lstStyle>
            <a:lvl1pPr marL="0" indent="0" algn="l">
              <a:buNone/>
              <a:defRPr sz="1800">
                <a:solidFill>
                  <a:schemeClr val="bg1"/>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Sleep de </a:t>
            </a:r>
            <a:r>
              <a:rPr lang="en-US" noProof="0" dirty="0" err="1"/>
              <a:t>afbeelding</a:t>
            </a:r>
            <a:r>
              <a:rPr lang="en-US" noProof="0" dirty="0"/>
              <a:t> </a:t>
            </a:r>
            <a:r>
              <a:rPr lang="en-US" noProof="0" dirty="0" err="1"/>
              <a:t>naar</a:t>
            </a:r>
            <a:r>
              <a:rPr lang="en-US" noProof="0" dirty="0"/>
              <a:t> de </a:t>
            </a:r>
            <a:r>
              <a:rPr lang="en-US" noProof="0" dirty="0" err="1"/>
              <a:t>tijdelijke</a:t>
            </a:r>
            <a:r>
              <a:rPr lang="en-US" noProof="0" dirty="0"/>
              <a:t> </a:t>
            </a:r>
            <a:r>
              <a:rPr lang="en-US" noProof="0" dirty="0" err="1"/>
              <a:t>aanduiding</a:t>
            </a:r>
            <a:r>
              <a:rPr lang="en-US" noProof="0" dirty="0"/>
              <a:t> of </a:t>
            </a:r>
            <a:r>
              <a:rPr lang="en-US" noProof="0" dirty="0" err="1"/>
              <a:t>klik</a:t>
            </a:r>
            <a:r>
              <a:rPr lang="en-US" noProof="0" dirty="0"/>
              <a:t> op het pictogram </a:t>
            </a:r>
            <a:r>
              <a:rPr lang="en-US" noProof="0" dirty="0" err="1"/>
              <a:t>als</a:t>
            </a:r>
            <a:r>
              <a:rPr lang="en-US" noProof="0" dirty="0"/>
              <a:t> u </a:t>
            </a:r>
            <a:r>
              <a:rPr lang="en-US" noProof="0" dirty="0" err="1"/>
              <a:t>een</a:t>
            </a:r>
            <a:r>
              <a:rPr lang="en-US" noProof="0" dirty="0"/>
              <a:t> </a:t>
            </a:r>
            <a:r>
              <a:rPr lang="en-US" noProof="0" dirty="0" err="1"/>
              <a:t>afbeelding</a:t>
            </a:r>
            <a:r>
              <a:rPr lang="en-US" noProof="0" dirty="0"/>
              <a:t> wilt </a:t>
            </a:r>
            <a:r>
              <a:rPr lang="en-US" noProof="0" dirty="0" err="1"/>
              <a:t>toevoegen</a:t>
            </a:r>
            <a:endParaRPr lang="nl-NL" noProof="0" dirty="0"/>
          </a:p>
        </p:txBody>
      </p:sp>
      <p:sp>
        <p:nvSpPr>
          <p:cNvPr id="8" name="Title 1"/>
          <p:cNvSpPr>
            <a:spLocks noGrp="1"/>
          </p:cNvSpPr>
          <p:nvPr>
            <p:ph type="title"/>
          </p:nvPr>
        </p:nvSpPr>
        <p:spPr>
          <a:xfrm>
            <a:off x="803275" y="3508406"/>
            <a:ext cx="10585450" cy="2549494"/>
          </a:xfrm>
          <a:prstGeom prst="rect">
            <a:avLst/>
          </a:prstGeom>
          <a:solidFill>
            <a:schemeClr val="bg1"/>
          </a:solidFill>
        </p:spPr>
        <p:txBody>
          <a:bodyPr lIns="216000" tIns="216000" anchor="t"/>
          <a:lstStyle>
            <a:lvl1pPr rtl="0">
              <a:defRPr sz="2800" baseline="0">
                <a:solidFill>
                  <a:srgbClr val="174489"/>
                </a:solidFill>
              </a:defRPr>
            </a:lvl1pPr>
          </a:lstStyle>
          <a:p>
            <a:pPr rtl="0"/>
            <a:r>
              <a:rPr lang="en-US" dirty="0"/>
              <a:t>Click to edit Master title style</a:t>
            </a:r>
            <a:endParaRPr lang="en-US" sz="4000" b="0" i="0" u="none" strike="noStrike" kern="1200" baseline="0" dirty="0">
              <a:solidFill>
                <a:srgbClr val="7F7F7F"/>
              </a:solidFill>
              <a:latin typeface="Calibri Light" charset="0"/>
            </a:endParaRPr>
          </a:p>
        </p:txBody>
      </p:sp>
      <p:sp>
        <p:nvSpPr>
          <p:cNvPr id="11" name="Text Placeholder 3"/>
          <p:cNvSpPr>
            <a:spLocks noGrp="1"/>
          </p:cNvSpPr>
          <p:nvPr>
            <p:ph type="body" sz="half" idx="2"/>
          </p:nvPr>
        </p:nvSpPr>
        <p:spPr>
          <a:xfrm>
            <a:off x="803275" y="4391246"/>
            <a:ext cx="10585450" cy="1065393"/>
          </a:xfrm>
          <a:prstGeom prst="rect">
            <a:avLst/>
          </a:prstGeom>
        </p:spPr>
        <p:txBody>
          <a:bodyPr lIns="216000" tIns="0"/>
          <a:lstStyle>
            <a:lvl1pPr marL="0" indent="0" rtl="0">
              <a:lnSpc>
                <a:spcPct val="100000"/>
              </a:lnSpc>
              <a:spcBef>
                <a:spcPts val="0"/>
              </a:spcBef>
              <a:buNone/>
              <a:defRPr sz="1600" baseline="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rtl="0"/>
            <a:endParaRPr lang="en-US" b="0" i="0" u="none" strike="noStrike" kern="1200" baseline="0" dirty="0">
              <a:solidFill>
                <a:srgbClr val="595959"/>
              </a:solidFill>
              <a:latin typeface="Calibri" charset="0"/>
            </a:endParaRPr>
          </a:p>
        </p:txBody>
      </p:sp>
    </p:spTree>
    <p:extLst>
      <p:ext uri="{BB962C8B-B14F-4D97-AF65-F5344CB8AC3E}">
        <p14:creationId xmlns:p14="http://schemas.microsoft.com/office/powerpoint/2010/main" val="1964985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Picture Placeholder 2"/>
          <p:cNvSpPr>
            <a:spLocks noGrp="1"/>
          </p:cNvSpPr>
          <p:nvPr>
            <p:ph type="pic" idx="13"/>
          </p:nvPr>
        </p:nvSpPr>
        <p:spPr>
          <a:xfrm>
            <a:off x="334963" y="333375"/>
            <a:ext cx="11522075" cy="6191250"/>
          </a:xfrm>
          <a:prstGeom prst="rect">
            <a:avLst/>
          </a:prstGeom>
          <a:solidFill>
            <a:srgbClr val="8DC63E"/>
          </a:solidFill>
        </p:spPr>
        <p:txBody>
          <a:bodyPr/>
          <a:lstStyle>
            <a:lvl1pPr marL="0" indent="0" algn="l">
              <a:buNone/>
              <a:defRPr sz="1800">
                <a:solidFill>
                  <a:schemeClr val="bg1"/>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Sleep de </a:t>
            </a:r>
            <a:r>
              <a:rPr lang="en-US" noProof="0" dirty="0" err="1"/>
              <a:t>afbeelding</a:t>
            </a:r>
            <a:r>
              <a:rPr lang="en-US" noProof="0" dirty="0"/>
              <a:t> </a:t>
            </a:r>
            <a:r>
              <a:rPr lang="en-US" noProof="0" dirty="0" err="1"/>
              <a:t>naar</a:t>
            </a:r>
            <a:r>
              <a:rPr lang="en-US" noProof="0" dirty="0"/>
              <a:t> de </a:t>
            </a:r>
            <a:r>
              <a:rPr lang="en-US" noProof="0" dirty="0" err="1"/>
              <a:t>tijdelijke</a:t>
            </a:r>
            <a:r>
              <a:rPr lang="en-US" noProof="0" dirty="0"/>
              <a:t> </a:t>
            </a:r>
            <a:r>
              <a:rPr lang="en-US" noProof="0" dirty="0" err="1"/>
              <a:t>aanduiding</a:t>
            </a:r>
            <a:r>
              <a:rPr lang="en-US" noProof="0" dirty="0"/>
              <a:t> of </a:t>
            </a:r>
            <a:r>
              <a:rPr lang="en-US" noProof="0" dirty="0" err="1"/>
              <a:t>klik</a:t>
            </a:r>
            <a:r>
              <a:rPr lang="en-US" noProof="0" dirty="0"/>
              <a:t> op het pictogram </a:t>
            </a:r>
            <a:r>
              <a:rPr lang="en-US" noProof="0" dirty="0" err="1"/>
              <a:t>als</a:t>
            </a:r>
            <a:r>
              <a:rPr lang="en-US" noProof="0" dirty="0"/>
              <a:t> u </a:t>
            </a:r>
            <a:r>
              <a:rPr lang="en-US" noProof="0" dirty="0" err="1"/>
              <a:t>een</a:t>
            </a:r>
            <a:r>
              <a:rPr lang="en-US" noProof="0" dirty="0"/>
              <a:t> </a:t>
            </a:r>
            <a:r>
              <a:rPr lang="en-US" noProof="0" dirty="0" err="1"/>
              <a:t>afbeelding</a:t>
            </a:r>
            <a:r>
              <a:rPr lang="en-US" noProof="0" dirty="0"/>
              <a:t> wilt </a:t>
            </a:r>
            <a:r>
              <a:rPr lang="en-US" noProof="0" dirty="0" err="1"/>
              <a:t>toevoegen</a:t>
            </a:r>
            <a:endParaRPr lang="nl-NL" noProof="0" dirty="0"/>
          </a:p>
        </p:txBody>
      </p:sp>
      <p:sp>
        <p:nvSpPr>
          <p:cNvPr id="9" name="Title 1"/>
          <p:cNvSpPr>
            <a:spLocks noGrp="1"/>
          </p:cNvSpPr>
          <p:nvPr>
            <p:ph type="title"/>
          </p:nvPr>
        </p:nvSpPr>
        <p:spPr>
          <a:xfrm>
            <a:off x="803275" y="800864"/>
            <a:ext cx="4300354" cy="5257036"/>
          </a:xfrm>
          <a:prstGeom prst="rect">
            <a:avLst/>
          </a:prstGeom>
          <a:solidFill>
            <a:schemeClr val="bg1"/>
          </a:solidFill>
        </p:spPr>
        <p:txBody>
          <a:bodyPr lIns="216000" tIns="216000"/>
          <a:lstStyle>
            <a:lvl1pPr rtl="0">
              <a:defRPr sz="2800" baseline="0">
                <a:solidFill>
                  <a:srgbClr val="8DC63E"/>
                </a:solidFill>
              </a:defRPr>
            </a:lvl1pPr>
          </a:lstStyle>
          <a:p>
            <a:pPr rtl="0"/>
            <a:r>
              <a:rPr lang="en-US" dirty="0"/>
              <a:t>Click to edit Master title</a:t>
            </a:r>
            <a:endParaRPr lang="en-US" sz="4000" b="0" i="0" u="none" strike="noStrike" kern="1200" baseline="0" dirty="0">
              <a:solidFill>
                <a:srgbClr val="7F7F7F"/>
              </a:solidFill>
              <a:latin typeface="Calibri Light" charset="0"/>
            </a:endParaRPr>
          </a:p>
        </p:txBody>
      </p:sp>
      <p:sp>
        <p:nvSpPr>
          <p:cNvPr id="10" name="Content Placeholder 3"/>
          <p:cNvSpPr>
            <a:spLocks noGrp="1"/>
          </p:cNvSpPr>
          <p:nvPr>
            <p:ph sz="half" idx="2"/>
          </p:nvPr>
        </p:nvSpPr>
        <p:spPr>
          <a:xfrm>
            <a:off x="803276" y="2139950"/>
            <a:ext cx="4300352" cy="3684588"/>
          </a:xfrm>
          <a:prstGeom prst="rect">
            <a:avLst/>
          </a:prstGeom>
        </p:spPr>
        <p:txBody>
          <a:bodyPr lIns="216000"/>
          <a:lstStyle>
            <a:lvl1pPr>
              <a:lnSpc>
                <a:spcPts val="1600"/>
              </a:lnSpc>
              <a:buClr>
                <a:srgbClr val="8DC63E"/>
              </a:buClr>
              <a:defRPr sz="1600">
                <a:solidFill>
                  <a:schemeClr val="tx1">
                    <a:lumMod val="65000"/>
                    <a:lumOff val="35000"/>
                  </a:schemeClr>
                </a:solidFill>
              </a:defRPr>
            </a:lvl1pPr>
            <a:lvl2pPr>
              <a:lnSpc>
                <a:spcPts val="1600"/>
              </a:lnSpc>
              <a:buClr>
                <a:srgbClr val="8DC63E"/>
              </a:buClr>
              <a:defRPr sz="1600">
                <a:solidFill>
                  <a:schemeClr val="tx1">
                    <a:lumMod val="65000"/>
                    <a:lumOff val="35000"/>
                  </a:schemeClr>
                </a:solidFill>
              </a:defRPr>
            </a:lvl2pPr>
            <a:lvl3pPr>
              <a:lnSpc>
                <a:spcPts val="1600"/>
              </a:lnSpc>
              <a:buClr>
                <a:srgbClr val="8DC63E"/>
              </a:buClr>
              <a:defRPr sz="1600">
                <a:solidFill>
                  <a:schemeClr val="tx1">
                    <a:lumMod val="65000"/>
                    <a:lumOff val="35000"/>
                  </a:schemeClr>
                </a:solidFill>
              </a:defRPr>
            </a:lvl3pPr>
            <a:lvl4pPr>
              <a:lnSpc>
                <a:spcPts val="1600"/>
              </a:lnSpc>
              <a:buClr>
                <a:srgbClr val="8DC63E"/>
              </a:buClr>
              <a:defRPr sz="1600">
                <a:solidFill>
                  <a:schemeClr val="tx1">
                    <a:lumMod val="65000"/>
                    <a:lumOff val="35000"/>
                  </a:schemeClr>
                </a:solidFill>
              </a:defRPr>
            </a:lvl4pPr>
            <a:lvl5pPr>
              <a:lnSpc>
                <a:spcPts val="1600"/>
              </a:lnSpc>
              <a:buClr>
                <a:srgbClr val="8DC63E"/>
              </a:buClr>
              <a:defRPr sz="16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7"/>
          </p:nvPr>
        </p:nvSpPr>
        <p:spPr>
          <a:xfrm>
            <a:off x="803275" y="1736725"/>
            <a:ext cx="3480619" cy="399333"/>
          </a:xfrm>
          <a:prstGeom prst="rect">
            <a:avLst/>
          </a:prstGeom>
        </p:spPr>
        <p:txBody>
          <a:bodyPr lIns="216000" anchor="t"/>
          <a:lstStyle>
            <a:lvl1pPr marL="0" indent="0">
              <a:buNone/>
              <a:defRPr sz="1600" b="0">
                <a:solidFill>
                  <a:srgbClr val="1744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086574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Picture Placeholder 2"/>
          <p:cNvSpPr>
            <a:spLocks noGrp="1"/>
          </p:cNvSpPr>
          <p:nvPr>
            <p:ph type="pic" idx="13"/>
          </p:nvPr>
        </p:nvSpPr>
        <p:spPr>
          <a:xfrm>
            <a:off x="334963" y="333375"/>
            <a:ext cx="11522075" cy="6191250"/>
          </a:xfrm>
          <a:prstGeom prst="rect">
            <a:avLst/>
          </a:prstGeom>
          <a:solidFill>
            <a:srgbClr val="174489"/>
          </a:solidFill>
        </p:spPr>
        <p:txBody>
          <a:bodyPr/>
          <a:lstStyle>
            <a:lvl1pPr marL="0" indent="0" algn="l">
              <a:buNone/>
              <a:defRPr sz="1800">
                <a:solidFill>
                  <a:schemeClr val="bg1"/>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Sleep de </a:t>
            </a:r>
            <a:r>
              <a:rPr lang="en-US" noProof="0" dirty="0" err="1"/>
              <a:t>afbeelding</a:t>
            </a:r>
            <a:r>
              <a:rPr lang="en-US" noProof="0" dirty="0"/>
              <a:t> </a:t>
            </a:r>
            <a:r>
              <a:rPr lang="en-US" noProof="0" dirty="0" err="1"/>
              <a:t>naar</a:t>
            </a:r>
            <a:r>
              <a:rPr lang="en-US" noProof="0" dirty="0"/>
              <a:t> de </a:t>
            </a:r>
            <a:r>
              <a:rPr lang="en-US" noProof="0" dirty="0" err="1"/>
              <a:t>tijdelijke</a:t>
            </a:r>
            <a:r>
              <a:rPr lang="en-US" noProof="0" dirty="0"/>
              <a:t> </a:t>
            </a:r>
            <a:r>
              <a:rPr lang="en-US" noProof="0" dirty="0" err="1"/>
              <a:t>aanduiding</a:t>
            </a:r>
            <a:r>
              <a:rPr lang="en-US" noProof="0" dirty="0"/>
              <a:t> of </a:t>
            </a:r>
            <a:r>
              <a:rPr lang="en-US" noProof="0" dirty="0" err="1"/>
              <a:t>klik</a:t>
            </a:r>
            <a:r>
              <a:rPr lang="en-US" noProof="0" dirty="0"/>
              <a:t> op het pictogram </a:t>
            </a:r>
            <a:r>
              <a:rPr lang="en-US" noProof="0" dirty="0" err="1"/>
              <a:t>als</a:t>
            </a:r>
            <a:r>
              <a:rPr lang="en-US" noProof="0" dirty="0"/>
              <a:t> u </a:t>
            </a:r>
            <a:r>
              <a:rPr lang="en-US" noProof="0" dirty="0" err="1"/>
              <a:t>een</a:t>
            </a:r>
            <a:r>
              <a:rPr lang="en-US" noProof="0" dirty="0"/>
              <a:t> </a:t>
            </a:r>
            <a:r>
              <a:rPr lang="en-US" noProof="0" dirty="0" err="1"/>
              <a:t>afbeelding</a:t>
            </a:r>
            <a:r>
              <a:rPr lang="en-US" noProof="0" dirty="0"/>
              <a:t> wilt </a:t>
            </a:r>
            <a:r>
              <a:rPr lang="en-US" noProof="0" dirty="0" err="1"/>
              <a:t>toevoegen</a:t>
            </a:r>
            <a:endParaRPr lang="nl-NL" noProof="0" dirty="0"/>
          </a:p>
        </p:txBody>
      </p:sp>
      <p:sp>
        <p:nvSpPr>
          <p:cNvPr id="11" name="Title 1"/>
          <p:cNvSpPr>
            <a:spLocks noGrp="1"/>
          </p:cNvSpPr>
          <p:nvPr>
            <p:ph type="title"/>
          </p:nvPr>
        </p:nvSpPr>
        <p:spPr>
          <a:xfrm>
            <a:off x="803275" y="800864"/>
            <a:ext cx="4300354" cy="5257036"/>
          </a:xfrm>
          <a:prstGeom prst="rect">
            <a:avLst/>
          </a:prstGeom>
          <a:solidFill>
            <a:schemeClr val="bg1"/>
          </a:solidFill>
        </p:spPr>
        <p:txBody>
          <a:bodyPr lIns="216000" tIns="216000"/>
          <a:lstStyle>
            <a:lvl1pPr rtl="0">
              <a:defRPr sz="2800" baseline="0">
                <a:solidFill>
                  <a:srgbClr val="8DC63E"/>
                </a:solidFill>
              </a:defRPr>
            </a:lvl1pPr>
          </a:lstStyle>
          <a:p>
            <a:pPr rtl="0"/>
            <a:r>
              <a:rPr lang="en-US" dirty="0"/>
              <a:t>Click to edit Master title</a:t>
            </a:r>
            <a:endParaRPr lang="en-US" sz="4000" b="0" i="0" u="none" strike="noStrike" kern="1200" baseline="0" dirty="0">
              <a:solidFill>
                <a:srgbClr val="7F7F7F"/>
              </a:solidFill>
              <a:latin typeface="Calibri Light" charset="0"/>
            </a:endParaRPr>
          </a:p>
        </p:txBody>
      </p:sp>
      <p:sp>
        <p:nvSpPr>
          <p:cNvPr id="10" name="Content Placeholder 3"/>
          <p:cNvSpPr>
            <a:spLocks noGrp="1"/>
          </p:cNvSpPr>
          <p:nvPr>
            <p:ph sz="half" idx="2"/>
          </p:nvPr>
        </p:nvSpPr>
        <p:spPr>
          <a:xfrm>
            <a:off x="803276" y="2139950"/>
            <a:ext cx="4300352" cy="3684588"/>
          </a:xfrm>
          <a:prstGeom prst="rect">
            <a:avLst/>
          </a:prstGeom>
        </p:spPr>
        <p:txBody>
          <a:bodyPr lIns="216000"/>
          <a:lstStyle>
            <a:lvl1pPr>
              <a:lnSpc>
                <a:spcPts val="1600"/>
              </a:lnSpc>
              <a:buClr>
                <a:srgbClr val="8DC63E"/>
              </a:buClr>
              <a:defRPr sz="1600">
                <a:solidFill>
                  <a:schemeClr val="tx1">
                    <a:lumMod val="65000"/>
                    <a:lumOff val="35000"/>
                  </a:schemeClr>
                </a:solidFill>
              </a:defRPr>
            </a:lvl1pPr>
            <a:lvl2pPr>
              <a:lnSpc>
                <a:spcPts val="1600"/>
              </a:lnSpc>
              <a:buClr>
                <a:srgbClr val="8DC63E"/>
              </a:buClr>
              <a:defRPr sz="1600">
                <a:solidFill>
                  <a:schemeClr val="tx1">
                    <a:lumMod val="65000"/>
                    <a:lumOff val="35000"/>
                  </a:schemeClr>
                </a:solidFill>
              </a:defRPr>
            </a:lvl2pPr>
            <a:lvl3pPr>
              <a:lnSpc>
                <a:spcPts val="1600"/>
              </a:lnSpc>
              <a:buClr>
                <a:srgbClr val="8DC63E"/>
              </a:buClr>
              <a:defRPr sz="1600">
                <a:solidFill>
                  <a:schemeClr val="tx1">
                    <a:lumMod val="65000"/>
                    <a:lumOff val="35000"/>
                  </a:schemeClr>
                </a:solidFill>
              </a:defRPr>
            </a:lvl3pPr>
            <a:lvl4pPr>
              <a:lnSpc>
                <a:spcPts val="1600"/>
              </a:lnSpc>
              <a:buClr>
                <a:srgbClr val="8DC63E"/>
              </a:buClr>
              <a:defRPr sz="1600">
                <a:solidFill>
                  <a:schemeClr val="tx1">
                    <a:lumMod val="65000"/>
                    <a:lumOff val="35000"/>
                  </a:schemeClr>
                </a:solidFill>
              </a:defRPr>
            </a:lvl4pPr>
            <a:lvl5pPr>
              <a:lnSpc>
                <a:spcPts val="1600"/>
              </a:lnSpc>
              <a:buClr>
                <a:srgbClr val="8DC63E"/>
              </a:buClr>
              <a:defRPr sz="16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2"/>
          <p:cNvSpPr>
            <a:spLocks noGrp="1"/>
          </p:cNvSpPr>
          <p:nvPr>
            <p:ph type="pic" idx="16" hasCustomPrompt="1"/>
          </p:nvPr>
        </p:nvSpPr>
        <p:spPr>
          <a:xfrm>
            <a:off x="3220437" y="5166520"/>
            <a:ext cx="1514123" cy="658018"/>
          </a:xfrm>
          <a:prstGeom prst="rect">
            <a:avLst/>
          </a:prstGeom>
          <a:noFill/>
        </p:spPr>
        <p:txBody>
          <a:bodyPr/>
          <a:lstStyle>
            <a:lvl1pPr marL="0" indent="0" algn="l">
              <a:buNone/>
              <a:defRPr sz="800" baseline="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Sleep  het logo van de </a:t>
            </a:r>
            <a:r>
              <a:rPr lang="en-US" noProof="0" dirty="0" err="1"/>
              <a:t>klant</a:t>
            </a:r>
            <a:r>
              <a:rPr lang="en-US" noProof="0" dirty="0"/>
              <a:t> </a:t>
            </a:r>
            <a:r>
              <a:rPr lang="en-US" noProof="0" dirty="0" err="1"/>
              <a:t>naar</a:t>
            </a:r>
            <a:r>
              <a:rPr lang="en-US" noProof="0" dirty="0"/>
              <a:t> de </a:t>
            </a:r>
            <a:r>
              <a:rPr lang="en-US" noProof="0" dirty="0" err="1"/>
              <a:t>tijdelijke</a:t>
            </a:r>
            <a:r>
              <a:rPr lang="en-US" noProof="0" dirty="0"/>
              <a:t> </a:t>
            </a:r>
            <a:r>
              <a:rPr lang="en-US" noProof="0" dirty="0" err="1"/>
              <a:t>aanduiding</a:t>
            </a:r>
            <a:r>
              <a:rPr lang="en-US" noProof="0" dirty="0"/>
              <a:t> of </a:t>
            </a:r>
            <a:r>
              <a:rPr lang="en-US" noProof="0" dirty="0" err="1"/>
              <a:t>klik</a:t>
            </a:r>
            <a:r>
              <a:rPr lang="en-US" noProof="0" dirty="0"/>
              <a:t> op het pictogram </a:t>
            </a:r>
            <a:r>
              <a:rPr lang="en-US" noProof="0" dirty="0" err="1"/>
              <a:t>als</a:t>
            </a:r>
            <a:r>
              <a:rPr lang="en-US" noProof="0" dirty="0"/>
              <a:t> u </a:t>
            </a:r>
            <a:r>
              <a:rPr lang="en-US" noProof="0" dirty="0" err="1"/>
              <a:t>een</a:t>
            </a:r>
            <a:r>
              <a:rPr lang="en-US" noProof="0" dirty="0"/>
              <a:t> </a:t>
            </a:r>
            <a:r>
              <a:rPr lang="en-US" noProof="0" dirty="0" err="1"/>
              <a:t>afbeelding</a:t>
            </a:r>
            <a:r>
              <a:rPr lang="en-US" noProof="0" dirty="0"/>
              <a:t> wilt </a:t>
            </a:r>
            <a:r>
              <a:rPr lang="en-US" noProof="0" dirty="0" err="1"/>
              <a:t>toevoegen</a:t>
            </a:r>
            <a:endParaRPr lang="nl-NL" noProof="0" dirty="0"/>
          </a:p>
        </p:txBody>
      </p:sp>
      <p:sp>
        <p:nvSpPr>
          <p:cNvPr id="13" name="Text Placeholder 2"/>
          <p:cNvSpPr>
            <a:spLocks noGrp="1"/>
          </p:cNvSpPr>
          <p:nvPr>
            <p:ph type="body" idx="17"/>
          </p:nvPr>
        </p:nvSpPr>
        <p:spPr>
          <a:xfrm>
            <a:off x="803275" y="1736725"/>
            <a:ext cx="3480619" cy="399333"/>
          </a:xfrm>
          <a:prstGeom prst="rect">
            <a:avLst/>
          </a:prstGeom>
        </p:spPr>
        <p:txBody>
          <a:bodyPr lIns="216000" anchor="t"/>
          <a:lstStyle>
            <a:lvl1pPr marL="0" indent="0">
              <a:buNone/>
              <a:defRPr sz="1600" b="0">
                <a:solidFill>
                  <a:srgbClr val="1744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 name="TextBox 2"/>
          <p:cNvSpPr txBox="1"/>
          <p:nvPr userDrawn="1"/>
        </p:nvSpPr>
        <p:spPr>
          <a:xfrm>
            <a:off x="9221190" y="3040083"/>
            <a:ext cx="184731" cy="369332"/>
          </a:xfrm>
          <a:prstGeom prst="rect">
            <a:avLst/>
          </a:prstGeom>
          <a:noFill/>
        </p:spPr>
        <p:txBody>
          <a:bodyPr wrap="none" rtlCol="0">
            <a:spAutoFit/>
          </a:bodyPr>
          <a:lstStyle/>
          <a:p>
            <a:endParaRPr lang="en-US" dirty="0"/>
          </a:p>
        </p:txBody>
      </p:sp>
      <p:sp>
        <p:nvSpPr>
          <p:cNvPr id="20" name="Content Placeholder 3"/>
          <p:cNvSpPr>
            <a:spLocks noGrp="1"/>
          </p:cNvSpPr>
          <p:nvPr>
            <p:ph sz="half" idx="19" hasCustomPrompt="1"/>
          </p:nvPr>
        </p:nvSpPr>
        <p:spPr>
          <a:xfrm>
            <a:off x="7737875" y="800865"/>
            <a:ext cx="3650850" cy="3019646"/>
          </a:xfrm>
          <a:custGeom>
            <a:avLst/>
            <a:gdLst>
              <a:gd name="connsiteX0" fmla="*/ 0 w 3650850"/>
              <a:gd name="connsiteY0" fmla="*/ 0 h 2638530"/>
              <a:gd name="connsiteX1" fmla="*/ 608475 w 3650850"/>
              <a:gd name="connsiteY1" fmla="*/ 0 h 2638530"/>
              <a:gd name="connsiteX2" fmla="*/ 608475 w 3650850"/>
              <a:gd name="connsiteY2" fmla="*/ 0 h 2638530"/>
              <a:gd name="connsiteX3" fmla="*/ 1521188 w 3650850"/>
              <a:gd name="connsiteY3" fmla="*/ 0 h 2638530"/>
              <a:gd name="connsiteX4" fmla="*/ 3650850 w 3650850"/>
              <a:gd name="connsiteY4" fmla="*/ 0 h 2638530"/>
              <a:gd name="connsiteX5" fmla="*/ 3650850 w 3650850"/>
              <a:gd name="connsiteY5" fmla="*/ 1539143 h 2638530"/>
              <a:gd name="connsiteX6" fmla="*/ 3650850 w 3650850"/>
              <a:gd name="connsiteY6" fmla="*/ 1539143 h 2638530"/>
              <a:gd name="connsiteX7" fmla="*/ 3650850 w 3650850"/>
              <a:gd name="connsiteY7" fmla="*/ 2198775 h 2638530"/>
              <a:gd name="connsiteX8" fmla="*/ 3650850 w 3650850"/>
              <a:gd name="connsiteY8" fmla="*/ 2638530 h 2638530"/>
              <a:gd name="connsiteX9" fmla="*/ 1521188 w 3650850"/>
              <a:gd name="connsiteY9" fmla="*/ 2638530 h 2638530"/>
              <a:gd name="connsiteX10" fmla="*/ 1064843 w 3650850"/>
              <a:gd name="connsiteY10" fmla="*/ 2968346 h 2638530"/>
              <a:gd name="connsiteX11" fmla="*/ 608475 w 3650850"/>
              <a:gd name="connsiteY11" fmla="*/ 2638530 h 2638530"/>
              <a:gd name="connsiteX12" fmla="*/ 0 w 3650850"/>
              <a:gd name="connsiteY12" fmla="*/ 2638530 h 2638530"/>
              <a:gd name="connsiteX13" fmla="*/ 0 w 3650850"/>
              <a:gd name="connsiteY13" fmla="*/ 2198775 h 2638530"/>
              <a:gd name="connsiteX14" fmla="*/ 0 w 3650850"/>
              <a:gd name="connsiteY14" fmla="*/ 1539143 h 2638530"/>
              <a:gd name="connsiteX15" fmla="*/ 0 w 3650850"/>
              <a:gd name="connsiteY15" fmla="*/ 1539143 h 2638530"/>
              <a:gd name="connsiteX16" fmla="*/ 0 w 3650850"/>
              <a:gd name="connsiteY16" fmla="*/ 0 h 2638530"/>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38530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63755 w 3650850"/>
              <a:gd name="connsiteY11" fmla="*/ 2638530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42277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38529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63755 w 3650850"/>
              <a:gd name="connsiteY11" fmla="*/ 2638529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4998 w 3650850"/>
              <a:gd name="connsiteY11" fmla="*/ 2638529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38529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68075 w 3650850"/>
              <a:gd name="connsiteY11" fmla="*/ 264170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68075 w 3650850"/>
              <a:gd name="connsiteY11" fmla="*/ 263535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4170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3535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4170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58550 w 3650850"/>
              <a:gd name="connsiteY11" fmla="*/ 2638529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68075 w 3650850"/>
              <a:gd name="connsiteY11" fmla="*/ 264170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61725 w 3650850"/>
              <a:gd name="connsiteY11" fmla="*/ 263535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1668 w 3650850"/>
              <a:gd name="connsiteY10" fmla="*/ 2968346 h 2968346"/>
              <a:gd name="connsiteX11" fmla="*/ 1061725 w 3650850"/>
              <a:gd name="connsiteY11" fmla="*/ 263535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1668 w 3650850"/>
              <a:gd name="connsiteY10" fmla="*/ 2968346 h 2968346"/>
              <a:gd name="connsiteX11" fmla="*/ 415457 w 3650850"/>
              <a:gd name="connsiteY11" fmla="*/ 2642230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3009597"/>
              <a:gd name="connsiteX1" fmla="*/ 608475 w 3650850"/>
              <a:gd name="connsiteY1" fmla="*/ 0 h 3009597"/>
              <a:gd name="connsiteX2" fmla="*/ 608475 w 3650850"/>
              <a:gd name="connsiteY2" fmla="*/ 0 h 3009597"/>
              <a:gd name="connsiteX3" fmla="*/ 1521188 w 3650850"/>
              <a:gd name="connsiteY3" fmla="*/ 0 h 3009597"/>
              <a:gd name="connsiteX4" fmla="*/ 3650850 w 3650850"/>
              <a:gd name="connsiteY4" fmla="*/ 0 h 3009597"/>
              <a:gd name="connsiteX5" fmla="*/ 3650850 w 3650850"/>
              <a:gd name="connsiteY5" fmla="*/ 1539143 h 3009597"/>
              <a:gd name="connsiteX6" fmla="*/ 3650850 w 3650850"/>
              <a:gd name="connsiteY6" fmla="*/ 1539143 h 3009597"/>
              <a:gd name="connsiteX7" fmla="*/ 3650850 w 3650850"/>
              <a:gd name="connsiteY7" fmla="*/ 2198775 h 3009597"/>
              <a:gd name="connsiteX8" fmla="*/ 3650850 w 3650850"/>
              <a:gd name="connsiteY8" fmla="*/ 2638530 h 3009597"/>
              <a:gd name="connsiteX9" fmla="*/ 1521188 w 3650850"/>
              <a:gd name="connsiteY9" fmla="*/ 2638530 h 3009597"/>
              <a:gd name="connsiteX10" fmla="*/ 408526 w 3650850"/>
              <a:gd name="connsiteY10" fmla="*/ 3009597 h 3009597"/>
              <a:gd name="connsiteX11" fmla="*/ 415457 w 3650850"/>
              <a:gd name="connsiteY11" fmla="*/ 2642230 h 3009597"/>
              <a:gd name="connsiteX12" fmla="*/ 0 w 3650850"/>
              <a:gd name="connsiteY12" fmla="*/ 2638530 h 3009597"/>
              <a:gd name="connsiteX13" fmla="*/ 0 w 3650850"/>
              <a:gd name="connsiteY13" fmla="*/ 2198775 h 3009597"/>
              <a:gd name="connsiteX14" fmla="*/ 0 w 3650850"/>
              <a:gd name="connsiteY14" fmla="*/ 1539143 h 3009597"/>
              <a:gd name="connsiteX15" fmla="*/ 0 w 3650850"/>
              <a:gd name="connsiteY15" fmla="*/ 1539143 h 3009597"/>
              <a:gd name="connsiteX16" fmla="*/ 0 w 3650850"/>
              <a:gd name="connsiteY16" fmla="*/ 0 h 3009597"/>
              <a:gd name="connsiteX0" fmla="*/ 0 w 3650850"/>
              <a:gd name="connsiteY0" fmla="*/ 0 h 3009597"/>
              <a:gd name="connsiteX1" fmla="*/ 608475 w 3650850"/>
              <a:gd name="connsiteY1" fmla="*/ 0 h 3009597"/>
              <a:gd name="connsiteX2" fmla="*/ 608475 w 3650850"/>
              <a:gd name="connsiteY2" fmla="*/ 0 h 3009597"/>
              <a:gd name="connsiteX3" fmla="*/ 1521188 w 3650850"/>
              <a:gd name="connsiteY3" fmla="*/ 0 h 3009597"/>
              <a:gd name="connsiteX4" fmla="*/ 3650850 w 3650850"/>
              <a:gd name="connsiteY4" fmla="*/ 0 h 3009597"/>
              <a:gd name="connsiteX5" fmla="*/ 3650850 w 3650850"/>
              <a:gd name="connsiteY5" fmla="*/ 1539143 h 3009597"/>
              <a:gd name="connsiteX6" fmla="*/ 3650850 w 3650850"/>
              <a:gd name="connsiteY6" fmla="*/ 1539143 h 3009597"/>
              <a:gd name="connsiteX7" fmla="*/ 3650850 w 3650850"/>
              <a:gd name="connsiteY7" fmla="*/ 2198775 h 3009597"/>
              <a:gd name="connsiteX8" fmla="*/ 3650850 w 3650850"/>
              <a:gd name="connsiteY8" fmla="*/ 2638530 h 3009597"/>
              <a:gd name="connsiteX9" fmla="*/ 833669 w 3650850"/>
              <a:gd name="connsiteY9" fmla="*/ 2645405 h 3009597"/>
              <a:gd name="connsiteX10" fmla="*/ 408526 w 3650850"/>
              <a:gd name="connsiteY10" fmla="*/ 3009597 h 3009597"/>
              <a:gd name="connsiteX11" fmla="*/ 415457 w 3650850"/>
              <a:gd name="connsiteY11" fmla="*/ 2642230 h 3009597"/>
              <a:gd name="connsiteX12" fmla="*/ 0 w 3650850"/>
              <a:gd name="connsiteY12" fmla="*/ 2638530 h 3009597"/>
              <a:gd name="connsiteX13" fmla="*/ 0 w 3650850"/>
              <a:gd name="connsiteY13" fmla="*/ 2198775 h 3009597"/>
              <a:gd name="connsiteX14" fmla="*/ 0 w 3650850"/>
              <a:gd name="connsiteY14" fmla="*/ 1539143 h 3009597"/>
              <a:gd name="connsiteX15" fmla="*/ 0 w 3650850"/>
              <a:gd name="connsiteY15" fmla="*/ 1539143 h 3009597"/>
              <a:gd name="connsiteX16" fmla="*/ 0 w 3650850"/>
              <a:gd name="connsiteY16" fmla="*/ 0 h 3009597"/>
              <a:gd name="connsiteX0" fmla="*/ 0 w 3650850"/>
              <a:gd name="connsiteY0" fmla="*/ 0 h 3009597"/>
              <a:gd name="connsiteX1" fmla="*/ 608475 w 3650850"/>
              <a:gd name="connsiteY1" fmla="*/ 0 h 3009597"/>
              <a:gd name="connsiteX2" fmla="*/ 608475 w 3650850"/>
              <a:gd name="connsiteY2" fmla="*/ 0 h 3009597"/>
              <a:gd name="connsiteX3" fmla="*/ 1521188 w 3650850"/>
              <a:gd name="connsiteY3" fmla="*/ 0 h 3009597"/>
              <a:gd name="connsiteX4" fmla="*/ 3650850 w 3650850"/>
              <a:gd name="connsiteY4" fmla="*/ 0 h 3009597"/>
              <a:gd name="connsiteX5" fmla="*/ 3650850 w 3650850"/>
              <a:gd name="connsiteY5" fmla="*/ 1539143 h 3009597"/>
              <a:gd name="connsiteX6" fmla="*/ 3650850 w 3650850"/>
              <a:gd name="connsiteY6" fmla="*/ 1539143 h 3009597"/>
              <a:gd name="connsiteX7" fmla="*/ 3650850 w 3650850"/>
              <a:gd name="connsiteY7" fmla="*/ 2198775 h 3009597"/>
              <a:gd name="connsiteX8" fmla="*/ 3650850 w 3650850"/>
              <a:gd name="connsiteY8" fmla="*/ 2638530 h 3009597"/>
              <a:gd name="connsiteX9" fmla="*/ 833669 w 3650850"/>
              <a:gd name="connsiteY9" fmla="*/ 2645405 h 3009597"/>
              <a:gd name="connsiteX10" fmla="*/ 418574 w 3650850"/>
              <a:gd name="connsiteY10" fmla="*/ 3009597 h 3009597"/>
              <a:gd name="connsiteX11" fmla="*/ 415457 w 3650850"/>
              <a:gd name="connsiteY11" fmla="*/ 2642230 h 3009597"/>
              <a:gd name="connsiteX12" fmla="*/ 0 w 3650850"/>
              <a:gd name="connsiteY12" fmla="*/ 2638530 h 3009597"/>
              <a:gd name="connsiteX13" fmla="*/ 0 w 3650850"/>
              <a:gd name="connsiteY13" fmla="*/ 2198775 h 3009597"/>
              <a:gd name="connsiteX14" fmla="*/ 0 w 3650850"/>
              <a:gd name="connsiteY14" fmla="*/ 1539143 h 3009597"/>
              <a:gd name="connsiteX15" fmla="*/ 0 w 3650850"/>
              <a:gd name="connsiteY15" fmla="*/ 1539143 h 3009597"/>
              <a:gd name="connsiteX16" fmla="*/ 0 w 3650850"/>
              <a:gd name="connsiteY16" fmla="*/ 0 h 3009597"/>
              <a:gd name="connsiteX0" fmla="*/ 0 w 3650850"/>
              <a:gd name="connsiteY0" fmla="*/ 0 h 3014621"/>
              <a:gd name="connsiteX1" fmla="*/ 608475 w 3650850"/>
              <a:gd name="connsiteY1" fmla="*/ 0 h 3014621"/>
              <a:gd name="connsiteX2" fmla="*/ 608475 w 3650850"/>
              <a:gd name="connsiteY2" fmla="*/ 0 h 3014621"/>
              <a:gd name="connsiteX3" fmla="*/ 1521188 w 3650850"/>
              <a:gd name="connsiteY3" fmla="*/ 0 h 3014621"/>
              <a:gd name="connsiteX4" fmla="*/ 3650850 w 3650850"/>
              <a:gd name="connsiteY4" fmla="*/ 0 h 3014621"/>
              <a:gd name="connsiteX5" fmla="*/ 3650850 w 3650850"/>
              <a:gd name="connsiteY5" fmla="*/ 1539143 h 3014621"/>
              <a:gd name="connsiteX6" fmla="*/ 3650850 w 3650850"/>
              <a:gd name="connsiteY6" fmla="*/ 1539143 h 3014621"/>
              <a:gd name="connsiteX7" fmla="*/ 3650850 w 3650850"/>
              <a:gd name="connsiteY7" fmla="*/ 2198775 h 3014621"/>
              <a:gd name="connsiteX8" fmla="*/ 3650850 w 3650850"/>
              <a:gd name="connsiteY8" fmla="*/ 2638530 h 3014621"/>
              <a:gd name="connsiteX9" fmla="*/ 833669 w 3650850"/>
              <a:gd name="connsiteY9" fmla="*/ 2645405 h 3014621"/>
              <a:gd name="connsiteX10" fmla="*/ 408526 w 3650850"/>
              <a:gd name="connsiteY10" fmla="*/ 3014621 h 3014621"/>
              <a:gd name="connsiteX11" fmla="*/ 415457 w 3650850"/>
              <a:gd name="connsiteY11" fmla="*/ 2642230 h 3014621"/>
              <a:gd name="connsiteX12" fmla="*/ 0 w 3650850"/>
              <a:gd name="connsiteY12" fmla="*/ 2638530 h 3014621"/>
              <a:gd name="connsiteX13" fmla="*/ 0 w 3650850"/>
              <a:gd name="connsiteY13" fmla="*/ 2198775 h 3014621"/>
              <a:gd name="connsiteX14" fmla="*/ 0 w 3650850"/>
              <a:gd name="connsiteY14" fmla="*/ 1539143 h 3014621"/>
              <a:gd name="connsiteX15" fmla="*/ 0 w 3650850"/>
              <a:gd name="connsiteY15" fmla="*/ 1539143 h 3014621"/>
              <a:gd name="connsiteX16" fmla="*/ 0 w 3650850"/>
              <a:gd name="connsiteY16" fmla="*/ 0 h 3014621"/>
              <a:gd name="connsiteX0" fmla="*/ 0 w 3650850"/>
              <a:gd name="connsiteY0" fmla="*/ 0 h 3019646"/>
              <a:gd name="connsiteX1" fmla="*/ 608475 w 3650850"/>
              <a:gd name="connsiteY1" fmla="*/ 0 h 3019646"/>
              <a:gd name="connsiteX2" fmla="*/ 608475 w 3650850"/>
              <a:gd name="connsiteY2" fmla="*/ 0 h 3019646"/>
              <a:gd name="connsiteX3" fmla="*/ 1521188 w 3650850"/>
              <a:gd name="connsiteY3" fmla="*/ 0 h 3019646"/>
              <a:gd name="connsiteX4" fmla="*/ 3650850 w 3650850"/>
              <a:gd name="connsiteY4" fmla="*/ 0 h 3019646"/>
              <a:gd name="connsiteX5" fmla="*/ 3650850 w 3650850"/>
              <a:gd name="connsiteY5" fmla="*/ 1539143 h 3019646"/>
              <a:gd name="connsiteX6" fmla="*/ 3650850 w 3650850"/>
              <a:gd name="connsiteY6" fmla="*/ 1539143 h 3019646"/>
              <a:gd name="connsiteX7" fmla="*/ 3650850 w 3650850"/>
              <a:gd name="connsiteY7" fmla="*/ 2198775 h 3019646"/>
              <a:gd name="connsiteX8" fmla="*/ 3650850 w 3650850"/>
              <a:gd name="connsiteY8" fmla="*/ 2638530 h 3019646"/>
              <a:gd name="connsiteX9" fmla="*/ 833669 w 3650850"/>
              <a:gd name="connsiteY9" fmla="*/ 2645405 h 3019646"/>
              <a:gd name="connsiteX10" fmla="*/ 413550 w 3650850"/>
              <a:gd name="connsiteY10" fmla="*/ 3019646 h 3019646"/>
              <a:gd name="connsiteX11" fmla="*/ 415457 w 3650850"/>
              <a:gd name="connsiteY11" fmla="*/ 2642230 h 3019646"/>
              <a:gd name="connsiteX12" fmla="*/ 0 w 3650850"/>
              <a:gd name="connsiteY12" fmla="*/ 2638530 h 3019646"/>
              <a:gd name="connsiteX13" fmla="*/ 0 w 3650850"/>
              <a:gd name="connsiteY13" fmla="*/ 2198775 h 3019646"/>
              <a:gd name="connsiteX14" fmla="*/ 0 w 3650850"/>
              <a:gd name="connsiteY14" fmla="*/ 1539143 h 3019646"/>
              <a:gd name="connsiteX15" fmla="*/ 0 w 3650850"/>
              <a:gd name="connsiteY15" fmla="*/ 1539143 h 3019646"/>
              <a:gd name="connsiteX16" fmla="*/ 0 w 3650850"/>
              <a:gd name="connsiteY16" fmla="*/ 0 h 301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850" h="3019646">
                <a:moveTo>
                  <a:pt x="0" y="0"/>
                </a:moveTo>
                <a:lnTo>
                  <a:pt x="608475" y="0"/>
                </a:lnTo>
                <a:lnTo>
                  <a:pt x="608475" y="0"/>
                </a:lnTo>
                <a:lnTo>
                  <a:pt x="1521188" y="0"/>
                </a:lnTo>
                <a:lnTo>
                  <a:pt x="3650850" y="0"/>
                </a:lnTo>
                <a:lnTo>
                  <a:pt x="3650850" y="1539143"/>
                </a:lnTo>
                <a:lnTo>
                  <a:pt x="3650850" y="1539143"/>
                </a:lnTo>
                <a:lnTo>
                  <a:pt x="3650850" y="2198775"/>
                </a:lnTo>
                <a:lnTo>
                  <a:pt x="3650850" y="2638530"/>
                </a:lnTo>
                <a:lnTo>
                  <a:pt x="833669" y="2645405"/>
                </a:lnTo>
                <a:lnTo>
                  <a:pt x="413550" y="3019646"/>
                </a:lnTo>
                <a:cubicBezTo>
                  <a:pt x="413187" y="2909707"/>
                  <a:pt x="415820" y="2752169"/>
                  <a:pt x="415457" y="2642230"/>
                </a:cubicBezTo>
                <a:lnTo>
                  <a:pt x="0" y="2638530"/>
                </a:lnTo>
                <a:lnTo>
                  <a:pt x="0" y="2198775"/>
                </a:lnTo>
                <a:lnTo>
                  <a:pt x="0" y="1539143"/>
                </a:lnTo>
                <a:lnTo>
                  <a:pt x="0" y="1539143"/>
                </a:lnTo>
                <a:lnTo>
                  <a:pt x="0" y="0"/>
                </a:lnTo>
                <a:close/>
              </a:path>
            </a:pathLst>
          </a:custGeom>
          <a:solidFill>
            <a:srgbClr val="8DC63E"/>
          </a:solidFill>
        </p:spPr>
        <p:txBody>
          <a:bodyPr lIns="90000" tIns="108000" rIns="108000" bIns="108000"/>
          <a:lstStyle>
            <a:lvl1pPr marL="0" indent="0" algn="ctr" rtl="0">
              <a:lnSpc>
                <a:spcPct val="100000"/>
              </a:lnSpc>
              <a:spcBef>
                <a:spcPts val="0"/>
              </a:spcBef>
              <a:buFontTx/>
              <a:buNone/>
              <a:defRPr sz="2400" baseline="0">
                <a:solidFill>
                  <a:schemeClr val="bg1"/>
                </a:solidFill>
              </a:defRPr>
            </a:lvl1pPr>
          </a:lstStyle>
          <a:p>
            <a:pPr rtl="0"/>
            <a:r>
              <a:rPr lang="en-US" sz="2400" b="0" i="0" u="none" strike="noStrike" kern="1200" baseline="0" dirty="0">
                <a:solidFill>
                  <a:srgbClr val="FFFFFF"/>
                </a:solidFill>
                <a:latin typeface="Calibri" charset="0"/>
              </a:rPr>
              <a:t>Edit Master text styles</a:t>
            </a:r>
          </a:p>
        </p:txBody>
      </p:sp>
    </p:spTree>
    <p:extLst>
      <p:ext uri="{BB962C8B-B14F-4D97-AF65-F5344CB8AC3E}">
        <p14:creationId xmlns:p14="http://schemas.microsoft.com/office/powerpoint/2010/main" val="2819652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5" name="Picture Placeholder 2"/>
          <p:cNvSpPr>
            <a:spLocks noGrp="1"/>
          </p:cNvSpPr>
          <p:nvPr>
            <p:ph type="pic" idx="13"/>
          </p:nvPr>
        </p:nvSpPr>
        <p:spPr>
          <a:xfrm>
            <a:off x="334963" y="333375"/>
            <a:ext cx="11522075" cy="6191250"/>
          </a:xfrm>
          <a:prstGeom prst="rect">
            <a:avLst/>
          </a:prstGeom>
          <a:solidFill>
            <a:srgbClr val="8DC63E"/>
          </a:solidFill>
        </p:spPr>
        <p:txBody>
          <a:bodyPr/>
          <a:lstStyle>
            <a:lvl1pPr marL="0" indent="0" algn="l">
              <a:buNone/>
              <a:defRPr sz="1800">
                <a:solidFill>
                  <a:schemeClr val="bg1"/>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Sleep de </a:t>
            </a:r>
            <a:r>
              <a:rPr lang="en-US" noProof="0" dirty="0" err="1"/>
              <a:t>afbeelding</a:t>
            </a:r>
            <a:r>
              <a:rPr lang="en-US" noProof="0" dirty="0"/>
              <a:t> </a:t>
            </a:r>
            <a:r>
              <a:rPr lang="en-US" noProof="0" dirty="0" err="1"/>
              <a:t>naar</a:t>
            </a:r>
            <a:r>
              <a:rPr lang="en-US" noProof="0" dirty="0"/>
              <a:t> de </a:t>
            </a:r>
            <a:r>
              <a:rPr lang="en-US" noProof="0" dirty="0" err="1"/>
              <a:t>tijdelijke</a:t>
            </a:r>
            <a:r>
              <a:rPr lang="en-US" noProof="0" dirty="0"/>
              <a:t> </a:t>
            </a:r>
            <a:r>
              <a:rPr lang="en-US" noProof="0" dirty="0" err="1"/>
              <a:t>aanduiding</a:t>
            </a:r>
            <a:r>
              <a:rPr lang="en-US" noProof="0" dirty="0"/>
              <a:t> of </a:t>
            </a:r>
            <a:r>
              <a:rPr lang="en-US" noProof="0" dirty="0" err="1"/>
              <a:t>klik</a:t>
            </a:r>
            <a:r>
              <a:rPr lang="en-US" noProof="0" dirty="0"/>
              <a:t> op het pictogram </a:t>
            </a:r>
            <a:r>
              <a:rPr lang="en-US" noProof="0" dirty="0" err="1"/>
              <a:t>als</a:t>
            </a:r>
            <a:r>
              <a:rPr lang="en-US" noProof="0" dirty="0"/>
              <a:t> u </a:t>
            </a:r>
            <a:r>
              <a:rPr lang="en-US" noProof="0" dirty="0" err="1"/>
              <a:t>een</a:t>
            </a:r>
            <a:r>
              <a:rPr lang="en-US" noProof="0" dirty="0"/>
              <a:t> </a:t>
            </a:r>
            <a:r>
              <a:rPr lang="en-US" noProof="0" dirty="0" err="1"/>
              <a:t>afbeelding</a:t>
            </a:r>
            <a:r>
              <a:rPr lang="en-US" noProof="0" dirty="0"/>
              <a:t> wilt </a:t>
            </a:r>
            <a:r>
              <a:rPr lang="en-US" noProof="0" dirty="0" err="1"/>
              <a:t>toevoegen</a:t>
            </a:r>
            <a:endParaRPr lang="nl-NL" noProof="0" dirty="0"/>
          </a:p>
        </p:txBody>
      </p:sp>
      <p:sp>
        <p:nvSpPr>
          <p:cNvPr id="6" name="Title 1"/>
          <p:cNvSpPr>
            <a:spLocks noGrp="1"/>
          </p:cNvSpPr>
          <p:nvPr>
            <p:ph type="title"/>
          </p:nvPr>
        </p:nvSpPr>
        <p:spPr>
          <a:xfrm>
            <a:off x="7088371" y="1502353"/>
            <a:ext cx="4300354" cy="4555547"/>
          </a:xfrm>
          <a:prstGeom prst="rect">
            <a:avLst/>
          </a:prstGeom>
          <a:solidFill>
            <a:schemeClr val="bg1"/>
          </a:solidFill>
        </p:spPr>
        <p:txBody>
          <a:bodyPr lIns="216000" tIns="216000"/>
          <a:lstStyle>
            <a:lvl1pPr rtl="0">
              <a:defRPr sz="2800" baseline="0">
                <a:solidFill>
                  <a:srgbClr val="174489"/>
                </a:solidFill>
              </a:defRPr>
            </a:lvl1pPr>
          </a:lstStyle>
          <a:p>
            <a:pPr rtl="0"/>
            <a:r>
              <a:rPr lang="en-US" dirty="0"/>
              <a:t>Click to edit Master title</a:t>
            </a:r>
            <a:endParaRPr lang="en-US" sz="4000" b="0" i="0" u="none" strike="noStrike" kern="1200" baseline="0" dirty="0">
              <a:solidFill>
                <a:srgbClr val="7F7F7F"/>
              </a:solidFill>
              <a:latin typeface="Calibri Light" charset="0"/>
            </a:endParaRPr>
          </a:p>
        </p:txBody>
      </p:sp>
      <p:sp>
        <p:nvSpPr>
          <p:cNvPr id="10" name="Content Placeholder 3"/>
          <p:cNvSpPr>
            <a:spLocks noGrp="1"/>
          </p:cNvSpPr>
          <p:nvPr>
            <p:ph sz="half" idx="2"/>
          </p:nvPr>
        </p:nvSpPr>
        <p:spPr>
          <a:xfrm>
            <a:off x="7088373" y="2565197"/>
            <a:ext cx="4300352" cy="3205569"/>
          </a:xfrm>
          <a:prstGeom prst="rect">
            <a:avLst/>
          </a:prstGeom>
        </p:spPr>
        <p:txBody>
          <a:bodyPr lIns="432000"/>
          <a:lstStyle>
            <a:lvl1pPr>
              <a:lnSpc>
                <a:spcPts val="1600"/>
              </a:lnSpc>
              <a:buClr>
                <a:srgbClr val="8DC63E"/>
              </a:buClr>
              <a:defRPr sz="1600">
                <a:solidFill>
                  <a:schemeClr val="tx1">
                    <a:lumMod val="65000"/>
                    <a:lumOff val="35000"/>
                  </a:schemeClr>
                </a:solidFill>
              </a:defRPr>
            </a:lvl1pPr>
            <a:lvl2pPr>
              <a:lnSpc>
                <a:spcPts val="1600"/>
              </a:lnSpc>
              <a:buClr>
                <a:srgbClr val="8DC63E"/>
              </a:buClr>
              <a:defRPr sz="1600">
                <a:solidFill>
                  <a:schemeClr val="tx1">
                    <a:lumMod val="65000"/>
                    <a:lumOff val="35000"/>
                  </a:schemeClr>
                </a:solidFill>
              </a:defRPr>
            </a:lvl2pPr>
            <a:lvl3pPr>
              <a:lnSpc>
                <a:spcPts val="1600"/>
              </a:lnSpc>
              <a:buClr>
                <a:srgbClr val="8DC63E"/>
              </a:buClr>
              <a:defRPr sz="1600">
                <a:solidFill>
                  <a:schemeClr val="tx1">
                    <a:lumMod val="65000"/>
                    <a:lumOff val="35000"/>
                  </a:schemeClr>
                </a:solidFill>
              </a:defRPr>
            </a:lvl3pPr>
            <a:lvl4pPr>
              <a:lnSpc>
                <a:spcPts val="1600"/>
              </a:lnSpc>
              <a:buClr>
                <a:srgbClr val="8DC63E"/>
              </a:buClr>
              <a:defRPr sz="1600">
                <a:solidFill>
                  <a:schemeClr val="tx1">
                    <a:lumMod val="65000"/>
                    <a:lumOff val="35000"/>
                  </a:schemeClr>
                </a:solidFill>
              </a:defRPr>
            </a:lvl4pPr>
            <a:lvl5pPr>
              <a:lnSpc>
                <a:spcPts val="1600"/>
              </a:lnSpc>
              <a:buClr>
                <a:srgbClr val="8DC63E"/>
              </a:buClr>
              <a:defRPr sz="16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idx="17"/>
          </p:nvPr>
        </p:nvSpPr>
        <p:spPr>
          <a:xfrm>
            <a:off x="7088371" y="2165864"/>
            <a:ext cx="3480619" cy="399333"/>
          </a:xfrm>
          <a:prstGeom prst="rect">
            <a:avLst/>
          </a:prstGeom>
        </p:spPr>
        <p:txBody>
          <a:bodyPr lIns="216000" anchor="t"/>
          <a:lstStyle>
            <a:lvl1pPr marL="0" indent="0">
              <a:buNone/>
              <a:defRPr sz="1600" b="0">
                <a:solidFill>
                  <a:srgbClr val="1744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1234224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9" name="Rectangle 8"/>
          <p:cNvSpPr/>
          <p:nvPr userDrawn="1"/>
        </p:nvSpPr>
        <p:spPr>
          <a:xfrm>
            <a:off x="334962" y="333374"/>
            <a:ext cx="11522076" cy="6191251"/>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hasCustomPrompt="1"/>
          </p:nvPr>
        </p:nvSpPr>
        <p:spPr>
          <a:xfrm>
            <a:off x="779526" y="603810"/>
            <a:ext cx="9523423" cy="714889"/>
          </a:xfrm>
          <a:prstGeom prst="rect">
            <a:avLst/>
          </a:prstGeom>
        </p:spPr>
        <p:txBody>
          <a:bodyPr/>
          <a:lstStyle>
            <a:lvl1pPr rtl="0">
              <a:defRPr sz="4400" baseline="0">
                <a:solidFill>
                  <a:srgbClr val="174489"/>
                </a:solidFill>
              </a:defRPr>
            </a:lvl1pPr>
          </a:lstStyle>
          <a:p>
            <a:pPr rtl="0"/>
            <a:r>
              <a:rPr lang="en-US" sz="4000" b="0" i="0" u="none" strike="noStrike" kern="1200" baseline="0" dirty="0">
                <a:solidFill>
                  <a:srgbClr val="00377B"/>
                </a:solidFill>
                <a:latin typeface="Calibri Light" charset="0"/>
              </a:rPr>
              <a:t>Click to edit master styles</a:t>
            </a:r>
            <a:br>
              <a:rPr lang="en-US" sz="4000" b="0" i="0" u="none" strike="noStrike" kern="1200" baseline="0" dirty="0">
                <a:solidFill>
                  <a:srgbClr val="00377B"/>
                </a:solidFill>
                <a:latin typeface="Calibri Light" charset="0"/>
              </a:rPr>
            </a:br>
            <a:endParaRPr lang="en-US" sz="4000" b="0" i="0" u="none" strike="noStrike" kern="1200" baseline="0" dirty="0">
              <a:solidFill>
                <a:srgbClr val="00377B"/>
              </a:solidFill>
              <a:latin typeface="Calibri Light" charset="0"/>
            </a:endParaRPr>
          </a:p>
        </p:txBody>
      </p:sp>
      <p:sp>
        <p:nvSpPr>
          <p:cNvPr id="6" name="Content Placeholder 3"/>
          <p:cNvSpPr>
            <a:spLocks noGrp="1"/>
          </p:cNvSpPr>
          <p:nvPr>
            <p:ph sz="half" idx="11"/>
          </p:nvPr>
        </p:nvSpPr>
        <p:spPr>
          <a:xfrm>
            <a:off x="780127" y="4499901"/>
            <a:ext cx="8157208" cy="1489194"/>
          </a:xfrm>
          <a:prstGeom prst="rect">
            <a:avLst/>
          </a:prstGeom>
        </p:spPr>
        <p:txBody>
          <a:bodyPr lIns="432000"/>
          <a:lstStyle>
            <a:lvl1pPr>
              <a:lnSpc>
                <a:spcPct val="90000"/>
              </a:lnSpc>
              <a:buClr>
                <a:srgbClr val="8DC63E"/>
              </a:buClr>
              <a:defRPr sz="2000">
                <a:solidFill>
                  <a:schemeClr val="tx1">
                    <a:lumMod val="65000"/>
                    <a:lumOff val="35000"/>
                  </a:schemeClr>
                </a:solidFill>
              </a:defRPr>
            </a:lvl1pPr>
            <a:lvl2pPr>
              <a:lnSpc>
                <a:spcPct val="90000"/>
              </a:lnSpc>
              <a:buClr>
                <a:srgbClr val="8DC63E"/>
              </a:buClr>
              <a:defRPr sz="2000">
                <a:solidFill>
                  <a:schemeClr val="tx1">
                    <a:lumMod val="65000"/>
                    <a:lumOff val="35000"/>
                  </a:schemeClr>
                </a:solidFill>
              </a:defRPr>
            </a:lvl2pPr>
            <a:lvl3pPr>
              <a:lnSpc>
                <a:spcPct val="90000"/>
              </a:lnSpc>
              <a:buClr>
                <a:srgbClr val="8DC63E"/>
              </a:buClr>
              <a:defRPr sz="2000">
                <a:solidFill>
                  <a:schemeClr val="tx1">
                    <a:lumMod val="65000"/>
                    <a:lumOff val="35000"/>
                  </a:schemeClr>
                </a:solidFill>
              </a:defRPr>
            </a:lvl3pPr>
            <a:lvl4pPr>
              <a:lnSpc>
                <a:spcPct val="90000"/>
              </a:lnSpc>
              <a:buClr>
                <a:srgbClr val="8DC63E"/>
              </a:buClr>
              <a:defRPr sz="2000">
                <a:solidFill>
                  <a:schemeClr val="tx1">
                    <a:lumMod val="65000"/>
                    <a:lumOff val="35000"/>
                  </a:schemeClr>
                </a:solidFill>
              </a:defRPr>
            </a:lvl4pPr>
            <a:lvl5pPr>
              <a:lnSpc>
                <a:spcPct val="90000"/>
              </a:lnSpc>
              <a:buClr>
                <a:srgbClr val="8DC63E"/>
              </a:buCl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7"/>
          </p:nvPr>
        </p:nvSpPr>
        <p:spPr>
          <a:xfrm>
            <a:off x="780125" y="3995653"/>
            <a:ext cx="8157210" cy="489585"/>
          </a:xfrm>
          <a:prstGeom prst="rect">
            <a:avLst/>
          </a:prstGeom>
        </p:spPr>
        <p:txBody>
          <a:bodyPr lIns="90000" anchor="t"/>
          <a:lstStyle>
            <a:lvl1pPr marL="0" indent="0">
              <a:buNone/>
              <a:defRPr sz="2000" b="0">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1090970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A picture containing person, helmet&#10;&#10;Description automatically generated">
            <a:extLst>
              <a:ext uri="{FF2B5EF4-FFF2-40B4-BE49-F238E27FC236}">
                <a16:creationId xmlns:a16="http://schemas.microsoft.com/office/drawing/2014/main" id="{D1B22FDD-0C54-41D6-9566-A644E6D799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78" t="8821" r="11195" b="3302"/>
          <a:stretch/>
        </p:blipFill>
        <p:spPr>
          <a:xfrm>
            <a:off x="-22364" y="0"/>
            <a:ext cx="6026925" cy="6858000"/>
          </a:xfrm>
          <a:prstGeom prst="rect">
            <a:avLst/>
          </a:prstGeom>
        </p:spPr>
      </p:pic>
      <p:sp>
        <p:nvSpPr>
          <p:cNvPr id="8" name="Rectangle 2">
            <a:extLst>
              <a:ext uri="{FF2B5EF4-FFF2-40B4-BE49-F238E27FC236}">
                <a16:creationId xmlns:a16="http://schemas.microsoft.com/office/drawing/2014/main" id="{71AB49B8-7619-224E-A5A8-B2E43E9FE2AE}"/>
              </a:ext>
            </a:extLst>
          </p:cNvPr>
          <p:cNvSpPr/>
          <p:nvPr userDrawn="1"/>
        </p:nvSpPr>
        <p:spPr>
          <a:xfrm>
            <a:off x="7431746" y="5458058"/>
            <a:ext cx="2171428" cy="261610"/>
          </a:xfrm>
          <a:prstGeom prst="rect">
            <a:avLst/>
          </a:prstGeom>
        </p:spPr>
        <p:txBody>
          <a:bodyPr wrap="none" lIns="0">
            <a:spAutoFit/>
          </a:bodyPr>
          <a:lstStyle/>
          <a:p>
            <a:r>
              <a:rPr lang="en-US" sz="1100" dirty="0">
                <a:solidFill>
                  <a:schemeClr val="tx1">
                    <a:lumMod val="65000"/>
                    <a:lumOff val="35000"/>
                  </a:schemeClr>
                </a:solidFill>
              </a:rPr>
              <a:t>www.facebook.com/vpinstruments/</a:t>
            </a:r>
          </a:p>
        </p:txBody>
      </p:sp>
      <p:sp>
        <p:nvSpPr>
          <p:cNvPr id="9" name="Rectangle 13">
            <a:extLst>
              <a:ext uri="{FF2B5EF4-FFF2-40B4-BE49-F238E27FC236}">
                <a16:creationId xmlns:a16="http://schemas.microsoft.com/office/drawing/2014/main" id="{F107B7A6-E78C-8442-BDCF-AEB0F787FFBB}"/>
              </a:ext>
            </a:extLst>
          </p:cNvPr>
          <p:cNvSpPr/>
          <p:nvPr userDrawn="1"/>
        </p:nvSpPr>
        <p:spPr>
          <a:xfrm>
            <a:off x="7431750" y="5902915"/>
            <a:ext cx="2621872" cy="261610"/>
          </a:xfrm>
          <a:prstGeom prst="rect">
            <a:avLst/>
          </a:prstGeom>
        </p:spPr>
        <p:txBody>
          <a:bodyPr wrap="none" lIns="0">
            <a:spAutoFit/>
          </a:bodyPr>
          <a:lstStyle/>
          <a:p>
            <a:r>
              <a:rPr lang="en-US" sz="1100" dirty="0">
                <a:solidFill>
                  <a:schemeClr val="tx1">
                    <a:lumMod val="65000"/>
                    <a:lumOff val="35000"/>
                  </a:schemeClr>
                </a:solidFill>
              </a:rPr>
              <a:t>www.linkedin.com/company/vpinstruments</a:t>
            </a:r>
          </a:p>
        </p:txBody>
      </p:sp>
      <p:sp>
        <p:nvSpPr>
          <p:cNvPr id="10" name="TextBox 2"/>
          <p:cNvSpPr txBox="1"/>
          <p:nvPr userDrawn="1"/>
        </p:nvSpPr>
        <p:spPr>
          <a:xfrm>
            <a:off x="6891331" y="1906296"/>
            <a:ext cx="5190941" cy="738664"/>
          </a:xfrm>
          <a:prstGeom prst="rect">
            <a:avLst/>
          </a:prstGeom>
          <a:noFill/>
        </p:spPr>
        <p:txBody>
          <a:bodyPr wrap="square" lIns="0" tIns="0" rIns="0" bIns="0" rtlCol="0">
            <a:spAutoFit/>
          </a:bodyPr>
          <a:lstStyle/>
          <a:p>
            <a:r>
              <a:rPr lang="en-US" sz="4800" dirty="0">
                <a:solidFill>
                  <a:srgbClr val="00377B"/>
                </a:solidFill>
                <a:latin typeface="+mj-lt"/>
              </a:rPr>
              <a:t>THANK YOU!</a:t>
            </a:r>
          </a:p>
        </p:txBody>
      </p:sp>
      <p:sp>
        <p:nvSpPr>
          <p:cNvPr id="11" name="TextBox 2"/>
          <p:cNvSpPr txBox="1"/>
          <p:nvPr userDrawn="1"/>
        </p:nvSpPr>
        <p:spPr>
          <a:xfrm>
            <a:off x="6948806" y="3895345"/>
            <a:ext cx="3351904" cy="1246495"/>
          </a:xfrm>
          <a:prstGeom prst="rect">
            <a:avLst/>
          </a:prstGeom>
          <a:noFill/>
        </p:spPr>
        <p:txBody>
          <a:bodyPr wrap="square" lIns="0" tIns="0" rIns="0" bIns="0" rtlCol="0">
            <a:spAutoFit/>
          </a:bodyPr>
          <a:lstStyle/>
          <a:p>
            <a:pPr>
              <a:lnSpc>
                <a:spcPct val="150000"/>
              </a:lnSpc>
            </a:pPr>
            <a:r>
              <a:rPr lang="en-US" b="1" dirty="0" err="1">
                <a:solidFill>
                  <a:srgbClr val="00377A"/>
                </a:solidFill>
              </a:rPr>
              <a:t>VPInstruments</a:t>
            </a:r>
            <a:endParaRPr lang="en-US" b="1" dirty="0">
              <a:solidFill>
                <a:srgbClr val="00377A"/>
              </a:solidFill>
            </a:endParaRPr>
          </a:p>
          <a:p>
            <a:pPr>
              <a:lnSpc>
                <a:spcPct val="150000"/>
              </a:lnSpc>
            </a:pPr>
            <a:r>
              <a:rPr lang="en-US" dirty="0" err="1">
                <a:solidFill>
                  <a:schemeClr val="tx1">
                    <a:lumMod val="65000"/>
                    <a:lumOff val="35000"/>
                  </a:schemeClr>
                </a:solidFill>
              </a:rPr>
              <a:t>info@vpinstruments.com</a:t>
            </a:r>
            <a:endParaRPr lang="en-US" dirty="0">
              <a:solidFill>
                <a:schemeClr val="tx1">
                  <a:lumMod val="65000"/>
                  <a:lumOff val="35000"/>
                </a:schemeClr>
              </a:solidFill>
            </a:endParaRPr>
          </a:p>
          <a:p>
            <a:pPr>
              <a:lnSpc>
                <a:spcPct val="150000"/>
              </a:lnSpc>
            </a:pPr>
            <a:r>
              <a:rPr lang="en-US" dirty="0" err="1">
                <a:solidFill>
                  <a:schemeClr val="tx1">
                    <a:lumMod val="65000"/>
                    <a:lumOff val="35000"/>
                  </a:schemeClr>
                </a:solidFill>
              </a:rPr>
              <a:t>www.vpinstruments.com</a:t>
            </a:r>
            <a:endParaRPr lang="en-US" dirty="0">
              <a:solidFill>
                <a:schemeClr val="tx1">
                  <a:lumMod val="65000"/>
                  <a:lumOff val="35000"/>
                </a:schemeClr>
              </a:solidFill>
            </a:endParaRP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51726" y="5422646"/>
            <a:ext cx="344170" cy="344170"/>
          </a:xfrm>
          <a:prstGeom prst="rect">
            <a:avLst/>
          </a:prstGeom>
        </p:spPr>
      </p:pic>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948000" y="5875782"/>
            <a:ext cx="344170" cy="344170"/>
          </a:xfrm>
          <a:prstGeom prst="rect">
            <a:avLst/>
          </a:prstGeom>
        </p:spPr>
      </p:pic>
      <p:pic>
        <p:nvPicPr>
          <p:cNvPr id="14" name="Picture 13"/>
          <p:cNvPicPr>
            <a:picLocks noChangeAspect="1"/>
          </p:cNvPicPr>
          <p:nvPr userDrawn="1"/>
        </p:nvPicPr>
        <p:blipFill>
          <a:blip r:embed="rId5"/>
          <a:stretch>
            <a:fillRect/>
          </a:stretch>
        </p:blipFill>
        <p:spPr>
          <a:xfrm>
            <a:off x="10291302" y="333375"/>
            <a:ext cx="1565736" cy="885451"/>
          </a:xfrm>
          <a:prstGeom prst="rect">
            <a:avLst/>
          </a:prstGeom>
        </p:spPr>
      </p:pic>
      <p:sp>
        <p:nvSpPr>
          <p:cNvPr id="18" name="Content Placeholder 3"/>
          <p:cNvSpPr>
            <a:spLocks noGrp="1"/>
          </p:cNvSpPr>
          <p:nvPr>
            <p:ph sz="half" idx="10" hasCustomPrompt="1"/>
          </p:nvPr>
        </p:nvSpPr>
        <p:spPr>
          <a:xfrm>
            <a:off x="6961886" y="3213685"/>
            <a:ext cx="4426839" cy="761075"/>
          </a:xfrm>
          <a:prstGeom prst="rect">
            <a:avLst/>
          </a:prstGeom>
        </p:spPr>
        <p:txBody>
          <a:bodyPr lIns="0"/>
          <a:lstStyle>
            <a:lvl1pPr marL="0" indent="0" rtl="0">
              <a:buClr>
                <a:srgbClr val="8DC63E"/>
              </a:buClr>
              <a:buFontTx/>
              <a:buNone/>
              <a:defRPr sz="1800">
                <a:solidFill>
                  <a:srgbClr val="7F7F7F"/>
                </a:solidFill>
              </a:defRPr>
            </a:lvl1pPr>
            <a:lvl2pPr>
              <a:buClr>
                <a:srgbClr val="8DC63E"/>
              </a:buClr>
              <a:defRPr sz="2200">
                <a:solidFill>
                  <a:srgbClr val="7F7F7F"/>
                </a:solidFill>
              </a:defRPr>
            </a:lvl2pPr>
            <a:lvl3pPr>
              <a:buClr>
                <a:srgbClr val="8DC63E"/>
              </a:buClr>
              <a:defRPr sz="2200">
                <a:solidFill>
                  <a:srgbClr val="7F7F7F"/>
                </a:solidFill>
              </a:defRPr>
            </a:lvl3pPr>
            <a:lvl4pPr>
              <a:buClr>
                <a:srgbClr val="8DC63E"/>
              </a:buClr>
              <a:defRPr sz="2200">
                <a:solidFill>
                  <a:srgbClr val="7F7F7F"/>
                </a:solidFill>
              </a:defRPr>
            </a:lvl4pPr>
            <a:lvl5pPr>
              <a:buClr>
                <a:srgbClr val="8DC63E"/>
              </a:buClr>
              <a:defRPr sz="2200">
                <a:solidFill>
                  <a:srgbClr val="7F7F7F"/>
                </a:solidFill>
              </a:defRPr>
            </a:lvl5pPr>
          </a:lstStyle>
          <a:p>
            <a:pPr rtl="0"/>
            <a:r>
              <a:rPr lang="en-US" b="0" i="0" u="none" strike="noStrike" kern="1200" baseline="0" dirty="0" err="1">
                <a:solidFill>
                  <a:srgbClr val="595959"/>
                </a:solidFill>
                <a:latin typeface="Calibri" charset="0"/>
              </a:rPr>
              <a:t>email@vpinstruments.com</a:t>
            </a:r>
            <a:endParaRPr lang="en-US" b="0" i="0" u="none" strike="noStrike" kern="1200" baseline="0" dirty="0">
              <a:solidFill>
                <a:srgbClr val="595959"/>
              </a:solidFill>
              <a:latin typeface="Calibri" charset="0"/>
            </a:endParaRPr>
          </a:p>
        </p:txBody>
      </p:sp>
      <p:sp>
        <p:nvSpPr>
          <p:cNvPr id="21" name="Title 1"/>
          <p:cNvSpPr>
            <a:spLocks noGrp="1"/>
          </p:cNvSpPr>
          <p:nvPr>
            <p:ph type="title"/>
          </p:nvPr>
        </p:nvSpPr>
        <p:spPr>
          <a:xfrm>
            <a:off x="6961885" y="2766645"/>
            <a:ext cx="4426839" cy="447040"/>
          </a:xfrm>
          <a:prstGeom prst="rect">
            <a:avLst/>
          </a:prstGeom>
        </p:spPr>
        <p:txBody>
          <a:bodyPr lIns="0" anchor="t"/>
          <a:lstStyle>
            <a:lvl1pPr>
              <a:defRPr sz="1800" b="1" i="0">
                <a:solidFill>
                  <a:srgbClr val="174489"/>
                </a:solidFill>
                <a:latin typeface="Calibri" charset="0"/>
                <a:ea typeface="Calibri" charset="0"/>
                <a:cs typeface="Calibri" charset="0"/>
              </a:defRPr>
            </a:lvl1pPr>
          </a:lstStyle>
          <a:p>
            <a:r>
              <a:rPr lang="en-US" dirty="0"/>
              <a:t>Click to edit Master title style</a:t>
            </a:r>
          </a:p>
        </p:txBody>
      </p:sp>
    </p:spTree>
    <p:extLst>
      <p:ext uri="{BB962C8B-B14F-4D97-AF65-F5344CB8AC3E}">
        <p14:creationId xmlns:p14="http://schemas.microsoft.com/office/powerpoint/2010/main" val="2974727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6/23/2022</a:t>
            </a:fld>
            <a:endParaRPr lang="en-US"/>
          </a:p>
        </p:txBody>
      </p:sp>
      <p:sp>
        <p:nvSpPr>
          <p:cNvPr id="8" name="Footer Placeholder 7"/>
          <p:cNvSpPr>
            <a:spLocks noGrp="1"/>
          </p:cNvSpPr>
          <p:nvPr>
            <p:ph type="ftr" sz="quarter" idx="11"/>
          </p:nvPr>
        </p:nvSpPr>
        <p:spPr>
          <a:xfrm rot="5400000">
            <a:off x="9541736" y="3642360"/>
            <a:ext cx="4572000" cy="487680"/>
          </a:xfrm>
          <a:prstGeom prst="rect">
            <a:avLst/>
          </a:prstGeom>
        </p:spPr>
        <p:txBody>
          <a:bodyPr/>
          <a:lstStyle/>
          <a:p>
            <a:endParaRPr lang="en-US"/>
          </a:p>
        </p:txBody>
      </p:sp>
      <p:sp>
        <p:nvSpPr>
          <p:cNvPr id="11" name="Content Placeholder 10"/>
          <p:cNvSpPr>
            <a:spLocks noGrp="1"/>
          </p:cNvSpPr>
          <p:nvPr>
            <p:ph sz="quarter" idx="2"/>
          </p:nvPr>
        </p:nvSpPr>
        <p:spPr>
          <a:xfrm>
            <a:off x="6096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601" cy="3474720"/>
          </a:xfrm>
          <a:prstGeom prst="rect">
            <a:avLst/>
          </a:prstGeom>
        </p:spPr>
      </p:pic>
      <p:sp>
        <p:nvSpPr>
          <p:cNvPr id="16" name="TextBox 15"/>
          <p:cNvSpPr txBox="1"/>
          <p:nvPr userDrawn="1"/>
        </p:nvSpPr>
        <p:spPr>
          <a:xfrm>
            <a:off x="10006966" y="3867901"/>
            <a:ext cx="2185034" cy="1615827"/>
          </a:xfrm>
          <a:prstGeom prst="rect">
            <a:avLst/>
          </a:prstGeom>
          <a:noFill/>
        </p:spPr>
        <p:txBody>
          <a:bodyPr wrap="square" lIns="0" tIns="0" rIns="0" bIns="0" rtlCol="0">
            <a:spAutoFit/>
          </a:bodyPr>
          <a:lstStyle/>
          <a:p>
            <a:pPr>
              <a:lnSpc>
                <a:spcPct val="150000"/>
              </a:lnSpc>
            </a:pPr>
            <a:r>
              <a:rPr lang="en-US" sz="1000" dirty="0" err="1">
                <a:solidFill>
                  <a:schemeClr val="tx1">
                    <a:lumMod val="65000"/>
                    <a:lumOff val="35000"/>
                  </a:schemeClr>
                </a:solidFill>
              </a:rPr>
              <a:t>VPInstruments</a:t>
            </a:r>
            <a:endParaRPr lang="en-US" sz="1000" dirty="0">
              <a:solidFill>
                <a:schemeClr val="tx1">
                  <a:lumMod val="65000"/>
                  <a:lumOff val="35000"/>
                </a:schemeClr>
              </a:solidFill>
            </a:endParaRPr>
          </a:p>
          <a:p>
            <a:pPr>
              <a:lnSpc>
                <a:spcPct val="150000"/>
              </a:lnSpc>
            </a:pPr>
            <a:r>
              <a:rPr lang="en-US" sz="1000" dirty="0" err="1">
                <a:solidFill>
                  <a:schemeClr val="tx1">
                    <a:lumMod val="65000"/>
                    <a:lumOff val="35000"/>
                  </a:schemeClr>
                </a:solidFill>
              </a:rPr>
              <a:t>Buitenwatersloot</a:t>
            </a:r>
            <a:r>
              <a:rPr lang="en-US" sz="1000" dirty="0">
                <a:solidFill>
                  <a:schemeClr val="tx1">
                    <a:lumMod val="65000"/>
                    <a:lumOff val="35000"/>
                  </a:schemeClr>
                </a:solidFill>
              </a:rPr>
              <a:t> 335</a:t>
            </a:r>
          </a:p>
          <a:p>
            <a:pPr>
              <a:lnSpc>
                <a:spcPct val="150000"/>
              </a:lnSpc>
            </a:pPr>
            <a:r>
              <a:rPr lang="en-US" sz="1000" dirty="0">
                <a:solidFill>
                  <a:schemeClr val="tx1">
                    <a:lumMod val="65000"/>
                    <a:lumOff val="35000"/>
                  </a:schemeClr>
                </a:solidFill>
              </a:rPr>
              <a:t>2614 GS  Delft</a:t>
            </a:r>
          </a:p>
          <a:p>
            <a:pPr>
              <a:lnSpc>
                <a:spcPct val="150000"/>
              </a:lnSpc>
            </a:pPr>
            <a:r>
              <a:rPr lang="en-US" sz="1000" dirty="0">
                <a:solidFill>
                  <a:schemeClr val="tx1">
                    <a:lumMod val="65000"/>
                    <a:lumOff val="35000"/>
                  </a:schemeClr>
                </a:solidFill>
              </a:rPr>
              <a:t>The Netherlands</a:t>
            </a:r>
          </a:p>
          <a:p>
            <a:pPr>
              <a:lnSpc>
                <a:spcPct val="150000"/>
              </a:lnSpc>
            </a:pPr>
            <a:r>
              <a:rPr lang="en-US" sz="1000" dirty="0">
                <a:solidFill>
                  <a:schemeClr val="tx1">
                    <a:lumMod val="65000"/>
                    <a:lumOff val="35000"/>
                  </a:schemeClr>
                </a:solidFill>
              </a:rPr>
              <a:t>T +31 (0)15 213 15 80</a:t>
            </a:r>
          </a:p>
          <a:p>
            <a:pPr>
              <a:lnSpc>
                <a:spcPct val="150000"/>
              </a:lnSpc>
            </a:pPr>
            <a:r>
              <a:rPr lang="en-US" sz="1000" dirty="0" err="1">
                <a:solidFill>
                  <a:schemeClr val="tx1">
                    <a:lumMod val="65000"/>
                    <a:lumOff val="35000"/>
                  </a:schemeClr>
                </a:solidFill>
              </a:rPr>
              <a:t>info@vpinstruments.com</a:t>
            </a:r>
            <a:endParaRPr lang="en-US" sz="1000" dirty="0">
              <a:solidFill>
                <a:schemeClr val="tx1">
                  <a:lumMod val="65000"/>
                  <a:lumOff val="35000"/>
                </a:schemeClr>
              </a:solidFill>
            </a:endParaRPr>
          </a:p>
          <a:p>
            <a:pPr>
              <a:lnSpc>
                <a:spcPct val="150000"/>
              </a:lnSpc>
            </a:pPr>
            <a:r>
              <a:rPr lang="en-US" sz="1000" dirty="0" err="1">
                <a:solidFill>
                  <a:schemeClr val="tx1">
                    <a:lumMod val="65000"/>
                    <a:lumOff val="35000"/>
                  </a:schemeClr>
                </a:solidFill>
              </a:rPr>
              <a:t>www.vpinstruments.com</a:t>
            </a:r>
            <a:endParaRPr lang="en-US" sz="1000" dirty="0">
              <a:solidFill>
                <a:schemeClr val="tx1">
                  <a:lumMod val="65000"/>
                  <a:lumOff val="35000"/>
                </a:schemeClr>
              </a:solidFill>
            </a:endParaRPr>
          </a:p>
        </p:txBody>
      </p:sp>
      <p:sp>
        <p:nvSpPr>
          <p:cNvPr id="19" name="Rectangle 18"/>
          <p:cNvSpPr/>
          <p:nvPr userDrawn="1"/>
        </p:nvSpPr>
        <p:spPr>
          <a:xfrm>
            <a:off x="0" y="3078480"/>
            <a:ext cx="12192000" cy="538480"/>
          </a:xfrm>
          <a:prstGeom prst="rect">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a:stretch>
            <a:fillRect/>
          </a:stretch>
        </p:blipFill>
        <p:spPr>
          <a:xfrm>
            <a:off x="3822700" y="3274060"/>
            <a:ext cx="4198620" cy="220980"/>
          </a:xfrm>
          <a:prstGeom prst="rect">
            <a:avLst/>
          </a:prstGeom>
        </p:spPr>
      </p:pic>
      <p:pic>
        <p:nvPicPr>
          <p:cNvPr id="21" name="Picture 2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012598" y="5699126"/>
            <a:ext cx="1240765" cy="701674"/>
          </a:xfrm>
          <a:prstGeom prst="rect">
            <a:avLst/>
          </a:prstGeom>
        </p:spPr>
      </p:pic>
    </p:spTree>
    <p:extLst>
      <p:ext uri="{BB962C8B-B14F-4D97-AF65-F5344CB8AC3E}">
        <p14:creationId xmlns:p14="http://schemas.microsoft.com/office/powerpoint/2010/main" val="2179651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10972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a:xfrm rot="5400000">
            <a:off x="11114532" y="467868"/>
            <a:ext cx="1447800" cy="512064"/>
          </a:xfrm>
          <a:prstGeom prst="rect">
            <a:avLst/>
          </a:prstGeom>
        </p:spPr>
        <p:txBody>
          <a:bodyPr rtlCol="0"/>
          <a:lstStyle/>
          <a:p>
            <a:fld id="{2736994D-1C0E-4F38-8305-B404FD786FF8}" type="datetimeFigureOut">
              <a:rPr lang="en-US" smtClean="0"/>
              <a:pPr/>
              <a:t>6/23/2022</a:t>
            </a:fld>
            <a:endParaRPr lang="en-US"/>
          </a:p>
        </p:txBody>
      </p:sp>
      <p:sp>
        <p:nvSpPr>
          <p:cNvPr id="9" name="Slide Number Placeholder 8"/>
          <p:cNvSpPr>
            <a:spLocks noGrp="1"/>
          </p:cNvSpPr>
          <p:nvPr>
            <p:ph type="sldNum" sz="quarter" idx="15"/>
          </p:nvPr>
        </p:nvSpPr>
        <p:spPr>
          <a:xfrm>
            <a:off x="11379200" y="6336792"/>
            <a:ext cx="812800" cy="521208"/>
          </a:xfrm>
          <a:prstGeom prst="rect">
            <a:avLst/>
          </a:prstGeom>
        </p:spPr>
        <p:txBody>
          <a:bodyPr rtlCol="0"/>
          <a:lstStyle>
            <a:lvl1pPr>
              <a:defRPr>
                <a:solidFill>
                  <a:schemeClr val="tx2"/>
                </a:solidFill>
              </a:defRPr>
            </a:lvl1pPr>
          </a:lstStyle>
          <a:p>
            <a:fld id="{DBC0986A-DC26-4882-A470-4C1A1AA4B114}" type="slidenum">
              <a:rPr lang="en-US" smtClean="0"/>
              <a:pPr/>
              <a:t>‹#›</a:t>
            </a:fld>
            <a:endParaRPr lang="en-US"/>
          </a:p>
        </p:txBody>
      </p:sp>
      <p:sp>
        <p:nvSpPr>
          <p:cNvPr id="10" name="Footer Placeholder 9"/>
          <p:cNvSpPr>
            <a:spLocks noGrp="1"/>
          </p:cNvSpPr>
          <p:nvPr>
            <p:ph type="ftr" sz="quarter" idx="16"/>
          </p:nvPr>
        </p:nvSpPr>
        <p:spPr>
          <a:xfrm rot="5400000">
            <a:off x="9548558" y="3639603"/>
            <a:ext cx="4566485" cy="487680"/>
          </a:xfrm>
          <a:prstGeom prst="rect">
            <a:avLst/>
          </a:prstGeom>
        </p:spPr>
        <p:txBody>
          <a:bodyPr rtlCol="0"/>
          <a:lstStyle/>
          <a:p>
            <a:endParaRPr lang="en-US"/>
          </a:p>
        </p:txBody>
      </p:sp>
      <p:pic>
        <p:nvPicPr>
          <p:cNvPr id="12" name="Afbeelding 11" descr="Afbeelding met tekening, venster&#10;&#10;Automatisch gegenereerde beschrijving">
            <a:extLst>
              <a:ext uri="{FF2B5EF4-FFF2-40B4-BE49-F238E27FC236}">
                <a16:creationId xmlns:a16="http://schemas.microsoft.com/office/drawing/2014/main" id="{C0D5D7E1-BA08-4B1F-80D2-068F24C867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564" y="5737608"/>
            <a:ext cx="1427036" cy="813079"/>
          </a:xfrm>
          <a:prstGeom prst="rect">
            <a:avLst/>
          </a:prstGeom>
        </p:spPr>
      </p:pic>
    </p:spTree>
    <p:extLst>
      <p:ext uri="{BB962C8B-B14F-4D97-AF65-F5344CB8AC3E}">
        <p14:creationId xmlns:p14="http://schemas.microsoft.com/office/powerpoint/2010/main" val="20906886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mepag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E4A735-A793-4A01-B6AD-42ED50632887}"/>
              </a:ext>
            </a:extLst>
          </p:cNvPr>
          <p:cNvSpPr txBox="1"/>
          <p:nvPr userDrawn="1"/>
        </p:nvSpPr>
        <p:spPr>
          <a:xfrm>
            <a:off x="414528" y="256032"/>
            <a:ext cx="3962400" cy="853440"/>
          </a:xfrm>
          <a:prstGeom prst="rect">
            <a:avLst/>
          </a:prstGeom>
          <a:solidFill>
            <a:srgbClr val="00529C"/>
          </a:solidFill>
          <a:effectLst>
            <a:outerShdw blurRad="368300" dist="177800" dir="5400000" algn="ctr" rotWithShape="0">
              <a:srgbClr val="000000">
                <a:alpha val="30000"/>
              </a:srgbClr>
            </a:outerShdw>
          </a:effectLst>
        </p:spPr>
        <p:txBody>
          <a:bodyPr wrap="square" lIns="0" rIns="0" rtlCol="0" anchor="ctr">
            <a:noAutofit/>
          </a:bodyPr>
          <a:lstStyle/>
          <a:p>
            <a:pPr algn="ctr"/>
            <a:r>
              <a:rPr lang="en-US" sz="5333" b="1" dirty="0">
                <a:solidFill>
                  <a:schemeClr val="bg1"/>
                </a:solidFill>
                <a:latin typeface="Open Sans" panose="020B0606030504020204" pitchFamily="34" charset="0"/>
                <a:ea typeface="Open Sans" panose="020B0606030504020204" pitchFamily="34" charset="0"/>
                <a:cs typeface="Open Sans" panose="020B0606030504020204" pitchFamily="34" charset="0"/>
              </a:rPr>
              <a:t>Homepage</a:t>
            </a:r>
          </a:p>
        </p:txBody>
      </p:sp>
      <p:pic>
        <p:nvPicPr>
          <p:cNvPr id="12" name="Picture 11">
            <a:extLst>
              <a:ext uri="{FF2B5EF4-FFF2-40B4-BE49-F238E27FC236}">
                <a16:creationId xmlns:a16="http://schemas.microsoft.com/office/drawing/2014/main" id="{A41BB76B-93B4-4202-8938-A4460A9C77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0" y="0"/>
            <a:ext cx="266007" cy="6858000"/>
          </a:xfrm>
          <a:prstGeom prst="rect">
            <a:avLst/>
          </a:prstGeom>
        </p:spPr>
      </p:pic>
      <p:sp>
        <p:nvSpPr>
          <p:cNvPr id="8" name="Прямоугольник 65">
            <a:extLst>
              <a:ext uri="{FF2B5EF4-FFF2-40B4-BE49-F238E27FC236}">
                <a16:creationId xmlns:a16="http://schemas.microsoft.com/office/drawing/2014/main" id="{8F293757-EF9D-4030-AC4E-7D48F1A2EC70}"/>
              </a:ext>
            </a:extLst>
          </p:cNvPr>
          <p:cNvSpPr/>
          <p:nvPr userDrawn="1"/>
        </p:nvSpPr>
        <p:spPr>
          <a:xfrm rot="2700000" flipH="1">
            <a:off x="-1616625" y="4262906"/>
            <a:ext cx="6691280" cy="1588311"/>
          </a:xfrm>
          <a:custGeom>
            <a:avLst/>
            <a:gdLst>
              <a:gd name="connsiteX0" fmla="*/ 0 w 5186945"/>
              <a:gd name="connsiteY0" fmla="*/ 0 h 1186180"/>
              <a:gd name="connsiteX1" fmla="*/ 5186945 w 5186945"/>
              <a:gd name="connsiteY1" fmla="*/ 0 h 1186180"/>
              <a:gd name="connsiteX2" fmla="*/ 5186945 w 5186945"/>
              <a:gd name="connsiteY2" fmla="*/ 1186180 h 1186180"/>
              <a:gd name="connsiteX3" fmla="*/ 0 w 5186945"/>
              <a:gd name="connsiteY3" fmla="*/ 1186180 h 1186180"/>
              <a:gd name="connsiteX4" fmla="*/ 0 w 5186945"/>
              <a:gd name="connsiteY4" fmla="*/ 0 h 1186180"/>
              <a:gd name="connsiteX0" fmla="*/ 0 w 5186945"/>
              <a:gd name="connsiteY0" fmla="*/ 0 h 1186180"/>
              <a:gd name="connsiteX1" fmla="*/ 5101342 w 5186945"/>
              <a:gd name="connsiteY1" fmla="*/ 74675 h 1186180"/>
              <a:gd name="connsiteX2" fmla="*/ 5186945 w 5186945"/>
              <a:gd name="connsiteY2" fmla="*/ 1186180 h 1186180"/>
              <a:gd name="connsiteX3" fmla="*/ 0 w 5186945"/>
              <a:gd name="connsiteY3" fmla="*/ 1186180 h 1186180"/>
              <a:gd name="connsiteX4" fmla="*/ 0 w 5186945"/>
              <a:gd name="connsiteY4" fmla="*/ 0 h 1186180"/>
              <a:gd name="connsiteX0" fmla="*/ 0 w 5186945"/>
              <a:gd name="connsiteY0" fmla="*/ 0 h 1186180"/>
              <a:gd name="connsiteX1" fmla="*/ 5163269 w 5186945"/>
              <a:gd name="connsiteY1" fmla="*/ 34606 h 1186180"/>
              <a:gd name="connsiteX2" fmla="*/ 5186945 w 5186945"/>
              <a:gd name="connsiteY2" fmla="*/ 1186180 h 1186180"/>
              <a:gd name="connsiteX3" fmla="*/ 0 w 5186945"/>
              <a:gd name="connsiteY3" fmla="*/ 1186180 h 1186180"/>
              <a:gd name="connsiteX4" fmla="*/ 0 w 5186945"/>
              <a:gd name="connsiteY4" fmla="*/ 0 h 1186180"/>
              <a:gd name="connsiteX0" fmla="*/ 0 w 5186945"/>
              <a:gd name="connsiteY0" fmla="*/ 0 h 1186180"/>
              <a:gd name="connsiteX1" fmla="*/ 5164953 w 5186945"/>
              <a:gd name="connsiteY1" fmla="*/ 32923 h 1186180"/>
              <a:gd name="connsiteX2" fmla="*/ 5186945 w 5186945"/>
              <a:gd name="connsiteY2" fmla="*/ 1186180 h 1186180"/>
              <a:gd name="connsiteX3" fmla="*/ 0 w 5186945"/>
              <a:gd name="connsiteY3" fmla="*/ 1186180 h 1186180"/>
              <a:gd name="connsiteX4" fmla="*/ 0 w 5186945"/>
              <a:gd name="connsiteY4" fmla="*/ 0 h 1186180"/>
              <a:gd name="connsiteX0" fmla="*/ 0 w 5186945"/>
              <a:gd name="connsiteY0" fmla="*/ 0 h 1186180"/>
              <a:gd name="connsiteX1" fmla="*/ 5164953 w 5186945"/>
              <a:gd name="connsiteY1" fmla="*/ 32923 h 1186180"/>
              <a:gd name="connsiteX2" fmla="*/ 5186945 w 5186945"/>
              <a:gd name="connsiteY2" fmla="*/ 1186180 h 1186180"/>
              <a:gd name="connsiteX3" fmla="*/ 0 w 5186945"/>
              <a:gd name="connsiteY3" fmla="*/ 1186180 h 1186180"/>
              <a:gd name="connsiteX4" fmla="*/ 0 w 5186945"/>
              <a:gd name="connsiteY4" fmla="*/ 0 h 1186180"/>
              <a:gd name="connsiteX0" fmla="*/ 0 w 5164953"/>
              <a:gd name="connsiteY0" fmla="*/ 0 h 1186180"/>
              <a:gd name="connsiteX1" fmla="*/ 5164953 w 5164953"/>
              <a:gd name="connsiteY1" fmla="*/ 32923 h 1186180"/>
              <a:gd name="connsiteX2" fmla="*/ 4636343 w 5164953"/>
              <a:gd name="connsiteY2" fmla="*/ 834267 h 1186180"/>
              <a:gd name="connsiteX3" fmla="*/ 0 w 5164953"/>
              <a:gd name="connsiteY3" fmla="*/ 1186180 h 1186180"/>
              <a:gd name="connsiteX4" fmla="*/ 0 w 5164953"/>
              <a:gd name="connsiteY4" fmla="*/ 0 h 1186180"/>
              <a:gd name="connsiteX0" fmla="*/ 0 w 5164953"/>
              <a:gd name="connsiteY0" fmla="*/ 0 h 1187865"/>
              <a:gd name="connsiteX1" fmla="*/ 5164953 w 5164953"/>
              <a:gd name="connsiteY1" fmla="*/ 32923 h 1187865"/>
              <a:gd name="connsiteX2" fmla="*/ 4006603 w 5164953"/>
              <a:gd name="connsiteY2" fmla="*/ 1187865 h 1187865"/>
              <a:gd name="connsiteX3" fmla="*/ 0 w 5164953"/>
              <a:gd name="connsiteY3" fmla="*/ 1186180 h 1187865"/>
              <a:gd name="connsiteX4" fmla="*/ 0 w 5164953"/>
              <a:gd name="connsiteY4" fmla="*/ 0 h 1187865"/>
              <a:gd name="connsiteX0" fmla="*/ 0 w 5164953"/>
              <a:gd name="connsiteY0" fmla="*/ 0 h 1187865"/>
              <a:gd name="connsiteX1" fmla="*/ 5164953 w 5164953"/>
              <a:gd name="connsiteY1" fmla="*/ 32923 h 1187865"/>
              <a:gd name="connsiteX2" fmla="*/ 4006603 w 5164953"/>
              <a:gd name="connsiteY2" fmla="*/ 1187865 h 1187865"/>
              <a:gd name="connsiteX3" fmla="*/ 0 w 5164953"/>
              <a:gd name="connsiteY3" fmla="*/ 1186180 h 1187865"/>
              <a:gd name="connsiteX4" fmla="*/ 0 w 5164953"/>
              <a:gd name="connsiteY4" fmla="*/ 0 h 1187865"/>
              <a:gd name="connsiteX0" fmla="*/ 0 w 5164953"/>
              <a:gd name="connsiteY0" fmla="*/ 0 h 1189549"/>
              <a:gd name="connsiteX1" fmla="*/ 5164953 w 5164953"/>
              <a:gd name="connsiteY1" fmla="*/ 32923 h 1189549"/>
              <a:gd name="connsiteX2" fmla="*/ 4008288 w 5164953"/>
              <a:gd name="connsiteY2" fmla="*/ 1189549 h 1189549"/>
              <a:gd name="connsiteX3" fmla="*/ 0 w 5164953"/>
              <a:gd name="connsiteY3" fmla="*/ 1186180 h 1189549"/>
              <a:gd name="connsiteX4" fmla="*/ 0 w 5164953"/>
              <a:gd name="connsiteY4" fmla="*/ 0 h 1189549"/>
              <a:gd name="connsiteX0" fmla="*/ 0 w 5151482"/>
              <a:gd name="connsiteY0" fmla="*/ 0 h 1189549"/>
              <a:gd name="connsiteX1" fmla="*/ 5151482 w 5151482"/>
              <a:gd name="connsiteY1" fmla="*/ 43026 h 1189549"/>
              <a:gd name="connsiteX2" fmla="*/ 4008288 w 5151482"/>
              <a:gd name="connsiteY2" fmla="*/ 1189549 h 1189549"/>
              <a:gd name="connsiteX3" fmla="*/ 0 w 5151482"/>
              <a:gd name="connsiteY3" fmla="*/ 1186180 h 1189549"/>
              <a:gd name="connsiteX4" fmla="*/ 0 w 5151482"/>
              <a:gd name="connsiteY4" fmla="*/ 0 h 1189549"/>
              <a:gd name="connsiteX0" fmla="*/ 0 w 5158217"/>
              <a:gd name="connsiteY0" fmla="*/ 0 h 1189549"/>
              <a:gd name="connsiteX1" fmla="*/ 5158217 w 5158217"/>
              <a:gd name="connsiteY1" fmla="*/ 32923 h 1189549"/>
              <a:gd name="connsiteX2" fmla="*/ 4008288 w 5158217"/>
              <a:gd name="connsiteY2" fmla="*/ 1189549 h 1189549"/>
              <a:gd name="connsiteX3" fmla="*/ 0 w 5158217"/>
              <a:gd name="connsiteY3" fmla="*/ 1186180 h 1189549"/>
              <a:gd name="connsiteX4" fmla="*/ 0 w 5158217"/>
              <a:gd name="connsiteY4" fmla="*/ 0 h 1189549"/>
              <a:gd name="connsiteX0" fmla="*/ 0 w 5164952"/>
              <a:gd name="connsiteY0" fmla="*/ 0 h 1189549"/>
              <a:gd name="connsiteX1" fmla="*/ 5164952 w 5164952"/>
              <a:gd name="connsiteY1" fmla="*/ 29556 h 1189549"/>
              <a:gd name="connsiteX2" fmla="*/ 4008288 w 5164952"/>
              <a:gd name="connsiteY2" fmla="*/ 1189549 h 1189549"/>
              <a:gd name="connsiteX3" fmla="*/ 0 w 5164952"/>
              <a:gd name="connsiteY3" fmla="*/ 1186180 h 1189549"/>
              <a:gd name="connsiteX4" fmla="*/ 0 w 5164952"/>
              <a:gd name="connsiteY4" fmla="*/ 0 h 1189549"/>
              <a:gd name="connsiteX0" fmla="*/ 158278 w 5164952"/>
              <a:gd name="connsiteY0" fmla="*/ 0 h 1189549"/>
              <a:gd name="connsiteX1" fmla="*/ 5164952 w 5164952"/>
              <a:gd name="connsiteY1" fmla="*/ 29556 h 1189549"/>
              <a:gd name="connsiteX2" fmla="*/ 4008288 w 5164952"/>
              <a:gd name="connsiteY2" fmla="*/ 1189549 h 1189549"/>
              <a:gd name="connsiteX3" fmla="*/ 0 w 5164952"/>
              <a:gd name="connsiteY3" fmla="*/ 1186180 h 1189549"/>
              <a:gd name="connsiteX4" fmla="*/ 158278 w 5164952"/>
              <a:gd name="connsiteY4" fmla="*/ 0 h 1189549"/>
              <a:gd name="connsiteX0" fmla="*/ 0 w 5006674"/>
              <a:gd name="connsiteY0" fmla="*/ 0 h 1189549"/>
              <a:gd name="connsiteX1" fmla="*/ 5006674 w 5006674"/>
              <a:gd name="connsiteY1" fmla="*/ 29556 h 1189549"/>
              <a:gd name="connsiteX2" fmla="*/ 3850010 w 5006674"/>
              <a:gd name="connsiteY2" fmla="*/ 1189549 h 1189549"/>
              <a:gd name="connsiteX3" fmla="*/ 1171921 w 5006674"/>
              <a:gd name="connsiteY3" fmla="*/ 1186180 h 1189549"/>
              <a:gd name="connsiteX4" fmla="*/ 0 w 5006674"/>
              <a:gd name="connsiteY4" fmla="*/ 0 h 1189549"/>
              <a:gd name="connsiteX0" fmla="*/ 0 w 5018460"/>
              <a:gd name="connsiteY0" fmla="*/ 0 h 1191233"/>
              <a:gd name="connsiteX1" fmla="*/ 5018460 w 5018460"/>
              <a:gd name="connsiteY1" fmla="*/ 31240 h 1191233"/>
              <a:gd name="connsiteX2" fmla="*/ 3861796 w 5018460"/>
              <a:gd name="connsiteY2" fmla="*/ 1191233 h 1191233"/>
              <a:gd name="connsiteX3" fmla="*/ 1183707 w 5018460"/>
              <a:gd name="connsiteY3" fmla="*/ 1187864 h 1191233"/>
              <a:gd name="connsiteX4" fmla="*/ 0 w 5018460"/>
              <a:gd name="connsiteY4" fmla="*/ 0 h 1191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8460" h="1191233">
                <a:moveTo>
                  <a:pt x="0" y="0"/>
                </a:moveTo>
                <a:lnTo>
                  <a:pt x="5018460" y="31240"/>
                </a:lnTo>
                <a:lnTo>
                  <a:pt x="3861796" y="1191233"/>
                </a:lnTo>
                <a:lnTo>
                  <a:pt x="1183707" y="1187864"/>
                </a:lnTo>
                <a:lnTo>
                  <a:pt x="0" y="0"/>
                </a:lnTo>
                <a:close/>
              </a:path>
            </a:pathLst>
          </a:custGeom>
          <a:solidFill>
            <a:srgbClr val="98B9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CD721114-08A8-4544-904A-97EF223145DE}"/>
              </a:ext>
            </a:extLst>
          </p:cNvPr>
          <p:cNvSpPr/>
          <p:nvPr userDrawn="1"/>
        </p:nvSpPr>
        <p:spPr>
          <a:xfrm>
            <a:off x="11277600" y="6477000"/>
            <a:ext cx="914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10">
            <a:hlinkClick r:id="rId3" action="ppaction://hlinksldjump"/>
            <a:extLst>
              <a:ext uri="{FF2B5EF4-FFF2-40B4-BE49-F238E27FC236}">
                <a16:creationId xmlns:a16="http://schemas.microsoft.com/office/drawing/2014/main" id="{883BAE32-9351-409B-883A-D741D884A6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653959" y="126037"/>
            <a:ext cx="406400" cy="535259"/>
          </a:xfrm>
          <a:prstGeom prst="rect">
            <a:avLst/>
          </a:prstGeom>
        </p:spPr>
      </p:pic>
    </p:spTree>
    <p:extLst>
      <p:ext uri="{BB962C8B-B14F-4D97-AF65-F5344CB8AC3E}">
        <p14:creationId xmlns:p14="http://schemas.microsoft.com/office/powerpoint/2010/main" val="293600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mc:Fallback>
  </mc:AlternateContent>
  <p:extLst>
    <p:ext uri="{DCECCB84-F9BA-43D5-87BE-67443E8EF086}">
      <p15:sldGuideLst xmlns:p15="http://schemas.microsoft.com/office/powerpoint/2012/main">
        <p15:guide id="1" orient="horz" pos="312">
          <p15:clr>
            <a:srgbClr val="FBAE40"/>
          </p15:clr>
        </p15:guide>
        <p15:guide id="2" pos="2880">
          <p15:clr>
            <a:srgbClr val="FBAE40"/>
          </p15:clr>
        </p15:guide>
        <p15:guide id="4" pos="899">
          <p15:clr>
            <a:srgbClr val="FBAE40"/>
          </p15:clr>
        </p15:guide>
        <p15:guide id="5" pos="486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7" name="Рисунок 8">
            <a:extLst>
              <a:ext uri="{FF2B5EF4-FFF2-40B4-BE49-F238E27FC236}">
                <a16:creationId xmlns:a16="http://schemas.microsoft.com/office/drawing/2014/main" id="{562C1628-3963-4CBD-BE3D-3940871BA109}"/>
              </a:ext>
            </a:extLst>
          </p:cNvPr>
          <p:cNvSpPr>
            <a:spLocks noGrp="1"/>
          </p:cNvSpPr>
          <p:nvPr>
            <p:ph type="pic" sz="quarter" idx="46" hasCustomPrompt="1"/>
          </p:nvPr>
        </p:nvSpPr>
        <p:spPr>
          <a:xfrm>
            <a:off x="6096000" y="1361372"/>
            <a:ext cx="5912920" cy="4541656"/>
          </a:xfrm>
          <a:custGeom>
            <a:avLst/>
            <a:gdLst>
              <a:gd name="connsiteX0" fmla="*/ 1669673 w 6143318"/>
              <a:gd name="connsiteY0" fmla="*/ 4595028 h 4718622"/>
              <a:gd name="connsiteX1" fmla="*/ 1629957 w 6143318"/>
              <a:gd name="connsiteY1" fmla="*/ 4601394 h 4718622"/>
              <a:gd name="connsiteX2" fmla="*/ 1631546 w 6143318"/>
              <a:gd name="connsiteY2" fmla="*/ 4610944 h 4718622"/>
              <a:gd name="connsiteX3" fmla="*/ 1671262 w 6143318"/>
              <a:gd name="connsiteY3" fmla="*/ 4606169 h 4718622"/>
              <a:gd name="connsiteX4" fmla="*/ 1669673 w 6143318"/>
              <a:gd name="connsiteY4" fmla="*/ 4595028 h 4718622"/>
              <a:gd name="connsiteX5" fmla="*/ 1890496 w 6143318"/>
              <a:gd name="connsiteY5" fmla="*/ 4593436 h 4718622"/>
              <a:gd name="connsiteX6" fmla="*/ 1849191 w 6143318"/>
              <a:gd name="connsiteY6" fmla="*/ 4607760 h 4718622"/>
              <a:gd name="connsiteX7" fmla="*/ 1853957 w 6143318"/>
              <a:gd name="connsiteY7" fmla="*/ 4618902 h 4718622"/>
              <a:gd name="connsiteX8" fmla="*/ 1892084 w 6143318"/>
              <a:gd name="connsiteY8" fmla="*/ 4598211 h 4718622"/>
              <a:gd name="connsiteX9" fmla="*/ 1890496 w 6143318"/>
              <a:gd name="connsiteY9" fmla="*/ 4593436 h 4718622"/>
              <a:gd name="connsiteX10" fmla="*/ 1944510 w 6143318"/>
              <a:gd name="connsiteY10" fmla="*/ 4502713 h 4718622"/>
              <a:gd name="connsiteX11" fmla="*/ 1869843 w 6143318"/>
              <a:gd name="connsiteY11" fmla="*/ 4528179 h 4718622"/>
              <a:gd name="connsiteX12" fmla="*/ 1944510 w 6143318"/>
              <a:gd name="connsiteY12" fmla="*/ 4502713 h 4718622"/>
              <a:gd name="connsiteX13" fmla="*/ 2214581 w 6143318"/>
              <a:gd name="connsiteY13" fmla="*/ 4378567 h 4718622"/>
              <a:gd name="connsiteX14" fmla="*/ 2152624 w 6143318"/>
              <a:gd name="connsiteY14" fmla="*/ 4402441 h 4718622"/>
              <a:gd name="connsiteX15" fmla="*/ 2155800 w 6143318"/>
              <a:gd name="connsiteY15" fmla="*/ 4411991 h 4718622"/>
              <a:gd name="connsiteX16" fmla="*/ 2217758 w 6143318"/>
              <a:gd name="connsiteY16" fmla="*/ 4388116 h 4718622"/>
              <a:gd name="connsiteX17" fmla="*/ 2214581 w 6143318"/>
              <a:gd name="connsiteY17" fmla="*/ 4378567 h 4718622"/>
              <a:gd name="connsiteX18" fmla="*/ 2255240 w 6143318"/>
              <a:gd name="connsiteY18" fmla="*/ 4353697 h 4718622"/>
              <a:gd name="connsiteX19" fmla="*/ 2228879 w 6143318"/>
              <a:gd name="connsiteY19" fmla="*/ 4376975 h 4718622"/>
              <a:gd name="connsiteX20" fmla="*/ 2274950 w 6143318"/>
              <a:gd name="connsiteY20" fmla="*/ 4357875 h 4718622"/>
              <a:gd name="connsiteX21" fmla="*/ 2255240 w 6143318"/>
              <a:gd name="connsiteY21" fmla="*/ 4353697 h 4718622"/>
              <a:gd name="connsiteX22" fmla="*/ 2315261 w 6143318"/>
              <a:gd name="connsiteY22" fmla="*/ 4346336 h 4718622"/>
              <a:gd name="connsiteX23" fmla="*/ 2289247 w 6143318"/>
              <a:gd name="connsiteY23" fmla="*/ 4372200 h 4718622"/>
              <a:gd name="connsiteX24" fmla="*/ 2359148 w 6143318"/>
              <a:gd name="connsiteY24" fmla="*/ 4356284 h 4718622"/>
              <a:gd name="connsiteX25" fmla="*/ 2315261 w 6143318"/>
              <a:gd name="connsiteY25" fmla="*/ 4346336 h 4718622"/>
              <a:gd name="connsiteX26" fmla="*/ 3415602 w 6143318"/>
              <a:gd name="connsiteY26" fmla="*/ 4163696 h 4718622"/>
              <a:gd name="connsiteX27" fmla="*/ 3334581 w 6143318"/>
              <a:gd name="connsiteY27" fmla="*/ 4193937 h 4718622"/>
              <a:gd name="connsiteX28" fmla="*/ 3313929 w 6143318"/>
              <a:gd name="connsiteY28" fmla="*/ 4200304 h 4718622"/>
              <a:gd name="connsiteX29" fmla="*/ 3244028 w 6143318"/>
              <a:gd name="connsiteY29" fmla="*/ 4211445 h 4718622"/>
              <a:gd name="connsiteX30" fmla="*/ 3124879 w 6143318"/>
              <a:gd name="connsiteY30" fmla="*/ 4251236 h 4718622"/>
              <a:gd name="connsiteX31" fmla="*/ 3104226 w 6143318"/>
              <a:gd name="connsiteY31" fmla="*/ 4283069 h 4718622"/>
              <a:gd name="connsiteX32" fmla="*/ 3126468 w 6143318"/>
              <a:gd name="connsiteY32" fmla="*/ 4273519 h 4718622"/>
              <a:gd name="connsiteX33" fmla="*/ 3274212 w 6143318"/>
              <a:gd name="connsiteY33" fmla="*/ 4228953 h 4718622"/>
              <a:gd name="connsiteX34" fmla="*/ 3336170 w 6143318"/>
              <a:gd name="connsiteY34" fmla="*/ 4206670 h 4718622"/>
              <a:gd name="connsiteX35" fmla="*/ 3417191 w 6143318"/>
              <a:gd name="connsiteY35" fmla="*/ 4171655 h 4718622"/>
              <a:gd name="connsiteX36" fmla="*/ 3415602 w 6143318"/>
              <a:gd name="connsiteY36" fmla="*/ 4163696 h 4718622"/>
              <a:gd name="connsiteX37" fmla="*/ 3520454 w 6143318"/>
              <a:gd name="connsiteY37" fmla="*/ 4146189 h 4718622"/>
              <a:gd name="connsiteX38" fmla="*/ 3474382 w 6143318"/>
              <a:gd name="connsiteY38" fmla="*/ 4149372 h 4718622"/>
              <a:gd name="connsiteX39" fmla="*/ 3436255 w 6143318"/>
              <a:gd name="connsiteY39" fmla="*/ 4160513 h 4718622"/>
              <a:gd name="connsiteX40" fmla="*/ 3520454 w 6143318"/>
              <a:gd name="connsiteY40" fmla="*/ 4146189 h 4718622"/>
              <a:gd name="connsiteX41" fmla="*/ 4445049 w 6143318"/>
              <a:gd name="connsiteY41" fmla="*/ 3956785 h 4718622"/>
              <a:gd name="connsiteX42" fmla="*/ 4384680 w 6143318"/>
              <a:gd name="connsiteY42" fmla="*/ 3972701 h 4718622"/>
              <a:gd name="connsiteX43" fmla="*/ 4386269 w 6143318"/>
              <a:gd name="connsiteY43" fmla="*/ 3983843 h 4718622"/>
              <a:gd name="connsiteX44" fmla="*/ 4446637 w 6143318"/>
              <a:gd name="connsiteY44" fmla="*/ 3966335 h 4718622"/>
              <a:gd name="connsiteX45" fmla="*/ 4445049 w 6143318"/>
              <a:gd name="connsiteY45" fmla="*/ 3956785 h 4718622"/>
              <a:gd name="connsiteX46" fmla="*/ 4770723 w 6143318"/>
              <a:gd name="connsiteY46" fmla="*/ 3888345 h 4718622"/>
              <a:gd name="connsiteX47" fmla="*/ 4646808 w 6143318"/>
              <a:gd name="connsiteY47" fmla="*/ 3915403 h 4718622"/>
              <a:gd name="connsiteX48" fmla="*/ 4649985 w 6143318"/>
              <a:gd name="connsiteY48" fmla="*/ 3924953 h 4718622"/>
              <a:gd name="connsiteX49" fmla="*/ 4761191 w 6143318"/>
              <a:gd name="connsiteY49" fmla="*/ 3901078 h 4718622"/>
              <a:gd name="connsiteX50" fmla="*/ 4770723 w 6143318"/>
              <a:gd name="connsiteY50" fmla="*/ 3888345 h 4718622"/>
              <a:gd name="connsiteX51" fmla="*/ 4818382 w 6143318"/>
              <a:gd name="connsiteY51" fmla="*/ 3850146 h 4718622"/>
              <a:gd name="connsiteX52" fmla="*/ 4816793 w 6143318"/>
              <a:gd name="connsiteY52" fmla="*/ 3858104 h 4718622"/>
              <a:gd name="connsiteX53" fmla="*/ 4834269 w 6143318"/>
              <a:gd name="connsiteY53" fmla="*/ 3874021 h 4718622"/>
              <a:gd name="connsiteX54" fmla="*/ 4850155 w 6143318"/>
              <a:gd name="connsiteY54" fmla="*/ 3862879 h 4718622"/>
              <a:gd name="connsiteX55" fmla="*/ 4850155 w 6143318"/>
              <a:gd name="connsiteY55" fmla="*/ 3854921 h 4718622"/>
              <a:gd name="connsiteX56" fmla="*/ 4818382 w 6143318"/>
              <a:gd name="connsiteY56" fmla="*/ 3850146 h 4718622"/>
              <a:gd name="connsiteX57" fmla="*/ 4899403 w 6143318"/>
              <a:gd name="connsiteY57" fmla="*/ 3827863 h 4718622"/>
              <a:gd name="connsiteX58" fmla="*/ 4854922 w 6143318"/>
              <a:gd name="connsiteY58" fmla="*/ 3843780 h 4718622"/>
              <a:gd name="connsiteX59" fmla="*/ 4856510 w 6143318"/>
              <a:gd name="connsiteY59" fmla="*/ 3853329 h 4718622"/>
              <a:gd name="connsiteX60" fmla="*/ 4902581 w 6143318"/>
              <a:gd name="connsiteY60" fmla="*/ 3835821 h 4718622"/>
              <a:gd name="connsiteX61" fmla="*/ 4899403 w 6143318"/>
              <a:gd name="connsiteY61" fmla="*/ 3827863 h 4718622"/>
              <a:gd name="connsiteX62" fmla="*/ 943784 w 6143318"/>
              <a:gd name="connsiteY62" fmla="*/ 3162414 h 4718622"/>
              <a:gd name="connsiteX63" fmla="*/ 932539 w 6143318"/>
              <a:gd name="connsiteY63" fmla="*/ 3164155 h 4718622"/>
              <a:gd name="connsiteX64" fmla="*/ 851518 w 6143318"/>
              <a:gd name="connsiteY64" fmla="*/ 3237370 h 4718622"/>
              <a:gd name="connsiteX65" fmla="*/ 923007 w 6143318"/>
              <a:gd name="connsiteY65" fmla="*/ 3213495 h 4718622"/>
              <a:gd name="connsiteX66" fmla="*/ 980198 w 6143318"/>
              <a:gd name="connsiteY66" fmla="*/ 3167338 h 4718622"/>
              <a:gd name="connsiteX67" fmla="*/ 943784 w 6143318"/>
              <a:gd name="connsiteY67" fmla="*/ 3162414 h 4718622"/>
              <a:gd name="connsiteX68" fmla="*/ 5647659 w 6143318"/>
              <a:gd name="connsiteY68" fmla="*/ 3060699 h 4718622"/>
              <a:gd name="connsiteX69" fmla="*/ 5617474 w 6143318"/>
              <a:gd name="connsiteY69" fmla="*/ 3065474 h 4718622"/>
              <a:gd name="connsiteX70" fmla="*/ 5566637 w 6143318"/>
              <a:gd name="connsiteY70" fmla="*/ 3086165 h 4718622"/>
              <a:gd name="connsiteX71" fmla="*/ 5501503 w 6143318"/>
              <a:gd name="connsiteY71" fmla="*/ 3114814 h 4718622"/>
              <a:gd name="connsiteX72" fmla="*/ 5506269 w 6143318"/>
              <a:gd name="connsiteY72" fmla="*/ 3122773 h 4718622"/>
              <a:gd name="connsiteX73" fmla="*/ 5647659 w 6143318"/>
              <a:gd name="connsiteY73" fmla="*/ 3070248 h 4718622"/>
              <a:gd name="connsiteX74" fmla="*/ 5647659 w 6143318"/>
              <a:gd name="connsiteY74" fmla="*/ 3060699 h 4718622"/>
              <a:gd name="connsiteX75" fmla="*/ 5190127 w 6143318"/>
              <a:gd name="connsiteY75" fmla="*/ 2183713 h 4718622"/>
              <a:gd name="connsiteX76" fmla="*/ 5142468 w 6143318"/>
              <a:gd name="connsiteY76" fmla="*/ 2188488 h 4718622"/>
              <a:gd name="connsiteX77" fmla="*/ 5142468 w 6143318"/>
              <a:gd name="connsiteY77" fmla="*/ 2196445 h 4718622"/>
              <a:gd name="connsiteX78" fmla="*/ 5190127 w 6143318"/>
              <a:gd name="connsiteY78" fmla="*/ 2196445 h 4718622"/>
              <a:gd name="connsiteX79" fmla="*/ 5190127 w 6143318"/>
              <a:gd name="connsiteY79" fmla="*/ 2183713 h 4718622"/>
              <a:gd name="connsiteX80" fmla="*/ 4559432 w 6143318"/>
              <a:gd name="connsiteY80" fmla="*/ 1785806 h 4718622"/>
              <a:gd name="connsiteX81" fmla="*/ 4556255 w 6143318"/>
              <a:gd name="connsiteY81" fmla="*/ 1787398 h 4718622"/>
              <a:gd name="connsiteX82" fmla="*/ 4554666 w 6143318"/>
              <a:gd name="connsiteY82" fmla="*/ 1801722 h 4718622"/>
              <a:gd name="connsiteX83" fmla="*/ 4559432 w 6143318"/>
              <a:gd name="connsiteY83" fmla="*/ 1785806 h 4718622"/>
              <a:gd name="connsiteX84" fmla="*/ 4792964 w 6143318"/>
              <a:gd name="connsiteY84" fmla="*/ 1596402 h 4718622"/>
              <a:gd name="connsiteX85" fmla="*/ 4791375 w 6143318"/>
              <a:gd name="connsiteY85" fmla="*/ 1602768 h 4718622"/>
              <a:gd name="connsiteX86" fmla="*/ 4796141 w 6143318"/>
              <a:gd name="connsiteY86" fmla="*/ 1596402 h 4718622"/>
              <a:gd name="connsiteX87" fmla="*/ 4792964 w 6143318"/>
              <a:gd name="connsiteY87" fmla="*/ 1596402 h 4718622"/>
              <a:gd name="connsiteX88" fmla="*/ 2022354 w 6143318"/>
              <a:gd name="connsiteY88" fmla="*/ 1286035 h 4718622"/>
              <a:gd name="connsiteX89" fmla="*/ 1981049 w 6143318"/>
              <a:gd name="connsiteY89" fmla="*/ 1289218 h 4718622"/>
              <a:gd name="connsiteX90" fmla="*/ 1941333 w 6143318"/>
              <a:gd name="connsiteY90" fmla="*/ 1289218 h 4718622"/>
              <a:gd name="connsiteX91" fmla="*/ 1941333 w 6143318"/>
              <a:gd name="connsiteY91" fmla="*/ 1293993 h 4718622"/>
              <a:gd name="connsiteX92" fmla="*/ 2022354 w 6143318"/>
              <a:gd name="connsiteY92" fmla="*/ 1286035 h 4718622"/>
              <a:gd name="connsiteX93" fmla="*/ 2133560 w 6143318"/>
              <a:gd name="connsiteY93" fmla="*/ 1157909 h 4718622"/>
              <a:gd name="connsiteX94" fmla="*/ 2108141 w 6143318"/>
              <a:gd name="connsiteY94" fmla="*/ 1160296 h 4718622"/>
              <a:gd name="connsiteX95" fmla="*/ 2066836 w 6143318"/>
              <a:gd name="connsiteY95" fmla="*/ 1161888 h 4718622"/>
              <a:gd name="connsiteX96" fmla="*/ 2038240 w 6143318"/>
              <a:gd name="connsiteY96" fmla="*/ 1161888 h 4718622"/>
              <a:gd name="connsiteX97" fmla="*/ 2038240 w 6143318"/>
              <a:gd name="connsiteY97" fmla="*/ 1165071 h 4718622"/>
              <a:gd name="connsiteX98" fmla="*/ 2106552 w 6143318"/>
              <a:gd name="connsiteY98" fmla="*/ 1187354 h 4718622"/>
              <a:gd name="connsiteX99" fmla="*/ 2106552 w 6143318"/>
              <a:gd name="connsiteY99" fmla="*/ 1198495 h 4718622"/>
              <a:gd name="connsiteX100" fmla="*/ 2060482 w 6143318"/>
              <a:gd name="connsiteY100" fmla="*/ 1217595 h 4718622"/>
              <a:gd name="connsiteX101" fmla="*/ 2133560 w 6143318"/>
              <a:gd name="connsiteY101" fmla="*/ 1217595 h 4718622"/>
              <a:gd name="connsiteX102" fmla="*/ 2201872 w 6143318"/>
              <a:gd name="connsiteY102" fmla="*/ 1219186 h 4718622"/>
              <a:gd name="connsiteX103" fmla="*/ 2208226 w 6143318"/>
              <a:gd name="connsiteY103" fmla="*/ 1219186 h 4718622"/>
              <a:gd name="connsiteX104" fmla="*/ 2255886 w 6143318"/>
              <a:gd name="connsiteY104" fmla="*/ 1196904 h 4718622"/>
              <a:gd name="connsiteX105" fmla="*/ 2274950 w 6143318"/>
              <a:gd name="connsiteY105" fmla="*/ 1190537 h 4718622"/>
              <a:gd name="connsiteX106" fmla="*/ 2262240 w 6143318"/>
              <a:gd name="connsiteY106" fmla="*/ 1169846 h 4718622"/>
              <a:gd name="connsiteX107" fmla="*/ 2263829 w 6143318"/>
              <a:gd name="connsiteY107" fmla="*/ 1163479 h 4718622"/>
              <a:gd name="connsiteX108" fmla="*/ 2192340 w 6143318"/>
              <a:gd name="connsiteY108" fmla="*/ 1169846 h 4718622"/>
              <a:gd name="connsiteX109" fmla="*/ 2158978 w 6143318"/>
              <a:gd name="connsiteY109" fmla="*/ 1165071 h 4718622"/>
              <a:gd name="connsiteX110" fmla="*/ 2133560 w 6143318"/>
              <a:gd name="connsiteY110" fmla="*/ 1157909 h 4718622"/>
              <a:gd name="connsiteX111" fmla="*/ 292312 w 6143318"/>
              <a:gd name="connsiteY111" fmla="*/ 1149154 h 4718622"/>
              <a:gd name="connsiteX112" fmla="*/ 243064 w 6143318"/>
              <a:gd name="connsiteY112" fmla="*/ 1152338 h 4718622"/>
              <a:gd name="connsiteX113" fmla="*/ 244652 w 6143318"/>
              <a:gd name="connsiteY113" fmla="*/ 1157113 h 4718622"/>
              <a:gd name="connsiteX114" fmla="*/ 292312 w 6143318"/>
              <a:gd name="connsiteY114" fmla="*/ 1157113 h 4718622"/>
              <a:gd name="connsiteX115" fmla="*/ 292312 w 6143318"/>
              <a:gd name="connsiteY115" fmla="*/ 1149154 h 4718622"/>
              <a:gd name="connsiteX116" fmla="*/ 393985 w 6143318"/>
              <a:gd name="connsiteY116" fmla="*/ 1114139 h 4718622"/>
              <a:gd name="connsiteX117" fmla="*/ 370156 w 6143318"/>
              <a:gd name="connsiteY117" fmla="*/ 1142788 h 4718622"/>
              <a:gd name="connsiteX118" fmla="*/ 305021 w 6143318"/>
              <a:gd name="connsiteY118" fmla="*/ 1142788 h 4718622"/>
              <a:gd name="connsiteX119" fmla="*/ 305021 w 6143318"/>
              <a:gd name="connsiteY119" fmla="*/ 1152338 h 4718622"/>
              <a:gd name="connsiteX120" fmla="*/ 376510 w 6143318"/>
              <a:gd name="connsiteY120" fmla="*/ 1152338 h 4718622"/>
              <a:gd name="connsiteX121" fmla="*/ 448000 w 6143318"/>
              <a:gd name="connsiteY121" fmla="*/ 1142788 h 4718622"/>
              <a:gd name="connsiteX122" fmla="*/ 448000 w 6143318"/>
              <a:gd name="connsiteY122" fmla="*/ 1131647 h 4718622"/>
              <a:gd name="connsiteX123" fmla="*/ 393985 w 6143318"/>
              <a:gd name="connsiteY123" fmla="*/ 1114139 h 4718622"/>
              <a:gd name="connsiteX124" fmla="*/ 4551489 w 6143318"/>
              <a:gd name="connsiteY124" fmla="*/ 421781 h 4718622"/>
              <a:gd name="connsiteX125" fmla="*/ 4518127 w 6143318"/>
              <a:gd name="connsiteY125" fmla="*/ 458389 h 4718622"/>
              <a:gd name="connsiteX126" fmla="*/ 4521304 w 6143318"/>
              <a:gd name="connsiteY126" fmla="*/ 467939 h 4718622"/>
              <a:gd name="connsiteX127" fmla="*/ 4554666 w 6143318"/>
              <a:gd name="connsiteY127" fmla="*/ 456797 h 4718622"/>
              <a:gd name="connsiteX128" fmla="*/ 4559432 w 6143318"/>
              <a:gd name="connsiteY128" fmla="*/ 423373 h 4718622"/>
              <a:gd name="connsiteX129" fmla="*/ 4551489 w 6143318"/>
              <a:gd name="connsiteY129" fmla="*/ 421781 h 4718622"/>
              <a:gd name="connsiteX130" fmla="*/ 5587191 w 6143318"/>
              <a:gd name="connsiteY130" fmla="*/ 317529 h 4718622"/>
              <a:gd name="connsiteX131" fmla="*/ 5509446 w 6143318"/>
              <a:gd name="connsiteY131" fmla="*/ 353341 h 4718622"/>
              <a:gd name="connsiteX132" fmla="*/ 5609531 w 6143318"/>
              <a:gd name="connsiteY132" fmla="*/ 321508 h 4718622"/>
              <a:gd name="connsiteX133" fmla="*/ 5587191 w 6143318"/>
              <a:gd name="connsiteY133" fmla="*/ 317529 h 4718622"/>
              <a:gd name="connsiteX134" fmla="*/ 4920056 w 6143318"/>
              <a:gd name="connsiteY134" fmla="*/ 0 h 4718622"/>
              <a:gd name="connsiteX135" fmla="*/ 5132935 w 6143318"/>
              <a:gd name="connsiteY135" fmla="*/ 23874 h 4718622"/>
              <a:gd name="connsiteX136" fmla="*/ 5151999 w 6143318"/>
              <a:gd name="connsiteY136" fmla="*/ 47749 h 4718622"/>
              <a:gd name="connsiteX137" fmla="*/ 5188538 w 6143318"/>
              <a:gd name="connsiteY137" fmla="*/ 58890 h 4718622"/>
              <a:gd name="connsiteX138" fmla="*/ 5201248 w 6143318"/>
              <a:gd name="connsiteY138" fmla="*/ 65256 h 4718622"/>
              <a:gd name="connsiteX139" fmla="*/ 5244141 w 6143318"/>
              <a:gd name="connsiteY139" fmla="*/ 84356 h 4718622"/>
              <a:gd name="connsiteX140" fmla="*/ 5290212 w 6143318"/>
              <a:gd name="connsiteY140" fmla="*/ 98681 h 4718622"/>
              <a:gd name="connsiteX141" fmla="*/ 5228254 w 6143318"/>
              <a:gd name="connsiteY141" fmla="*/ 103456 h 4718622"/>
              <a:gd name="connsiteX142" fmla="*/ 5202836 w 6143318"/>
              <a:gd name="connsiteY142" fmla="*/ 108231 h 4718622"/>
              <a:gd name="connsiteX143" fmla="*/ 5042382 w 6143318"/>
              <a:gd name="connsiteY143" fmla="*/ 143247 h 4718622"/>
              <a:gd name="connsiteX144" fmla="*/ 5020141 w 6143318"/>
              <a:gd name="connsiteY144" fmla="*/ 157571 h 4718622"/>
              <a:gd name="connsiteX145" fmla="*/ 5039205 w 6143318"/>
              <a:gd name="connsiteY145" fmla="*/ 170304 h 4718622"/>
              <a:gd name="connsiteX146" fmla="*/ 5320396 w 6143318"/>
              <a:gd name="connsiteY146" fmla="*/ 194178 h 4718622"/>
              <a:gd name="connsiteX147" fmla="*/ 5374411 w 6143318"/>
              <a:gd name="connsiteY147" fmla="*/ 208503 h 4718622"/>
              <a:gd name="connsiteX148" fmla="*/ 5458609 w 6143318"/>
              <a:gd name="connsiteY148" fmla="*/ 222828 h 4718622"/>
              <a:gd name="connsiteX149" fmla="*/ 5731857 w 6143318"/>
              <a:gd name="connsiteY149" fmla="*/ 146430 h 4718622"/>
              <a:gd name="connsiteX150" fmla="*/ 5773162 w 6143318"/>
              <a:gd name="connsiteY150" fmla="*/ 159163 h 4718622"/>
              <a:gd name="connsiteX151" fmla="*/ 5717559 w 6143318"/>
              <a:gd name="connsiteY151" fmla="*/ 181446 h 4718622"/>
              <a:gd name="connsiteX152" fmla="*/ 5685787 w 6143318"/>
              <a:gd name="connsiteY152" fmla="*/ 190995 h 4718622"/>
              <a:gd name="connsiteX153" fmla="*/ 5674666 w 6143318"/>
              <a:gd name="connsiteY153" fmla="*/ 205320 h 4718622"/>
              <a:gd name="connsiteX154" fmla="*/ 5688964 w 6143318"/>
              <a:gd name="connsiteY154" fmla="*/ 211687 h 4718622"/>
              <a:gd name="connsiteX155" fmla="*/ 5752510 w 6143318"/>
              <a:gd name="connsiteY155" fmla="*/ 200545 h 4718622"/>
              <a:gd name="connsiteX156" fmla="*/ 5828765 w 6143318"/>
              <a:gd name="connsiteY156" fmla="*/ 186221 h 4718622"/>
              <a:gd name="connsiteX157" fmla="*/ 5830353 w 6143318"/>
              <a:gd name="connsiteY157" fmla="*/ 194178 h 4718622"/>
              <a:gd name="connsiteX158" fmla="*/ 5565049 w 6143318"/>
              <a:gd name="connsiteY158" fmla="*/ 288084 h 4718622"/>
              <a:gd name="connsiteX159" fmla="*/ 5566637 w 6143318"/>
              <a:gd name="connsiteY159" fmla="*/ 294451 h 4718622"/>
              <a:gd name="connsiteX160" fmla="*/ 5604765 w 6143318"/>
              <a:gd name="connsiteY160" fmla="*/ 297634 h 4718622"/>
              <a:gd name="connsiteX161" fmla="*/ 5733446 w 6143318"/>
              <a:gd name="connsiteY161" fmla="*/ 283309 h 4718622"/>
              <a:gd name="connsiteX162" fmla="*/ 5784283 w 6143318"/>
              <a:gd name="connsiteY162" fmla="*/ 276943 h 4718622"/>
              <a:gd name="connsiteX163" fmla="*/ 5447489 w 6143318"/>
              <a:gd name="connsiteY163" fmla="*/ 423373 h 4718622"/>
              <a:gd name="connsiteX164" fmla="*/ 5464964 w 6143318"/>
              <a:gd name="connsiteY164" fmla="*/ 424964 h 4718622"/>
              <a:gd name="connsiteX165" fmla="*/ 5611120 w 6143318"/>
              <a:gd name="connsiteY165" fmla="*/ 375624 h 4718622"/>
              <a:gd name="connsiteX166" fmla="*/ 5693730 w 6143318"/>
              <a:gd name="connsiteY166" fmla="*/ 345383 h 4718622"/>
              <a:gd name="connsiteX167" fmla="*/ 5781105 w 6143318"/>
              <a:gd name="connsiteY167" fmla="*/ 327875 h 4718622"/>
              <a:gd name="connsiteX168" fmla="*/ 5782694 w 6143318"/>
              <a:gd name="connsiteY168" fmla="*/ 334242 h 4718622"/>
              <a:gd name="connsiteX169" fmla="*/ 5701673 w 6143318"/>
              <a:gd name="connsiteY169" fmla="*/ 369258 h 4718622"/>
              <a:gd name="connsiteX170" fmla="*/ 5820822 w 6143318"/>
              <a:gd name="connsiteY170" fmla="*/ 366074 h 4718622"/>
              <a:gd name="connsiteX171" fmla="*/ 5677843 w 6143318"/>
              <a:gd name="connsiteY171" fmla="*/ 496588 h 4718622"/>
              <a:gd name="connsiteX172" fmla="*/ 5719148 w 6143318"/>
              <a:gd name="connsiteY172" fmla="*/ 506137 h 4718622"/>
              <a:gd name="connsiteX173" fmla="*/ 5719148 w 6143318"/>
              <a:gd name="connsiteY173" fmla="*/ 512504 h 4718622"/>
              <a:gd name="connsiteX174" fmla="*/ 5644482 w 6143318"/>
              <a:gd name="connsiteY174" fmla="*/ 547520 h 4718622"/>
              <a:gd name="connsiteX175" fmla="*/ 5620652 w 6143318"/>
              <a:gd name="connsiteY175" fmla="*/ 580944 h 4718622"/>
              <a:gd name="connsiteX176" fmla="*/ 5609531 w 6143318"/>
              <a:gd name="connsiteY176" fmla="*/ 588902 h 4718622"/>
              <a:gd name="connsiteX177" fmla="*/ 5433191 w 6143318"/>
              <a:gd name="connsiteY177" fmla="*/ 681216 h 4718622"/>
              <a:gd name="connsiteX178" fmla="*/ 5422070 w 6143318"/>
              <a:gd name="connsiteY178" fmla="*/ 690766 h 4718622"/>
              <a:gd name="connsiteX179" fmla="*/ 5434779 w 6143318"/>
              <a:gd name="connsiteY179" fmla="*/ 697132 h 4718622"/>
              <a:gd name="connsiteX180" fmla="*/ 5558694 w 6143318"/>
              <a:gd name="connsiteY180" fmla="*/ 660526 h 4718622"/>
              <a:gd name="connsiteX181" fmla="*/ 5661957 w 6143318"/>
              <a:gd name="connsiteY181" fmla="*/ 614368 h 4718622"/>
              <a:gd name="connsiteX182" fmla="*/ 5773162 w 6143318"/>
              <a:gd name="connsiteY182" fmla="*/ 588902 h 4718622"/>
              <a:gd name="connsiteX183" fmla="*/ 5800169 w 6143318"/>
              <a:gd name="connsiteY183" fmla="*/ 579352 h 4718622"/>
              <a:gd name="connsiteX184" fmla="*/ 5690552 w 6143318"/>
              <a:gd name="connsiteY184" fmla="*/ 652567 h 4718622"/>
              <a:gd name="connsiteX185" fmla="*/ 5580935 w 6143318"/>
              <a:gd name="connsiteY185" fmla="*/ 701907 h 4718622"/>
              <a:gd name="connsiteX186" fmla="*/ 5504680 w 6143318"/>
              <a:gd name="connsiteY186" fmla="*/ 751248 h 4718622"/>
              <a:gd name="connsiteX187" fmla="*/ 5499914 w 6143318"/>
              <a:gd name="connsiteY187" fmla="*/ 744882 h 4718622"/>
              <a:gd name="connsiteX188" fmla="*/ 5526921 w 6143318"/>
              <a:gd name="connsiteY188" fmla="*/ 725782 h 4718622"/>
              <a:gd name="connsiteX189" fmla="*/ 5525332 w 6143318"/>
              <a:gd name="connsiteY189" fmla="*/ 719416 h 4718622"/>
              <a:gd name="connsiteX190" fmla="*/ 5503091 w 6143318"/>
              <a:gd name="connsiteY190" fmla="*/ 719416 h 4718622"/>
              <a:gd name="connsiteX191" fmla="*/ 5380765 w 6143318"/>
              <a:gd name="connsiteY191" fmla="*/ 768756 h 4718622"/>
              <a:gd name="connsiteX192" fmla="*/ 5360113 w 6143318"/>
              <a:gd name="connsiteY192" fmla="*/ 786264 h 4718622"/>
              <a:gd name="connsiteX193" fmla="*/ 5353758 w 6143318"/>
              <a:gd name="connsiteY193" fmla="*/ 806955 h 4718622"/>
              <a:gd name="connsiteX194" fmla="*/ 5377588 w 6143318"/>
              <a:gd name="connsiteY194" fmla="*/ 808546 h 4718622"/>
              <a:gd name="connsiteX195" fmla="*/ 5399829 w 6143318"/>
              <a:gd name="connsiteY195" fmla="*/ 806955 h 4718622"/>
              <a:gd name="connsiteX196" fmla="*/ 5267971 w 6143318"/>
              <a:gd name="connsiteY196" fmla="*/ 897677 h 4718622"/>
              <a:gd name="connsiteX197" fmla="*/ 5368056 w 6143318"/>
              <a:gd name="connsiteY197" fmla="*/ 872211 h 4718622"/>
              <a:gd name="connsiteX198" fmla="*/ 5369644 w 6143318"/>
              <a:gd name="connsiteY198" fmla="*/ 878578 h 4718622"/>
              <a:gd name="connsiteX199" fmla="*/ 5293389 w 6143318"/>
              <a:gd name="connsiteY199" fmla="*/ 918369 h 4718622"/>
              <a:gd name="connsiteX200" fmla="*/ 5317219 w 6143318"/>
              <a:gd name="connsiteY200" fmla="*/ 932693 h 4718622"/>
              <a:gd name="connsiteX201" fmla="*/ 5261616 w 6143318"/>
              <a:gd name="connsiteY201" fmla="*/ 966117 h 4718622"/>
              <a:gd name="connsiteX202" fmla="*/ 5263205 w 6143318"/>
              <a:gd name="connsiteY202" fmla="*/ 972484 h 4718622"/>
              <a:gd name="connsiteX203" fmla="*/ 5339460 w 6143318"/>
              <a:gd name="connsiteY203" fmla="*/ 962934 h 4718622"/>
              <a:gd name="connsiteX204" fmla="*/ 5341049 w 6143318"/>
              <a:gd name="connsiteY204" fmla="*/ 966117 h 4718622"/>
              <a:gd name="connsiteX205" fmla="*/ 5288623 w 6143318"/>
              <a:gd name="connsiteY205" fmla="*/ 993175 h 4718622"/>
              <a:gd name="connsiteX206" fmla="*/ 5277503 w 6143318"/>
              <a:gd name="connsiteY206" fmla="*/ 1010683 h 4718622"/>
              <a:gd name="connsiteX207" fmla="*/ 5234609 w 6143318"/>
              <a:gd name="connsiteY207" fmla="*/ 1055248 h 4718622"/>
              <a:gd name="connsiteX208" fmla="*/ 5212368 w 6143318"/>
              <a:gd name="connsiteY208" fmla="*/ 1063207 h 4718622"/>
              <a:gd name="connsiteX209" fmla="*/ 5267971 w 6143318"/>
              <a:gd name="connsiteY209" fmla="*/ 1087081 h 4718622"/>
              <a:gd name="connsiteX210" fmla="*/ 5074155 w 6143318"/>
              <a:gd name="connsiteY210" fmla="*/ 1200087 h 4718622"/>
              <a:gd name="connsiteX211" fmla="*/ 5075744 w 6143318"/>
              <a:gd name="connsiteY211" fmla="*/ 1209636 h 4718622"/>
              <a:gd name="connsiteX212" fmla="*/ 5144056 w 6143318"/>
              <a:gd name="connsiteY212" fmla="*/ 1198495 h 4718622"/>
              <a:gd name="connsiteX213" fmla="*/ 5172652 w 6143318"/>
              <a:gd name="connsiteY213" fmla="*/ 1193720 h 4718622"/>
              <a:gd name="connsiteX214" fmla="*/ 5163120 w 6143318"/>
              <a:gd name="connsiteY214" fmla="*/ 1219186 h 4718622"/>
              <a:gd name="connsiteX215" fmla="*/ 5358524 w 6143318"/>
              <a:gd name="connsiteY215" fmla="*/ 1157113 h 4718622"/>
              <a:gd name="connsiteX216" fmla="*/ 5361701 w 6143318"/>
              <a:gd name="connsiteY216" fmla="*/ 1163479 h 4718622"/>
              <a:gd name="connsiteX217" fmla="*/ 5314042 w 6143318"/>
              <a:gd name="connsiteY217" fmla="*/ 1201678 h 4718622"/>
              <a:gd name="connsiteX218" fmla="*/ 5260028 w 6143318"/>
              <a:gd name="connsiteY218" fmla="*/ 1223961 h 4718622"/>
              <a:gd name="connsiteX219" fmla="*/ 5263205 w 6143318"/>
              <a:gd name="connsiteY219" fmla="*/ 1252610 h 4718622"/>
              <a:gd name="connsiteX220" fmla="*/ 5250496 w 6143318"/>
              <a:gd name="connsiteY220" fmla="*/ 1268526 h 4718622"/>
              <a:gd name="connsiteX221" fmla="*/ 5131347 w 6143318"/>
              <a:gd name="connsiteY221" fmla="*/ 1319459 h 4718622"/>
              <a:gd name="connsiteX222" fmla="*/ 5082098 w 6143318"/>
              <a:gd name="connsiteY222" fmla="*/ 1370391 h 4718622"/>
              <a:gd name="connsiteX223" fmla="*/ 5063035 w 6143318"/>
              <a:gd name="connsiteY223" fmla="*/ 1386307 h 4718622"/>
              <a:gd name="connsiteX224" fmla="*/ 4931177 w 6143318"/>
              <a:gd name="connsiteY224" fmla="*/ 1461113 h 4718622"/>
              <a:gd name="connsiteX225" fmla="*/ 4904170 w 6143318"/>
              <a:gd name="connsiteY225" fmla="*/ 1486580 h 4718622"/>
              <a:gd name="connsiteX226" fmla="*/ 4899403 w 6143318"/>
              <a:gd name="connsiteY226" fmla="*/ 1489763 h 4718622"/>
              <a:gd name="connsiteX227" fmla="*/ 4819971 w 6143318"/>
              <a:gd name="connsiteY227" fmla="*/ 1553428 h 4718622"/>
              <a:gd name="connsiteX228" fmla="*/ 4826325 w 6143318"/>
              <a:gd name="connsiteY228" fmla="*/ 1586852 h 4718622"/>
              <a:gd name="connsiteX229" fmla="*/ 4791375 w 6143318"/>
              <a:gd name="connsiteY229" fmla="*/ 1625051 h 4718622"/>
              <a:gd name="connsiteX230" fmla="*/ 4792964 w 6143318"/>
              <a:gd name="connsiteY230" fmla="*/ 1628234 h 4718622"/>
              <a:gd name="connsiteX231" fmla="*/ 4819971 w 6143318"/>
              <a:gd name="connsiteY231" fmla="*/ 1620276 h 4718622"/>
              <a:gd name="connsiteX232" fmla="*/ 4948652 w 6143318"/>
              <a:gd name="connsiteY232" fmla="*/ 1550244 h 4718622"/>
              <a:gd name="connsiteX233" fmla="*/ 5007432 w 6143318"/>
              <a:gd name="connsiteY233" fmla="*/ 1523187 h 4718622"/>
              <a:gd name="connsiteX234" fmla="*/ 5042382 w 6143318"/>
              <a:gd name="connsiteY234" fmla="*/ 1523187 h 4718622"/>
              <a:gd name="connsiteX235" fmla="*/ 5040793 w 6143318"/>
              <a:gd name="connsiteY235" fmla="*/ 1529553 h 4718622"/>
              <a:gd name="connsiteX236" fmla="*/ 4850155 w 6143318"/>
              <a:gd name="connsiteY236" fmla="*/ 1675983 h 4718622"/>
              <a:gd name="connsiteX237" fmla="*/ 4781843 w 6143318"/>
              <a:gd name="connsiteY237" fmla="*/ 1736465 h 4718622"/>
              <a:gd name="connsiteX238" fmla="*/ 4758014 w 6143318"/>
              <a:gd name="connsiteY238" fmla="*/ 1749198 h 4718622"/>
              <a:gd name="connsiteX239" fmla="*/ 4753247 w 6143318"/>
              <a:gd name="connsiteY239" fmla="*/ 1744423 h 4718622"/>
              <a:gd name="connsiteX240" fmla="*/ 4761191 w 6143318"/>
              <a:gd name="connsiteY240" fmla="*/ 1723732 h 4718622"/>
              <a:gd name="connsiteX241" fmla="*/ 4756425 w 6143318"/>
              <a:gd name="connsiteY241" fmla="*/ 1722140 h 4718622"/>
              <a:gd name="connsiteX242" fmla="*/ 4567375 w 6143318"/>
              <a:gd name="connsiteY242" fmla="*/ 1895628 h 4718622"/>
              <a:gd name="connsiteX243" fmla="*/ 4522893 w 6143318"/>
              <a:gd name="connsiteY243" fmla="*/ 1932236 h 4718622"/>
              <a:gd name="connsiteX244" fmla="*/ 4497475 w 6143318"/>
              <a:gd name="connsiteY244" fmla="*/ 1999084 h 4718622"/>
              <a:gd name="connsiteX245" fmla="*/ 4529247 w 6143318"/>
              <a:gd name="connsiteY245" fmla="*/ 1995901 h 4718622"/>
              <a:gd name="connsiteX246" fmla="*/ 4792964 w 6143318"/>
              <a:gd name="connsiteY246" fmla="*/ 1970435 h 4718622"/>
              <a:gd name="connsiteX247" fmla="*/ 4929588 w 6143318"/>
              <a:gd name="connsiteY247" fmla="*/ 1968843 h 4718622"/>
              <a:gd name="connsiteX248" fmla="*/ 5028085 w 6143318"/>
              <a:gd name="connsiteY248" fmla="*/ 1968843 h 4718622"/>
              <a:gd name="connsiteX249" fmla="*/ 5185361 w 6143318"/>
              <a:gd name="connsiteY249" fmla="*/ 1978393 h 4718622"/>
              <a:gd name="connsiteX250" fmla="*/ 5231432 w 6143318"/>
              <a:gd name="connsiteY250" fmla="*/ 2008634 h 4718622"/>
              <a:gd name="connsiteX251" fmla="*/ 5029673 w 6143318"/>
              <a:gd name="connsiteY251" fmla="*/ 2029325 h 4718622"/>
              <a:gd name="connsiteX252" fmla="*/ 5169474 w 6143318"/>
              <a:gd name="connsiteY252" fmla="*/ 2040466 h 4718622"/>
              <a:gd name="connsiteX253" fmla="*/ 5333106 w 6143318"/>
              <a:gd name="connsiteY253" fmla="*/ 2032508 h 4718622"/>
              <a:gd name="connsiteX254" fmla="*/ 5344226 w 6143318"/>
              <a:gd name="connsiteY254" fmla="*/ 2032508 h 4718622"/>
              <a:gd name="connsiteX255" fmla="*/ 5480851 w 6143318"/>
              <a:gd name="connsiteY255" fmla="*/ 2030916 h 4718622"/>
              <a:gd name="connsiteX256" fmla="*/ 5604765 w 6143318"/>
              <a:gd name="connsiteY256" fmla="*/ 2040466 h 4718622"/>
              <a:gd name="connsiteX257" fmla="*/ 5604765 w 6143318"/>
              <a:gd name="connsiteY257" fmla="*/ 2046833 h 4718622"/>
              <a:gd name="connsiteX258" fmla="*/ 5572992 w 6143318"/>
              <a:gd name="connsiteY258" fmla="*/ 2056382 h 4718622"/>
              <a:gd name="connsiteX259" fmla="*/ 5522155 w 6143318"/>
              <a:gd name="connsiteY259" fmla="*/ 2062749 h 4718622"/>
              <a:gd name="connsiteX260" fmla="*/ 5396652 w 6143318"/>
              <a:gd name="connsiteY260" fmla="*/ 2070707 h 4718622"/>
              <a:gd name="connsiteX261" fmla="*/ 5334694 w 6143318"/>
              <a:gd name="connsiteY261" fmla="*/ 2080257 h 4718622"/>
              <a:gd name="connsiteX262" fmla="*/ 5334694 w 6143318"/>
              <a:gd name="connsiteY262" fmla="*/ 2085032 h 4718622"/>
              <a:gd name="connsiteX263" fmla="*/ 5344226 w 6143318"/>
              <a:gd name="connsiteY263" fmla="*/ 2091398 h 4718622"/>
              <a:gd name="connsiteX264" fmla="*/ 5404595 w 6143318"/>
              <a:gd name="connsiteY264" fmla="*/ 2115273 h 4718622"/>
              <a:gd name="connsiteX265" fmla="*/ 5476084 w 6143318"/>
              <a:gd name="connsiteY265" fmla="*/ 2128006 h 4718622"/>
              <a:gd name="connsiteX266" fmla="*/ 5561872 w 6143318"/>
              <a:gd name="connsiteY266" fmla="*/ 2123231 h 4718622"/>
              <a:gd name="connsiteX267" fmla="*/ 5596822 w 6143318"/>
              <a:gd name="connsiteY267" fmla="*/ 2128006 h 4718622"/>
              <a:gd name="connsiteX268" fmla="*/ 5584112 w 6143318"/>
              <a:gd name="connsiteY268" fmla="*/ 2132780 h 4718622"/>
              <a:gd name="connsiteX269" fmla="*/ 5426836 w 6143318"/>
              <a:gd name="connsiteY269" fmla="*/ 2145513 h 4718622"/>
              <a:gd name="connsiteX270" fmla="*/ 5345815 w 6143318"/>
              <a:gd name="connsiteY270" fmla="*/ 2164613 h 4718622"/>
              <a:gd name="connsiteX271" fmla="*/ 5304510 w 6143318"/>
              <a:gd name="connsiteY271" fmla="*/ 2170979 h 4718622"/>
              <a:gd name="connsiteX272" fmla="*/ 5207602 w 6143318"/>
              <a:gd name="connsiteY272" fmla="*/ 2188488 h 4718622"/>
              <a:gd name="connsiteX273" fmla="*/ 5191716 w 6143318"/>
              <a:gd name="connsiteY273" fmla="*/ 2210770 h 4718622"/>
              <a:gd name="connsiteX274" fmla="*/ 5237786 w 6143318"/>
              <a:gd name="connsiteY274" fmla="*/ 2217137 h 4718622"/>
              <a:gd name="connsiteX275" fmla="*/ 5374411 w 6143318"/>
              <a:gd name="connsiteY275" fmla="*/ 2209179 h 4718622"/>
              <a:gd name="connsiteX276" fmla="*/ 5453843 w 6143318"/>
              <a:gd name="connsiteY276" fmla="*/ 2225095 h 4718622"/>
              <a:gd name="connsiteX277" fmla="*/ 5437957 w 6143318"/>
              <a:gd name="connsiteY277" fmla="*/ 2244194 h 4718622"/>
              <a:gd name="connsiteX278" fmla="*/ 5476084 w 6143318"/>
              <a:gd name="connsiteY278" fmla="*/ 2247378 h 4718622"/>
              <a:gd name="connsiteX279" fmla="*/ 5468141 w 6143318"/>
              <a:gd name="connsiteY279" fmla="*/ 2225095 h 4718622"/>
              <a:gd name="connsiteX280" fmla="*/ 5542808 w 6143318"/>
              <a:gd name="connsiteY280" fmla="*/ 2225095 h 4718622"/>
              <a:gd name="connsiteX281" fmla="*/ 5495148 w 6143318"/>
              <a:gd name="connsiteY281" fmla="*/ 2242603 h 4718622"/>
              <a:gd name="connsiteX282" fmla="*/ 5493559 w 6143318"/>
              <a:gd name="connsiteY282" fmla="*/ 2283985 h 4718622"/>
              <a:gd name="connsiteX283" fmla="*/ 5550751 w 6143318"/>
              <a:gd name="connsiteY283" fmla="*/ 2261702 h 4718622"/>
              <a:gd name="connsiteX284" fmla="*/ 5620652 w 6143318"/>
              <a:gd name="connsiteY284" fmla="*/ 2248969 h 4718622"/>
              <a:gd name="connsiteX285" fmla="*/ 5636538 w 6143318"/>
              <a:gd name="connsiteY285" fmla="*/ 2252153 h 4718622"/>
              <a:gd name="connsiteX286" fmla="*/ 5693730 w 6143318"/>
              <a:gd name="connsiteY286" fmla="*/ 2268069 h 4718622"/>
              <a:gd name="connsiteX287" fmla="*/ 5712794 w 6143318"/>
              <a:gd name="connsiteY287" fmla="*/ 2266477 h 4718622"/>
              <a:gd name="connsiteX288" fmla="*/ 5715971 w 6143318"/>
              <a:gd name="connsiteY288" fmla="*/ 2272844 h 4718622"/>
              <a:gd name="connsiteX289" fmla="*/ 5696907 w 6143318"/>
              <a:gd name="connsiteY289" fmla="*/ 2285577 h 4718622"/>
              <a:gd name="connsiteX290" fmla="*/ 5522155 w 6143318"/>
              <a:gd name="connsiteY290" fmla="*/ 2291943 h 4718622"/>
              <a:gd name="connsiteX291" fmla="*/ 5512623 w 6143318"/>
              <a:gd name="connsiteY291" fmla="*/ 2301493 h 4718622"/>
              <a:gd name="connsiteX292" fmla="*/ 5628595 w 6143318"/>
              <a:gd name="connsiteY292" fmla="*/ 2301493 h 4718622"/>
              <a:gd name="connsiteX293" fmla="*/ 5620652 w 6143318"/>
              <a:gd name="connsiteY293" fmla="*/ 2315818 h 4718622"/>
              <a:gd name="connsiteX294" fmla="*/ 5676255 w 6143318"/>
              <a:gd name="connsiteY294" fmla="*/ 2312635 h 4718622"/>
              <a:gd name="connsiteX295" fmla="*/ 5742978 w 6143318"/>
              <a:gd name="connsiteY295" fmla="*/ 2315818 h 4718622"/>
              <a:gd name="connsiteX296" fmla="*/ 5808113 w 6143318"/>
              <a:gd name="connsiteY296" fmla="*/ 2312635 h 4718622"/>
              <a:gd name="connsiteX297" fmla="*/ 5820822 w 6143318"/>
              <a:gd name="connsiteY297" fmla="*/ 2312635 h 4718622"/>
              <a:gd name="connsiteX298" fmla="*/ 5873247 w 6143318"/>
              <a:gd name="connsiteY298" fmla="*/ 2299901 h 4718622"/>
              <a:gd name="connsiteX299" fmla="*/ 5876425 w 6143318"/>
              <a:gd name="connsiteY299" fmla="*/ 2304676 h 4718622"/>
              <a:gd name="connsiteX300" fmla="*/ 5868482 w 6143318"/>
              <a:gd name="connsiteY300" fmla="*/ 2331734 h 4718622"/>
              <a:gd name="connsiteX301" fmla="*/ 5870070 w 6143318"/>
              <a:gd name="connsiteY301" fmla="*/ 2331734 h 4718622"/>
              <a:gd name="connsiteX302" fmla="*/ 5839886 w 6143318"/>
              <a:gd name="connsiteY302" fmla="*/ 2363566 h 4718622"/>
              <a:gd name="connsiteX303" fmla="*/ 5855772 w 6143318"/>
              <a:gd name="connsiteY303" fmla="*/ 2377891 h 4718622"/>
              <a:gd name="connsiteX304" fmla="*/ 5879602 w 6143318"/>
              <a:gd name="connsiteY304" fmla="*/ 2373116 h 4718622"/>
              <a:gd name="connsiteX305" fmla="*/ 5881191 w 6143318"/>
              <a:gd name="connsiteY305" fmla="*/ 2377891 h 4718622"/>
              <a:gd name="connsiteX306" fmla="*/ 5860538 w 6143318"/>
              <a:gd name="connsiteY306" fmla="*/ 2395399 h 4718622"/>
              <a:gd name="connsiteX307" fmla="*/ 5860538 w 6143318"/>
              <a:gd name="connsiteY307" fmla="*/ 2401766 h 4718622"/>
              <a:gd name="connsiteX308" fmla="*/ 6006694 w 6143318"/>
              <a:gd name="connsiteY308" fmla="*/ 2403357 h 4718622"/>
              <a:gd name="connsiteX309" fmla="*/ 5990808 w 6143318"/>
              <a:gd name="connsiteY309" fmla="*/ 2419273 h 4718622"/>
              <a:gd name="connsiteX310" fmla="*/ 5925673 w 6143318"/>
              <a:gd name="connsiteY310" fmla="*/ 2433598 h 4718622"/>
              <a:gd name="connsiteX311" fmla="*/ 5890723 w 6143318"/>
              <a:gd name="connsiteY311" fmla="*/ 2447923 h 4718622"/>
              <a:gd name="connsiteX312" fmla="*/ 5871658 w 6143318"/>
              <a:gd name="connsiteY312" fmla="*/ 2454289 h 4718622"/>
              <a:gd name="connsiteX313" fmla="*/ 5835120 w 6143318"/>
              <a:gd name="connsiteY313" fmla="*/ 2489305 h 4718622"/>
              <a:gd name="connsiteX314" fmla="*/ 5830353 w 6143318"/>
              <a:gd name="connsiteY314" fmla="*/ 2500447 h 4718622"/>
              <a:gd name="connsiteX315" fmla="*/ 5841474 w 6143318"/>
              <a:gd name="connsiteY315" fmla="*/ 2503630 h 4718622"/>
              <a:gd name="connsiteX316" fmla="*/ 5865304 w 6143318"/>
              <a:gd name="connsiteY316" fmla="*/ 2500447 h 4718622"/>
              <a:gd name="connsiteX317" fmla="*/ 5866893 w 6143318"/>
              <a:gd name="connsiteY317" fmla="*/ 2506813 h 4718622"/>
              <a:gd name="connsiteX318" fmla="*/ 5846240 w 6143318"/>
              <a:gd name="connsiteY318" fmla="*/ 2517954 h 4718622"/>
              <a:gd name="connsiteX319" fmla="*/ 5846240 w 6143318"/>
              <a:gd name="connsiteY319" fmla="*/ 2522729 h 4718622"/>
              <a:gd name="connsiteX320" fmla="*/ 5903432 w 6143318"/>
              <a:gd name="connsiteY320" fmla="*/ 2530687 h 4718622"/>
              <a:gd name="connsiteX321" fmla="*/ 5903432 w 6143318"/>
              <a:gd name="connsiteY321" fmla="*/ 2535462 h 4718622"/>
              <a:gd name="connsiteX322" fmla="*/ 5865304 w 6143318"/>
              <a:gd name="connsiteY322" fmla="*/ 2554562 h 4718622"/>
              <a:gd name="connsiteX323" fmla="*/ 5865304 w 6143318"/>
              <a:gd name="connsiteY323" fmla="*/ 2560928 h 4718622"/>
              <a:gd name="connsiteX324" fmla="*/ 5916141 w 6143318"/>
              <a:gd name="connsiteY324" fmla="*/ 2560928 h 4718622"/>
              <a:gd name="connsiteX325" fmla="*/ 5823999 w 6143318"/>
              <a:gd name="connsiteY325" fmla="*/ 2600719 h 4718622"/>
              <a:gd name="connsiteX326" fmla="*/ 5825588 w 6143318"/>
              <a:gd name="connsiteY326" fmla="*/ 2608677 h 4718622"/>
              <a:gd name="connsiteX327" fmla="*/ 5882779 w 6143318"/>
              <a:gd name="connsiteY327" fmla="*/ 2600719 h 4718622"/>
              <a:gd name="connsiteX328" fmla="*/ 5933616 w 6143318"/>
              <a:gd name="connsiteY328" fmla="*/ 2605494 h 4718622"/>
              <a:gd name="connsiteX329" fmla="*/ 5935205 w 6143318"/>
              <a:gd name="connsiteY329" fmla="*/ 2619818 h 4718622"/>
              <a:gd name="connsiteX330" fmla="*/ 5920907 w 6143318"/>
              <a:gd name="connsiteY330" fmla="*/ 2629368 h 4718622"/>
              <a:gd name="connsiteX331" fmla="*/ 5917730 w 6143318"/>
              <a:gd name="connsiteY331" fmla="*/ 2650059 h 4718622"/>
              <a:gd name="connsiteX332" fmla="*/ 5933616 w 6143318"/>
              <a:gd name="connsiteY332" fmla="*/ 2656426 h 4718622"/>
              <a:gd name="connsiteX333" fmla="*/ 5957446 w 6143318"/>
              <a:gd name="connsiteY333" fmla="*/ 2654834 h 4718622"/>
              <a:gd name="connsiteX334" fmla="*/ 5914552 w 6143318"/>
              <a:gd name="connsiteY334" fmla="*/ 2699400 h 4718622"/>
              <a:gd name="connsiteX335" fmla="*/ 6006694 w 6143318"/>
              <a:gd name="connsiteY335" fmla="*/ 2685075 h 4718622"/>
              <a:gd name="connsiteX336" fmla="*/ 5903432 w 6143318"/>
              <a:gd name="connsiteY336" fmla="*/ 2747149 h 4718622"/>
              <a:gd name="connsiteX337" fmla="*/ 6028935 w 6143318"/>
              <a:gd name="connsiteY337" fmla="*/ 2724866 h 4718622"/>
              <a:gd name="connsiteX338" fmla="*/ 5976510 w 6143318"/>
              <a:gd name="connsiteY338" fmla="*/ 2786940 h 4718622"/>
              <a:gd name="connsiteX339" fmla="*/ 5966978 w 6143318"/>
              <a:gd name="connsiteY339" fmla="*/ 2828321 h 4718622"/>
              <a:gd name="connsiteX340" fmla="*/ 5882779 w 6143318"/>
              <a:gd name="connsiteY340" fmla="*/ 2906311 h 4718622"/>
              <a:gd name="connsiteX341" fmla="*/ 5890723 w 6143318"/>
              <a:gd name="connsiteY341" fmla="*/ 2915861 h 4718622"/>
              <a:gd name="connsiteX342" fmla="*/ 5887545 w 6143318"/>
              <a:gd name="connsiteY342" fmla="*/ 2919044 h 4718622"/>
              <a:gd name="connsiteX343" fmla="*/ 5789049 w 6143318"/>
              <a:gd name="connsiteY343" fmla="*/ 2979526 h 4718622"/>
              <a:gd name="connsiteX344" fmla="*/ 5708027 w 6143318"/>
              <a:gd name="connsiteY344" fmla="*/ 3028866 h 4718622"/>
              <a:gd name="connsiteX345" fmla="*/ 5671489 w 6143318"/>
              <a:gd name="connsiteY345" fmla="*/ 3041599 h 4718622"/>
              <a:gd name="connsiteX346" fmla="*/ 5655602 w 6143318"/>
              <a:gd name="connsiteY346" fmla="*/ 3054333 h 4718622"/>
              <a:gd name="connsiteX347" fmla="*/ 5674666 w 6143318"/>
              <a:gd name="connsiteY347" fmla="*/ 3057516 h 4718622"/>
              <a:gd name="connsiteX348" fmla="*/ 5704850 w 6143318"/>
              <a:gd name="connsiteY348" fmla="*/ 3043191 h 4718622"/>
              <a:gd name="connsiteX349" fmla="*/ 5698495 w 6143318"/>
              <a:gd name="connsiteY349" fmla="*/ 3062291 h 4718622"/>
              <a:gd name="connsiteX350" fmla="*/ 5833531 w 6143318"/>
              <a:gd name="connsiteY350" fmla="*/ 3033641 h 4718622"/>
              <a:gd name="connsiteX351" fmla="*/ 5779517 w 6143318"/>
              <a:gd name="connsiteY351" fmla="*/ 3052741 h 4718622"/>
              <a:gd name="connsiteX352" fmla="*/ 5768397 w 6143318"/>
              <a:gd name="connsiteY352" fmla="*/ 3059108 h 4718622"/>
              <a:gd name="connsiteX353" fmla="*/ 5731857 w 6143318"/>
              <a:gd name="connsiteY353" fmla="*/ 3087757 h 4718622"/>
              <a:gd name="connsiteX354" fmla="*/ 5750921 w 6143318"/>
              <a:gd name="connsiteY354" fmla="*/ 3100490 h 4718622"/>
              <a:gd name="connsiteX355" fmla="*/ 5706439 w 6143318"/>
              <a:gd name="connsiteY355" fmla="*/ 3125956 h 4718622"/>
              <a:gd name="connsiteX356" fmla="*/ 5596822 w 6143318"/>
              <a:gd name="connsiteY356" fmla="*/ 3178480 h 4718622"/>
              <a:gd name="connsiteX357" fmla="*/ 5592056 w 6143318"/>
              <a:gd name="connsiteY357" fmla="*/ 3188029 h 4718622"/>
              <a:gd name="connsiteX358" fmla="*/ 5614297 w 6143318"/>
              <a:gd name="connsiteY358" fmla="*/ 3188029 h 4718622"/>
              <a:gd name="connsiteX359" fmla="*/ 5717559 w 6143318"/>
              <a:gd name="connsiteY359" fmla="*/ 3153013 h 4718622"/>
              <a:gd name="connsiteX360" fmla="*/ 5720737 w 6143318"/>
              <a:gd name="connsiteY360" fmla="*/ 3154605 h 4718622"/>
              <a:gd name="connsiteX361" fmla="*/ 5777928 w 6143318"/>
              <a:gd name="connsiteY361" fmla="*/ 3156197 h 4718622"/>
              <a:gd name="connsiteX362" fmla="*/ 5943148 w 6143318"/>
              <a:gd name="connsiteY362" fmla="*/ 3119589 h 4718622"/>
              <a:gd name="connsiteX363" fmla="*/ 5984453 w 6143318"/>
              <a:gd name="connsiteY363" fmla="*/ 3122773 h 4718622"/>
              <a:gd name="connsiteX364" fmla="*/ 6017815 w 6143318"/>
              <a:gd name="connsiteY364" fmla="*/ 3125956 h 4718622"/>
              <a:gd name="connsiteX365" fmla="*/ 5930439 w 6143318"/>
              <a:gd name="connsiteY365" fmla="*/ 3167338 h 4718622"/>
              <a:gd name="connsiteX366" fmla="*/ 5897077 w 6143318"/>
              <a:gd name="connsiteY366" fmla="*/ 3181663 h 4718622"/>
              <a:gd name="connsiteX367" fmla="*/ 5841474 w 6143318"/>
              <a:gd name="connsiteY367" fmla="*/ 3207129 h 4718622"/>
              <a:gd name="connsiteX368" fmla="*/ 5777928 w 6143318"/>
              <a:gd name="connsiteY368" fmla="*/ 3231003 h 4718622"/>
              <a:gd name="connsiteX369" fmla="*/ 5669900 w 6143318"/>
              <a:gd name="connsiteY369" fmla="*/ 3270794 h 4718622"/>
              <a:gd name="connsiteX370" fmla="*/ 5652425 w 6143318"/>
              <a:gd name="connsiteY370" fmla="*/ 3283527 h 4718622"/>
              <a:gd name="connsiteX371" fmla="*/ 5704850 w 6143318"/>
              <a:gd name="connsiteY371" fmla="*/ 3267610 h 4718622"/>
              <a:gd name="connsiteX372" fmla="*/ 5739800 w 6143318"/>
              <a:gd name="connsiteY372" fmla="*/ 3258060 h 4718622"/>
              <a:gd name="connsiteX373" fmla="*/ 5806524 w 6143318"/>
              <a:gd name="connsiteY373" fmla="*/ 3253286 h 4718622"/>
              <a:gd name="connsiteX374" fmla="*/ 5839886 w 6143318"/>
              <a:gd name="connsiteY374" fmla="*/ 3229411 h 4718622"/>
              <a:gd name="connsiteX375" fmla="*/ 5852595 w 6143318"/>
              <a:gd name="connsiteY375" fmla="*/ 3223045 h 4718622"/>
              <a:gd name="connsiteX376" fmla="*/ 6005105 w 6143318"/>
              <a:gd name="connsiteY376" fmla="*/ 3172113 h 4718622"/>
              <a:gd name="connsiteX377" fmla="*/ 6049588 w 6143318"/>
              <a:gd name="connsiteY377" fmla="*/ 3164155 h 4718622"/>
              <a:gd name="connsiteX378" fmla="*/ 5803347 w 6143318"/>
              <a:gd name="connsiteY378" fmla="*/ 3278752 h 4718622"/>
              <a:gd name="connsiteX379" fmla="*/ 5598410 w 6143318"/>
              <a:gd name="connsiteY379" fmla="*/ 3353558 h 4718622"/>
              <a:gd name="connsiteX380" fmla="*/ 5541219 w 6143318"/>
              <a:gd name="connsiteY380" fmla="*/ 3380616 h 4718622"/>
              <a:gd name="connsiteX381" fmla="*/ 5484027 w 6143318"/>
              <a:gd name="connsiteY381" fmla="*/ 3404490 h 4718622"/>
              <a:gd name="connsiteX382" fmla="*/ 5452254 w 6143318"/>
              <a:gd name="connsiteY382" fmla="*/ 3417223 h 4718622"/>
              <a:gd name="connsiteX383" fmla="*/ 5453843 w 6143318"/>
              <a:gd name="connsiteY383" fmla="*/ 3423590 h 4718622"/>
              <a:gd name="connsiteX384" fmla="*/ 5495148 w 6143318"/>
              <a:gd name="connsiteY384" fmla="*/ 3415632 h 4718622"/>
              <a:gd name="connsiteX385" fmla="*/ 5982865 w 6143318"/>
              <a:gd name="connsiteY385" fmla="*/ 3245328 h 4718622"/>
              <a:gd name="connsiteX386" fmla="*/ 6044822 w 6143318"/>
              <a:gd name="connsiteY386" fmla="*/ 3219862 h 4718622"/>
              <a:gd name="connsiteX387" fmla="*/ 6089304 w 6143318"/>
              <a:gd name="connsiteY387" fmla="*/ 3207129 h 4718622"/>
              <a:gd name="connsiteX388" fmla="*/ 6092481 w 6143318"/>
              <a:gd name="connsiteY388" fmla="*/ 3213495 h 4718622"/>
              <a:gd name="connsiteX389" fmla="*/ 6062297 w 6143318"/>
              <a:gd name="connsiteY389" fmla="*/ 3234186 h 4718622"/>
              <a:gd name="connsiteX390" fmla="*/ 5984453 w 6143318"/>
              <a:gd name="connsiteY390" fmla="*/ 3285119 h 4718622"/>
              <a:gd name="connsiteX391" fmla="*/ 5924084 w 6143318"/>
              <a:gd name="connsiteY391" fmla="*/ 3323317 h 4718622"/>
              <a:gd name="connsiteX392" fmla="*/ 5914552 w 6143318"/>
              <a:gd name="connsiteY392" fmla="*/ 3339234 h 4718622"/>
              <a:gd name="connsiteX393" fmla="*/ 5898666 w 6143318"/>
              <a:gd name="connsiteY393" fmla="*/ 3351967 h 4718622"/>
              <a:gd name="connsiteX394" fmla="*/ 5820822 w 6143318"/>
              <a:gd name="connsiteY394" fmla="*/ 3382207 h 4718622"/>
              <a:gd name="connsiteX395" fmla="*/ 5808113 w 6143318"/>
              <a:gd name="connsiteY395" fmla="*/ 3396532 h 4718622"/>
              <a:gd name="connsiteX396" fmla="*/ 5825588 w 6143318"/>
              <a:gd name="connsiteY396" fmla="*/ 3398124 h 4718622"/>
              <a:gd name="connsiteX397" fmla="*/ 6024170 w 6143318"/>
              <a:gd name="connsiteY397" fmla="*/ 3318542 h 4718622"/>
              <a:gd name="connsiteX398" fmla="*/ 6044822 w 6143318"/>
              <a:gd name="connsiteY398" fmla="*/ 3308993 h 4718622"/>
              <a:gd name="connsiteX399" fmla="*/ 6044822 w 6143318"/>
              <a:gd name="connsiteY399" fmla="*/ 3331275 h 4718622"/>
              <a:gd name="connsiteX400" fmla="*/ 6143318 w 6143318"/>
              <a:gd name="connsiteY400" fmla="*/ 3323317 h 4718622"/>
              <a:gd name="connsiteX401" fmla="*/ 6070240 w 6143318"/>
              <a:gd name="connsiteY401" fmla="*/ 3364700 h 4718622"/>
              <a:gd name="connsiteX402" fmla="*/ 5585701 w 6143318"/>
              <a:gd name="connsiteY402" fmla="*/ 3579569 h 4718622"/>
              <a:gd name="connsiteX403" fmla="*/ 5387120 w 6143318"/>
              <a:gd name="connsiteY403" fmla="*/ 3652784 h 4718622"/>
              <a:gd name="connsiteX404" fmla="*/ 5253673 w 6143318"/>
              <a:gd name="connsiteY404" fmla="*/ 3703716 h 4718622"/>
              <a:gd name="connsiteX405" fmla="*/ 5153588 w 6143318"/>
              <a:gd name="connsiteY405" fmla="*/ 3753057 h 4718622"/>
              <a:gd name="connsiteX406" fmla="*/ 5117049 w 6143318"/>
              <a:gd name="connsiteY406" fmla="*/ 3759423 h 4718622"/>
              <a:gd name="connsiteX407" fmla="*/ 5105928 w 6143318"/>
              <a:gd name="connsiteY407" fmla="*/ 3759423 h 4718622"/>
              <a:gd name="connsiteX408" fmla="*/ 4940708 w 6143318"/>
              <a:gd name="connsiteY408" fmla="*/ 3813539 h 4718622"/>
              <a:gd name="connsiteX409" fmla="*/ 4934354 w 6143318"/>
              <a:gd name="connsiteY409" fmla="*/ 3816721 h 4718622"/>
              <a:gd name="connsiteX410" fmla="*/ 4931177 w 6143318"/>
              <a:gd name="connsiteY410" fmla="*/ 3850146 h 4718622"/>
              <a:gd name="connsiteX411" fmla="*/ 5043971 w 6143318"/>
              <a:gd name="connsiteY411" fmla="*/ 3805581 h 4718622"/>
              <a:gd name="connsiteX412" fmla="*/ 5063035 w 6143318"/>
              <a:gd name="connsiteY412" fmla="*/ 3797622 h 4718622"/>
              <a:gd name="connsiteX413" fmla="*/ 5272737 w 6143318"/>
              <a:gd name="connsiteY413" fmla="*/ 3730774 h 4718622"/>
              <a:gd name="connsiteX414" fmla="*/ 5312453 w 6143318"/>
              <a:gd name="connsiteY414" fmla="*/ 3719633 h 4718622"/>
              <a:gd name="connsiteX415" fmla="*/ 5627006 w 6143318"/>
              <a:gd name="connsiteY415" fmla="*/ 3617769 h 4718622"/>
              <a:gd name="connsiteX416" fmla="*/ 6092481 w 6143318"/>
              <a:gd name="connsiteY416" fmla="*/ 3457014 h 4718622"/>
              <a:gd name="connsiteX417" fmla="*/ 6114723 w 6143318"/>
              <a:gd name="connsiteY417" fmla="*/ 3452239 h 4718622"/>
              <a:gd name="connsiteX418" fmla="*/ 6062297 w 6143318"/>
              <a:gd name="connsiteY418" fmla="*/ 3492030 h 4718622"/>
              <a:gd name="connsiteX419" fmla="*/ 6003517 w 6143318"/>
              <a:gd name="connsiteY419" fmla="*/ 3512721 h 4718622"/>
              <a:gd name="connsiteX420" fmla="*/ 6006694 w 6143318"/>
              <a:gd name="connsiteY420" fmla="*/ 3520679 h 4718622"/>
              <a:gd name="connsiteX421" fmla="*/ 6027346 w 6143318"/>
              <a:gd name="connsiteY421" fmla="*/ 3515904 h 4718622"/>
              <a:gd name="connsiteX422" fmla="*/ 6047999 w 6143318"/>
              <a:gd name="connsiteY422" fmla="*/ 3509538 h 4718622"/>
              <a:gd name="connsiteX423" fmla="*/ 6049588 w 6143318"/>
              <a:gd name="connsiteY423" fmla="*/ 3514312 h 4718622"/>
              <a:gd name="connsiteX424" fmla="*/ 5976510 w 6143318"/>
              <a:gd name="connsiteY424" fmla="*/ 3541370 h 4718622"/>
              <a:gd name="connsiteX425" fmla="*/ 5914552 w 6143318"/>
              <a:gd name="connsiteY425" fmla="*/ 3571611 h 4718622"/>
              <a:gd name="connsiteX426" fmla="*/ 5893900 w 6143318"/>
              <a:gd name="connsiteY426" fmla="*/ 3584344 h 4718622"/>
              <a:gd name="connsiteX427" fmla="*/ 5736623 w 6143318"/>
              <a:gd name="connsiteY427" fmla="*/ 3670292 h 4718622"/>
              <a:gd name="connsiteX428" fmla="*/ 5692141 w 6143318"/>
              <a:gd name="connsiteY428" fmla="*/ 3687800 h 4718622"/>
              <a:gd name="connsiteX429" fmla="*/ 5631772 w 6143318"/>
              <a:gd name="connsiteY429" fmla="*/ 3703716 h 4718622"/>
              <a:gd name="connsiteX430" fmla="*/ 5032850 w 6143318"/>
              <a:gd name="connsiteY430" fmla="*/ 3894711 h 4718622"/>
              <a:gd name="connsiteX431" fmla="*/ 4829503 w 6143318"/>
              <a:gd name="connsiteY431" fmla="*/ 3955193 h 4718622"/>
              <a:gd name="connsiteX432" fmla="*/ 4583262 w 6143318"/>
              <a:gd name="connsiteY432" fmla="*/ 4020450 h 4718622"/>
              <a:gd name="connsiteX433" fmla="*/ 4497475 w 6143318"/>
              <a:gd name="connsiteY433" fmla="*/ 4053874 h 4718622"/>
              <a:gd name="connsiteX434" fmla="*/ 4425985 w 6143318"/>
              <a:gd name="connsiteY434" fmla="*/ 4069790 h 4718622"/>
              <a:gd name="connsiteX435" fmla="*/ 4066950 w 6143318"/>
              <a:gd name="connsiteY435" fmla="*/ 4182796 h 4718622"/>
              <a:gd name="connsiteX436" fmla="*/ 3555404 w 6143318"/>
              <a:gd name="connsiteY436" fmla="*/ 4314901 h 4718622"/>
              <a:gd name="connsiteX437" fmla="*/ 3224964 w 6143318"/>
              <a:gd name="connsiteY437" fmla="*/ 4396074 h 4718622"/>
              <a:gd name="connsiteX438" fmla="*/ 3175716 w 6143318"/>
              <a:gd name="connsiteY438" fmla="*/ 4396074 h 4718622"/>
              <a:gd name="connsiteX439" fmla="*/ 3266269 w 6143318"/>
              <a:gd name="connsiteY439" fmla="*/ 4364242 h 4718622"/>
              <a:gd name="connsiteX440" fmla="*/ 3464850 w 6143318"/>
              <a:gd name="connsiteY440" fmla="*/ 4294210 h 4718622"/>
              <a:gd name="connsiteX441" fmla="*/ 3916028 w 6143318"/>
              <a:gd name="connsiteY441" fmla="*/ 4158922 h 4718622"/>
              <a:gd name="connsiteX442" fmla="*/ 4257588 w 6143318"/>
              <a:gd name="connsiteY442" fmla="*/ 4034775 h 4718622"/>
              <a:gd name="connsiteX443" fmla="*/ 4321134 w 6143318"/>
              <a:gd name="connsiteY443" fmla="*/ 4010900 h 4718622"/>
              <a:gd name="connsiteX444" fmla="*/ 4341786 w 6143318"/>
              <a:gd name="connsiteY444" fmla="*/ 3998168 h 4718622"/>
              <a:gd name="connsiteX445" fmla="*/ 4340198 w 6143318"/>
              <a:gd name="connsiteY445" fmla="*/ 3991801 h 4718622"/>
              <a:gd name="connsiteX446" fmla="*/ 4314779 w 6143318"/>
              <a:gd name="connsiteY446" fmla="*/ 3998168 h 4718622"/>
              <a:gd name="connsiteX447" fmla="*/ 4028822 w 6143318"/>
              <a:gd name="connsiteY447" fmla="*/ 4087298 h 4718622"/>
              <a:gd name="connsiteX448" fmla="*/ 3798468 w 6143318"/>
              <a:gd name="connsiteY448" fmla="*/ 4157330 h 4718622"/>
              <a:gd name="connsiteX449" fmla="*/ 3555404 w 6143318"/>
              <a:gd name="connsiteY449" fmla="*/ 4228953 h 4718622"/>
              <a:gd name="connsiteX450" fmla="*/ 3283744 w 6143318"/>
              <a:gd name="connsiteY450" fmla="*/ 4300577 h 4718622"/>
              <a:gd name="connsiteX451" fmla="*/ 3267857 w 6143318"/>
              <a:gd name="connsiteY451" fmla="*/ 4300577 h 4718622"/>
              <a:gd name="connsiteX452" fmla="*/ 3050213 w 6143318"/>
              <a:gd name="connsiteY452" fmla="*/ 4330817 h 4718622"/>
              <a:gd name="connsiteX453" fmla="*/ 3040681 w 6143318"/>
              <a:gd name="connsiteY453" fmla="*/ 4332409 h 4718622"/>
              <a:gd name="connsiteX454" fmla="*/ 3021616 w 6143318"/>
              <a:gd name="connsiteY454" fmla="*/ 4334001 h 4718622"/>
              <a:gd name="connsiteX455" fmla="*/ 3054978 w 6143318"/>
              <a:gd name="connsiteY455" fmla="*/ 4300577 h 4718622"/>
              <a:gd name="connsiteX456" fmla="*/ 2889758 w 6143318"/>
              <a:gd name="connsiteY456" fmla="*/ 4295802 h 4718622"/>
              <a:gd name="connsiteX457" fmla="*/ 2951716 w 6143318"/>
              <a:gd name="connsiteY457" fmla="*/ 4262378 h 4718622"/>
              <a:gd name="connsiteX458" fmla="*/ 2918354 w 6143318"/>
              <a:gd name="connsiteY458" fmla="*/ 4263970 h 4718622"/>
              <a:gd name="connsiteX459" fmla="*/ 2821446 w 6143318"/>
              <a:gd name="connsiteY459" fmla="*/ 4289435 h 4718622"/>
              <a:gd name="connsiteX460" fmla="*/ 2751546 w 6143318"/>
              <a:gd name="connsiteY460" fmla="*/ 4316493 h 4718622"/>
              <a:gd name="connsiteX461" fmla="*/ 2727716 w 6143318"/>
              <a:gd name="connsiteY461" fmla="*/ 4319676 h 4718622"/>
              <a:gd name="connsiteX462" fmla="*/ 2869106 w 6143318"/>
              <a:gd name="connsiteY462" fmla="*/ 4240095 h 4718622"/>
              <a:gd name="connsiteX463" fmla="*/ 2867517 w 6143318"/>
              <a:gd name="connsiteY463" fmla="*/ 4230545 h 4718622"/>
              <a:gd name="connsiteX464" fmla="*/ 2829390 w 6143318"/>
              <a:gd name="connsiteY464" fmla="*/ 4232137 h 4718622"/>
              <a:gd name="connsiteX465" fmla="*/ 2756312 w 6143318"/>
              <a:gd name="connsiteY465" fmla="*/ 4256011 h 4718622"/>
              <a:gd name="connsiteX466" fmla="*/ 2746780 w 6143318"/>
              <a:gd name="connsiteY466" fmla="*/ 4257603 h 4718622"/>
              <a:gd name="connsiteX467" fmla="*/ 2513248 w 6143318"/>
              <a:gd name="connsiteY467" fmla="*/ 4313310 h 4718622"/>
              <a:gd name="connsiteX468" fmla="*/ 2476709 w 6143318"/>
              <a:gd name="connsiteY468" fmla="*/ 4319676 h 4718622"/>
              <a:gd name="connsiteX469" fmla="*/ 2436992 w 6143318"/>
              <a:gd name="connsiteY469" fmla="*/ 4337184 h 4718622"/>
              <a:gd name="connsiteX470" fmla="*/ 2419517 w 6143318"/>
              <a:gd name="connsiteY470" fmla="*/ 4341959 h 4718622"/>
              <a:gd name="connsiteX471" fmla="*/ 2367092 w 6143318"/>
              <a:gd name="connsiteY471" fmla="*/ 4375383 h 4718622"/>
              <a:gd name="connsiteX472" fmla="*/ 2397276 w 6143318"/>
              <a:gd name="connsiteY472" fmla="*/ 4384933 h 4718622"/>
              <a:gd name="connsiteX473" fmla="*/ 2397276 w 6143318"/>
              <a:gd name="connsiteY473" fmla="*/ 4392891 h 4718622"/>
              <a:gd name="connsiteX474" fmla="*/ 2367092 w 6143318"/>
              <a:gd name="connsiteY474" fmla="*/ 4397666 h 4718622"/>
              <a:gd name="connsiteX475" fmla="*/ 2254297 w 6143318"/>
              <a:gd name="connsiteY475" fmla="*/ 4416765 h 4718622"/>
              <a:gd name="connsiteX476" fmla="*/ 2228879 w 6143318"/>
              <a:gd name="connsiteY476" fmla="*/ 4418357 h 4718622"/>
              <a:gd name="connsiteX477" fmla="*/ 2081134 w 6143318"/>
              <a:gd name="connsiteY477" fmla="*/ 4461331 h 4718622"/>
              <a:gd name="connsiteX478" fmla="*/ 1985815 w 6143318"/>
              <a:gd name="connsiteY478" fmla="*/ 4488389 h 4718622"/>
              <a:gd name="connsiteX479" fmla="*/ 1961985 w 6143318"/>
              <a:gd name="connsiteY479" fmla="*/ 4501122 h 4718622"/>
              <a:gd name="connsiteX480" fmla="*/ 2092255 w 6143318"/>
              <a:gd name="connsiteY480" fmla="*/ 4488389 h 4718622"/>
              <a:gd name="connsiteX481" fmla="*/ 2174865 w 6143318"/>
              <a:gd name="connsiteY481" fmla="*/ 4464514 h 4718622"/>
              <a:gd name="connsiteX482" fmla="*/ 2185985 w 6143318"/>
              <a:gd name="connsiteY482" fmla="*/ 4467697 h 4718622"/>
              <a:gd name="connsiteX483" fmla="*/ 2179630 w 6143318"/>
              <a:gd name="connsiteY483" fmla="*/ 4478839 h 4718622"/>
              <a:gd name="connsiteX484" fmla="*/ 2041418 w 6143318"/>
              <a:gd name="connsiteY484" fmla="*/ 4521813 h 4718622"/>
              <a:gd name="connsiteX485" fmla="*/ 2027120 w 6143318"/>
              <a:gd name="connsiteY485" fmla="*/ 4517038 h 4718622"/>
              <a:gd name="connsiteX486" fmla="*/ 2012822 w 6143318"/>
              <a:gd name="connsiteY486" fmla="*/ 4521813 h 4718622"/>
              <a:gd name="connsiteX487" fmla="*/ 1992169 w 6143318"/>
              <a:gd name="connsiteY487" fmla="*/ 4531362 h 4718622"/>
              <a:gd name="connsiteX488" fmla="*/ 1965163 w 6143318"/>
              <a:gd name="connsiteY488" fmla="*/ 4547279 h 4718622"/>
              <a:gd name="connsiteX489" fmla="*/ 1944510 w 6143318"/>
              <a:gd name="connsiteY489" fmla="*/ 4561604 h 4718622"/>
              <a:gd name="connsiteX490" fmla="*/ 1939744 w 6143318"/>
              <a:gd name="connsiteY490" fmla="*/ 4556829 h 4718622"/>
              <a:gd name="connsiteX491" fmla="*/ 1944510 w 6143318"/>
              <a:gd name="connsiteY491" fmla="*/ 4536137 h 4718622"/>
              <a:gd name="connsiteX492" fmla="*/ 1920680 w 6143318"/>
              <a:gd name="connsiteY492" fmla="*/ 4542504 h 4718622"/>
              <a:gd name="connsiteX493" fmla="*/ 1893673 w 6143318"/>
              <a:gd name="connsiteY493" fmla="*/ 4544095 h 4718622"/>
              <a:gd name="connsiteX494" fmla="*/ 1846014 w 6143318"/>
              <a:gd name="connsiteY494" fmla="*/ 4552054 h 4718622"/>
              <a:gd name="connsiteX495" fmla="*/ 1814241 w 6143318"/>
              <a:gd name="connsiteY495" fmla="*/ 4563195 h 4718622"/>
              <a:gd name="connsiteX496" fmla="*/ 1747518 w 6143318"/>
              <a:gd name="connsiteY496" fmla="*/ 4577520 h 4718622"/>
              <a:gd name="connsiteX497" fmla="*/ 1793588 w 6143318"/>
              <a:gd name="connsiteY497" fmla="*/ 4579111 h 4718622"/>
              <a:gd name="connsiteX498" fmla="*/ 1819006 w 6143318"/>
              <a:gd name="connsiteY498" fmla="*/ 4579111 h 4718622"/>
              <a:gd name="connsiteX499" fmla="*/ 1842836 w 6143318"/>
              <a:gd name="connsiteY499" fmla="*/ 4580703 h 4718622"/>
              <a:gd name="connsiteX500" fmla="*/ 1957219 w 6143318"/>
              <a:gd name="connsiteY500" fmla="*/ 4567970 h 4718622"/>
              <a:gd name="connsiteX501" fmla="*/ 1979460 w 6143318"/>
              <a:gd name="connsiteY501" fmla="*/ 4574337 h 4718622"/>
              <a:gd name="connsiteX502" fmla="*/ 1917503 w 6143318"/>
              <a:gd name="connsiteY502" fmla="*/ 4591844 h 4718622"/>
              <a:gd name="connsiteX503" fmla="*/ 1917503 w 6143318"/>
              <a:gd name="connsiteY503" fmla="*/ 4598211 h 4718622"/>
              <a:gd name="connsiteX504" fmla="*/ 2090666 w 6143318"/>
              <a:gd name="connsiteY504" fmla="*/ 4579111 h 4718622"/>
              <a:gd name="connsiteX505" fmla="*/ 2009645 w 6143318"/>
              <a:gd name="connsiteY505" fmla="*/ 4602986 h 4718622"/>
              <a:gd name="connsiteX506" fmla="*/ 1882553 w 6143318"/>
              <a:gd name="connsiteY506" fmla="*/ 4628452 h 4718622"/>
              <a:gd name="connsiteX507" fmla="*/ 1857135 w 6143318"/>
              <a:gd name="connsiteY507" fmla="*/ 4626860 h 4718622"/>
              <a:gd name="connsiteX508" fmla="*/ 1844425 w 6143318"/>
              <a:gd name="connsiteY508" fmla="*/ 4625269 h 4718622"/>
              <a:gd name="connsiteX509" fmla="*/ 1687148 w 6143318"/>
              <a:gd name="connsiteY509" fmla="*/ 4647551 h 4718622"/>
              <a:gd name="connsiteX510" fmla="*/ 1687148 w 6143318"/>
              <a:gd name="connsiteY510" fmla="*/ 4665059 h 4718622"/>
              <a:gd name="connsiteX511" fmla="*/ 1664908 w 6143318"/>
              <a:gd name="connsiteY511" fmla="*/ 4666651 h 4718622"/>
              <a:gd name="connsiteX512" fmla="*/ 1660142 w 6143318"/>
              <a:gd name="connsiteY512" fmla="*/ 4628452 h 4718622"/>
              <a:gd name="connsiteX513" fmla="*/ 1642667 w 6143318"/>
              <a:gd name="connsiteY513" fmla="*/ 4645960 h 4718622"/>
              <a:gd name="connsiteX514" fmla="*/ 1622014 w 6143318"/>
              <a:gd name="connsiteY514" fmla="*/ 4660284 h 4718622"/>
              <a:gd name="connsiteX515" fmla="*/ 1593418 w 6143318"/>
              <a:gd name="connsiteY515" fmla="*/ 4663468 h 4718622"/>
              <a:gd name="connsiteX516" fmla="*/ 1540993 w 6143318"/>
              <a:gd name="connsiteY516" fmla="*/ 4674609 h 4718622"/>
              <a:gd name="connsiteX517" fmla="*/ 1488567 w 6143318"/>
              <a:gd name="connsiteY517" fmla="*/ 4677792 h 4718622"/>
              <a:gd name="connsiteX518" fmla="*/ 1467915 w 6143318"/>
              <a:gd name="connsiteY518" fmla="*/ 4671426 h 4718622"/>
              <a:gd name="connsiteX519" fmla="*/ 1448851 w 6143318"/>
              <a:gd name="connsiteY519" fmla="*/ 4669834 h 4718622"/>
              <a:gd name="connsiteX520" fmla="*/ 1447262 w 6143318"/>
              <a:gd name="connsiteY520" fmla="*/ 4679384 h 4718622"/>
              <a:gd name="connsiteX521" fmla="*/ 1521929 w 6143318"/>
              <a:gd name="connsiteY521" fmla="*/ 4695300 h 4718622"/>
              <a:gd name="connsiteX522" fmla="*/ 1523517 w 6143318"/>
              <a:gd name="connsiteY522" fmla="*/ 4700075 h 4718622"/>
              <a:gd name="connsiteX523" fmla="*/ 1471092 w 6143318"/>
              <a:gd name="connsiteY523" fmla="*/ 4704850 h 4718622"/>
              <a:gd name="connsiteX524" fmla="*/ 1436142 w 6143318"/>
              <a:gd name="connsiteY524" fmla="*/ 4715991 h 4718622"/>
              <a:gd name="connsiteX525" fmla="*/ 1409134 w 6143318"/>
              <a:gd name="connsiteY525" fmla="*/ 4717583 h 4718622"/>
              <a:gd name="connsiteX526" fmla="*/ 1366241 w 6143318"/>
              <a:gd name="connsiteY526" fmla="*/ 4712808 h 4718622"/>
              <a:gd name="connsiteX527" fmla="*/ 1340822 w 6143318"/>
              <a:gd name="connsiteY527" fmla="*/ 4701666 h 4718622"/>
              <a:gd name="connsiteX528" fmla="*/ 1274099 w 6143318"/>
              <a:gd name="connsiteY528" fmla="*/ 4708033 h 4718622"/>
              <a:gd name="connsiteX529" fmla="*/ 1245503 w 6143318"/>
              <a:gd name="connsiteY529" fmla="*/ 4692117 h 4718622"/>
              <a:gd name="connsiteX530" fmla="*/ 1336057 w 6143318"/>
              <a:gd name="connsiteY530" fmla="*/ 4684159 h 4718622"/>
              <a:gd name="connsiteX531" fmla="*/ 1385305 w 6143318"/>
              <a:gd name="connsiteY531" fmla="*/ 4682567 h 4718622"/>
              <a:gd name="connsiteX532" fmla="*/ 1428199 w 6143318"/>
              <a:gd name="connsiteY532" fmla="*/ 4677792 h 4718622"/>
              <a:gd name="connsiteX533" fmla="*/ 1356709 w 6143318"/>
              <a:gd name="connsiteY533" fmla="*/ 4666651 h 4718622"/>
              <a:gd name="connsiteX534" fmla="*/ 1404369 w 6143318"/>
              <a:gd name="connsiteY534" fmla="*/ 4650735 h 4718622"/>
              <a:gd name="connsiteX535" fmla="*/ 1402780 w 6143318"/>
              <a:gd name="connsiteY535" fmla="*/ 4645960 h 4718622"/>
              <a:gd name="connsiteX536" fmla="*/ 1383716 w 6143318"/>
              <a:gd name="connsiteY536" fmla="*/ 4647551 h 4718622"/>
              <a:gd name="connsiteX537" fmla="*/ 1328113 w 6143318"/>
              <a:gd name="connsiteY537" fmla="*/ 4652326 h 4718622"/>
              <a:gd name="connsiteX538" fmla="*/ 1272511 w 6143318"/>
              <a:gd name="connsiteY538" fmla="*/ 4663468 h 4718622"/>
              <a:gd name="connsiteX539" fmla="*/ 1215319 w 6143318"/>
              <a:gd name="connsiteY539" fmla="*/ 4661876 h 4718622"/>
              <a:gd name="connsiteX540" fmla="*/ 1215319 w 6143318"/>
              <a:gd name="connsiteY540" fmla="*/ 4652326 h 4718622"/>
              <a:gd name="connsiteX541" fmla="*/ 1239149 w 6143318"/>
              <a:gd name="connsiteY541" fmla="*/ 4650735 h 4718622"/>
              <a:gd name="connsiteX542" fmla="*/ 1228028 w 6143318"/>
              <a:gd name="connsiteY542" fmla="*/ 4601394 h 4718622"/>
              <a:gd name="connsiteX543" fmla="*/ 1197844 w 6143318"/>
              <a:gd name="connsiteY543" fmla="*/ 4593436 h 4718622"/>
              <a:gd name="connsiteX544" fmla="*/ 1161305 w 6143318"/>
              <a:gd name="connsiteY544" fmla="*/ 4564787 h 4718622"/>
              <a:gd name="connsiteX545" fmla="*/ 1143829 w 6143318"/>
              <a:gd name="connsiteY545" fmla="*/ 4539321 h 4718622"/>
              <a:gd name="connsiteX546" fmla="*/ 1091404 w 6143318"/>
              <a:gd name="connsiteY546" fmla="*/ 4493164 h 4718622"/>
              <a:gd name="connsiteX547" fmla="*/ 1054865 w 6143318"/>
              <a:gd name="connsiteY547" fmla="*/ 4378567 h 4718622"/>
              <a:gd name="connsiteX548" fmla="*/ 1031035 w 6143318"/>
              <a:gd name="connsiteY548" fmla="*/ 4376975 h 4718622"/>
              <a:gd name="connsiteX549" fmla="*/ 1046922 w 6143318"/>
              <a:gd name="connsiteY549" fmla="*/ 4345142 h 4718622"/>
              <a:gd name="connsiteX550" fmla="*/ 1078695 w 6143318"/>
              <a:gd name="connsiteY550" fmla="*/ 4314901 h 4718622"/>
              <a:gd name="connsiteX551" fmla="*/ 1086638 w 6143318"/>
              <a:gd name="connsiteY551" fmla="*/ 4297393 h 4718622"/>
              <a:gd name="connsiteX552" fmla="*/ 1069163 w 6143318"/>
              <a:gd name="connsiteY552" fmla="*/ 4284660 h 4718622"/>
              <a:gd name="connsiteX553" fmla="*/ 1139064 w 6143318"/>
              <a:gd name="connsiteY553" fmla="*/ 4256011 h 4718622"/>
              <a:gd name="connsiteX554" fmla="*/ 1154950 w 6143318"/>
              <a:gd name="connsiteY554" fmla="*/ 4254420 h 4718622"/>
              <a:gd name="connsiteX555" fmla="*/ 1181957 w 6143318"/>
              <a:gd name="connsiteY555" fmla="*/ 4246461 h 4718622"/>
              <a:gd name="connsiteX556" fmla="*/ 1210553 w 6143318"/>
              <a:gd name="connsiteY556" fmla="*/ 4227362 h 4718622"/>
              <a:gd name="connsiteX557" fmla="*/ 1221674 w 6143318"/>
              <a:gd name="connsiteY557" fmla="*/ 4214629 h 4718622"/>
              <a:gd name="connsiteX558" fmla="*/ 1380539 w 6143318"/>
              <a:gd name="connsiteY558" fmla="*/ 4130273 h 4718622"/>
              <a:gd name="connsiteX559" fmla="*/ 1682383 w 6143318"/>
              <a:gd name="connsiteY559" fmla="*/ 3980659 h 4718622"/>
              <a:gd name="connsiteX560" fmla="*/ 1925446 w 6143318"/>
              <a:gd name="connsiteY560" fmla="*/ 3858104 h 4718622"/>
              <a:gd name="connsiteX561" fmla="*/ 2047772 w 6143318"/>
              <a:gd name="connsiteY561" fmla="*/ 3783298 h 4718622"/>
              <a:gd name="connsiteX562" fmla="*/ 2171687 w 6143318"/>
              <a:gd name="connsiteY562" fmla="*/ 3722816 h 4718622"/>
              <a:gd name="connsiteX563" fmla="*/ 2244765 w 6143318"/>
              <a:gd name="connsiteY563" fmla="*/ 3686209 h 4718622"/>
              <a:gd name="connsiteX564" fmla="*/ 2244765 w 6143318"/>
              <a:gd name="connsiteY564" fmla="*/ 3692575 h 4718622"/>
              <a:gd name="connsiteX565" fmla="*/ 2301957 w 6143318"/>
              <a:gd name="connsiteY565" fmla="*/ 3667109 h 4718622"/>
              <a:gd name="connsiteX566" fmla="*/ 2301957 w 6143318"/>
              <a:gd name="connsiteY566" fmla="*/ 3665517 h 4718622"/>
              <a:gd name="connsiteX567" fmla="*/ 2463999 w 6143318"/>
              <a:gd name="connsiteY567" fmla="*/ 3585936 h 4718622"/>
              <a:gd name="connsiteX568" fmla="*/ 2419517 w 6143318"/>
              <a:gd name="connsiteY568" fmla="*/ 3565245 h 4718622"/>
              <a:gd name="connsiteX569" fmla="*/ 2486240 w 6143318"/>
              <a:gd name="connsiteY569" fmla="*/ 3565245 h 4718622"/>
              <a:gd name="connsiteX570" fmla="*/ 2551375 w 6143318"/>
              <a:gd name="connsiteY570" fmla="*/ 3550920 h 4718622"/>
              <a:gd name="connsiteX571" fmla="*/ 2521191 w 6143318"/>
              <a:gd name="connsiteY571" fmla="*/ 3538187 h 4718622"/>
              <a:gd name="connsiteX572" fmla="*/ 2627630 w 6143318"/>
              <a:gd name="connsiteY572" fmla="*/ 3511129 h 4718622"/>
              <a:gd name="connsiteX573" fmla="*/ 2510070 w 6143318"/>
              <a:gd name="connsiteY573" fmla="*/ 3507946 h 4718622"/>
              <a:gd name="connsiteX574" fmla="*/ 2395687 w 6143318"/>
              <a:gd name="connsiteY574" fmla="*/ 3503172 h 4718622"/>
              <a:gd name="connsiteX575" fmla="*/ 2395687 w 6143318"/>
              <a:gd name="connsiteY575" fmla="*/ 3496805 h 4718622"/>
              <a:gd name="connsiteX576" fmla="*/ 2459234 w 6143318"/>
              <a:gd name="connsiteY576" fmla="*/ 3493622 h 4718622"/>
              <a:gd name="connsiteX577" fmla="*/ 2519602 w 6143318"/>
              <a:gd name="connsiteY577" fmla="*/ 3482480 h 4718622"/>
              <a:gd name="connsiteX578" fmla="*/ 2465588 w 6143318"/>
              <a:gd name="connsiteY578" fmla="*/ 3480889 h 4718622"/>
              <a:gd name="connsiteX579" fmla="*/ 2462411 w 6143318"/>
              <a:gd name="connsiteY579" fmla="*/ 3480889 h 4718622"/>
              <a:gd name="connsiteX580" fmla="*/ 2389333 w 6143318"/>
              <a:gd name="connsiteY580" fmla="*/ 3490438 h 4718622"/>
              <a:gd name="connsiteX581" fmla="*/ 2354382 w 6143318"/>
              <a:gd name="connsiteY581" fmla="*/ 3472931 h 4718622"/>
              <a:gd name="connsiteX582" fmla="*/ 2336907 w 6143318"/>
              <a:gd name="connsiteY582" fmla="*/ 3466564 h 4718622"/>
              <a:gd name="connsiteX583" fmla="*/ 2309900 w 6143318"/>
              <a:gd name="connsiteY583" fmla="*/ 3464972 h 4718622"/>
              <a:gd name="connsiteX584" fmla="*/ 2394098 w 6143318"/>
              <a:gd name="connsiteY584" fmla="*/ 3437915 h 4718622"/>
              <a:gd name="connsiteX585" fmla="*/ 2352793 w 6143318"/>
              <a:gd name="connsiteY585" fmla="*/ 3437915 h 4718622"/>
              <a:gd name="connsiteX586" fmla="*/ 2276538 w 6143318"/>
              <a:gd name="connsiteY586" fmla="*/ 3401307 h 4718622"/>
              <a:gd name="connsiteX587" fmla="*/ 2228879 w 6143318"/>
              <a:gd name="connsiteY587" fmla="*/ 3383799 h 4718622"/>
              <a:gd name="connsiteX588" fmla="*/ 2157389 w 6143318"/>
              <a:gd name="connsiteY588" fmla="*/ 3380616 h 4718622"/>
              <a:gd name="connsiteX589" fmla="*/ 2112907 w 6143318"/>
              <a:gd name="connsiteY589" fmla="*/ 3386982 h 4718622"/>
              <a:gd name="connsiteX590" fmla="*/ 2028709 w 6143318"/>
              <a:gd name="connsiteY590" fmla="*/ 3379025 h 4718622"/>
              <a:gd name="connsiteX591" fmla="*/ 2046184 w 6143318"/>
              <a:gd name="connsiteY591" fmla="*/ 3364700 h 4718622"/>
              <a:gd name="connsiteX592" fmla="*/ 2038240 w 6143318"/>
              <a:gd name="connsiteY592" fmla="*/ 3361517 h 4718622"/>
              <a:gd name="connsiteX593" fmla="*/ 1998524 w 6143318"/>
              <a:gd name="connsiteY593" fmla="*/ 3336050 h 4718622"/>
              <a:gd name="connsiteX594" fmla="*/ 1984226 w 6143318"/>
              <a:gd name="connsiteY594" fmla="*/ 3323317 h 4718622"/>
              <a:gd name="connsiteX595" fmla="*/ 1839659 w 6143318"/>
              <a:gd name="connsiteY595" fmla="*/ 3320134 h 4718622"/>
              <a:gd name="connsiteX596" fmla="*/ 1668085 w 6143318"/>
              <a:gd name="connsiteY596" fmla="*/ 3320134 h 4718622"/>
              <a:gd name="connsiteX597" fmla="*/ 1552113 w 6143318"/>
              <a:gd name="connsiteY597" fmla="*/ 3315360 h 4718622"/>
              <a:gd name="connsiteX598" fmla="*/ 1469503 w 6143318"/>
              <a:gd name="connsiteY598" fmla="*/ 3302626 h 4718622"/>
              <a:gd name="connsiteX599" fmla="*/ 1391659 w 6143318"/>
              <a:gd name="connsiteY599" fmla="*/ 3340825 h 4718622"/>
              <a:gd name="connsiteX600" fmla="*/ 1375773 w 6143318"/>
              <a:gd name="connsiteY600" fmla="*/ 3355150 h 4718622"/>
              <a:gd name="connsiteX601" fmla="*/ 1371007 w 6143318"/>
              <a:gd name="connsiteY601" fmla="*/ 3348784 h 4718622"/>
              <a:gd name="connsiteX602" fmla="*/ 1394837 w 6143318"/>
              <a:gd name="connsiteY602" fmla="*/ 3307401 h 4718622"/>
              <a:gd name="connsiteX603" fmla="*/ 1380539 w 6143318"/>
              <a:gd name="connsiteY603" fmla="*/ 3299443 h 4718622"/>
              <a:gd name="connsiteX604" fmla="*/ 1316992 w 6143318"/>
              <a:gd name="connsiteY604" fmla="*/ 3291485 h 4718622"/>
              <a:gd name="connsiteX605" fmla="*/ 1262979 w 6143318"/>
              <a:gd name="connsiteY605" fmla="*/ 3264427 h 4718622"/>
              <a:gd name="connsiteX606" fmla="*/ 1235971 w 6143318"/>
              <a:gd name="connsiteY606" fmla="*/ 3258060 h 4718622"/>
              <a:gd name="connsiteX607" fmla="*/ 1167659 w 6143318"/>
              <a:gd name="connsiteY607" fmla="*/ 3242145 h 4718622"/>
              <a:gd name="connsiteX608" fmla="*/ 1116822 w 6143318"/>
              <a:gd name="connsiteY608" fmla="*/ 3232595 h 4718622"/>
              <a:gd name="connsiteX609" fmla="*/ 1088227 w 6143318"/>
              <a:gd name="connsiteY609" fmla="*/ 3227820 h 4718622"/>
              <a:gd name="connsiteX610" fmla="*/ 1081872 w 6143318"/>
              <a:gd name="connsiteY610" fmla="*/ 3226228 h 4718622"/>
              <a:gd name="connsiteX611" fmla="*/ 996085 w 6143318"/>
              <a:gd name="connsiteY611" fmla="*/ 3242145 h 4718622"/>
              <a:gd name="connsiteX612" fmla="*/ 967489 w 6143318"/>
              <a:gd name="connsiteY612" fmla="*/ 3251695 h 4718622"/>
              <a:gd name="connsiteX613" fmla="*/ 897588 w 6143318"/>
              <a:gd name="connsiteY613" fmla="*/ 3266019 h 4718622"/>
              <a:gd name="connsiteX614" fmla="*/ 873759 w 6143318"/>
              <a:gd name="connsiteY614" fmla="*/ 3275569 h 4718622"/>
              <a:gd name="connsiteX615" fmla="*/ 819745 w 6143318"/>
              <a:gd name="connsiteY615" fmla="*/ 3288302 h 4718622"/>
              <a:gd name="connsiteX616" fmla="*/ 799092 w 6143318"/>
              <a:gd name="connsiteY616" fmla="*/ 3304218 h 4718622"/>
              <a:gd name="connsiteX617" fmla="*/ 819745 w 6143318"/>
              <a:gd name="connsiteY617" fmla="*/ 3339234 h 4718622"/>
              <a:gd name="connsiteX618" fmla="*/ 808624 w 6143318"/>
              <a:gd name="connsiteY618" fmla="*/ 3340825 h 4718622"/>
              <a:gd name="connsiteX619" fmla="*/ 756198 w 6143318"/>
              <a:gd name="connsiteY619" fmla="*/ 3323317 h 4718622"/>
              <a:gd name="connsiteX620" fmla="*/ 746667 w 6143318"/>
              <a:gd name="connsiteY620" fmla="*/ 3310585 h 4718622"/>
              <a:gd name="connsiteX621" fmla="*/ 700595 w 6143318"/>
              <a:gd name="connsiteY621" fmla="*/ 3304218 h 4718622"/>
              <a:gd name="connsiteX622" fmla="*/ 675177 w 6143318"/>
              <a:gd name="connsiteY622" fmla="*/ 3312176 h 4718622"/>
              <a:gd name="connsiteX623" fmla="*/ 662468 w 6143318"/>
              <a:gd name="connsiteY623" fmla="*/ 3308993 h 4718622"/>
              <a:gd name="connsiteX624" fmla="*/ 614808 w 6143318"/>
              <a:gd name="connsiteY624" fmla="*/ 3336050 h 4718622"/>
              <a:gd name="connsiteX625" fmla="*/ 613220 w 6143318"/>
              <a:gd name="connsiteY625" fmla="*/ 3344009 h 4718622"/>
              <a:gd name="connsiteX626" fmla="*/ 595745 w 6143318"/>
              <a:gd name="connsiteY626" fmla="*/ 3301035 h 4718622"/>
              <a:gd name="connsiteX627" fmla="*/ 605277 w 6143318"/>
              <a:gd name="connsiteY627" fmla="*/ 3267610 h 4718622"/>
              <a:gd name="connsiteX628" fmla="*/ 598922 w 6143318"/>
              <a:gd name="connsiteY628" fmla="*/ 3248511 h 4718622"/>
              <a:gd name="connsiteX629" fmla="*/ 583035 w 6143318"/>
              <a:gd name="connsiteY629" fmla="*/ 3262835 h 4718622"/>
              <a:gd name="connsiteX630" fmla="*/ 562383 w 6143318"/>
              <a:gd name="connsiteY630" fmla="*/ 3203945 h 4718622"/>
              <a:gd name="connsiteX631" fmla="*/ 533787 w 6143318"/>
              <a:gd name="connsiteY631" fmla="*/ 3203945 h 4718622"/>
              <a:gd name="connsiteX632" fmla="*/ 502014 w 6143318"/>
              <a:gd name="connsiteY632" fmla="*/ 3189621 h 4718622"/>
              <a:gd name="connsiteX633" fmla="*/ 495659 w 6143318"/>
              <a:gd name="connsiteY633" fmla="*/ 3184846 h 4718622"/>
              <a:gd name="connsiteX634" fmla="*/ 427347 w 6143318"/>
              <a:gd name="connsiteY634" fmla="*/ 3116406 h 4718622"/>
              <a:gd name="connsiteX635" fmla="*/ 398752 w 6143318"/>
              <a:gd name="connsiteY635" fmla="*/ 3065474 h 4718622"/>
              <a:gd name="connsiteX636" fmla="*/ 389220 w 6143318"/>
              <a:gd name="connsiteY636" fmla="*/ 3049558 h 4718622"/>
              <a:gd name="connsiteX637" fmla="*/ 387631 w 6143318"/>
              <a:gd name="connsiteY637" fmla="*/ 2974751 h 4718622"/>
              <a:gd name="connsiteX638" fmla="*/ 382865 w 6143318"/>
              <a:gd name="connsiteY638" fmla="*/ 2941327 h 4718622"/>
              <a:gd name="connsiteX639" fmla="*/ 352680 w 6143318"/>
              <a:gd name="connsiteY639" fmla="*/ 2947693 h 4718622"/>
              <a:gd name="connsiteX640" fmla="*/ 346326 w 6143318"/>
              <a:gd name="connsiteY640" fmla="*/ 2949285 h 4718622"/>
              <a:gd name="connsiteX641" fmla="*/ 322496 w 6143318"/>
              <a:gd name="connsiteY641" fmla="*/ 2896762 h 4718622"/>
              <a:gd name="connsiteX642" fmla="*/ 312964 w 6143318"/>
              <a:gd name="connsiteY642" fmla="*/ 2844238 h 4718622"/>
              <a:gd name="connsiteX643" fmla="*/ 314553 w 6143318"/>
              <a:gd name="connsiteY643" fmla="*/ 2810814 h 4718622"/>
              <a:gd name="connsiteX644" fmla="*/ 322496 w 6143318"/>
              <a:gd name="connsiteY644" fmla="*/ 2783756 h 4718622"/>
              <a:gd name="connsiteX645" fmla="*/ 349504 w 6143318"/>
              <a:gd name="connsiteY645" fmla="*/ 2737599 h 4718622"/>
              <a:gd name="connsiteX646" fmla="*/ 376510 w 6143318"/>
              <a:gd name="connsiteY646" fmla="*/ 2721683 h 4718622"/>
              <a:gd name="connsiteX647" fmla="*/ 381277 w 6143318"/>
              <a:gd name="connsiteY647" fmla="*/ 2689850 h 4718622"/>
              <a:gd name="connsiteX648" fmla="*/ 376510 w 6143318"/>
              <a:gd name="connsiteY648" fmla="*/ 2675525 h 4718622"/>
              <a:gd name="connsiteX649" fmla="*/ 362213 w 6143318"/>
              <a:gd name="connsiteY649" fmla="*/ 2627777 h 4718622"/>
              <a:gd name="connsiteX650" fmla="*/ 341560 w 6143318"/>
              <a:gd name="connsiteY650" fmla="*/ 2554562 h 4718622"/>
              <a:gd name="connsiteX651" fmla="*/ 339972 w 6143318"/>
              <a:gd name="connsiteY651" fmla="*/ 2548195 h 4718622"/>
              <a:gd name="connsiteX652" fmla="*/ 344737 w 6143318"/>
              <a:gd name="connsiteY652" fmla="*/ 2487713 h 4718622"/>
              <a:gd name="connsiteX653" fmla="*/ 363801 w 6143318"/>
              <a:gd name="connsiteY653" fmla="*/ 2455881 h 4718622"/>
              <a:gd name="connsiteX654" fmla="*/ 462298 w 6143318"/>
              <a:gd name="connsiteY654" fmla="*/ 2417682 h 4718622"/>
              <a:gd name="connsiteX655" fmla="*/ 486127 w 6143318"/>
              <a:gd name="connsiteY655" fmla="*/ 2417682 h 4718622"/>
              <a:gd name="connsiteX656" fmla="*/ 505192 w 6143318"/>
              <a:gd name="connsiteY656" fmla="*/ 2417682 h 4718622"/>
              <a:gd name="connsiteX657" fmla="*/ 630695 w 6143318"/>
              <a:gd name="connsiteY657" fmla="*/ 2354017 h 4718622"/>
              <a:gd name="connsiteX658" fmla="*/ 638638 w 6143318"/>
              <a:gd name="connsiteY658" fmla="*/ 2349242 h 4718622"/>
              <a:gd name="connsiteX659" fmla="*/ 652936 w 6143318"/>
              <a:gd name="connsiteY659" fmla="*/ 2320592 h 4718622"/>
              <a:gd name="connsiteX660" fmla="*/ 668823 w 6143318"/>
              <a:gd name="connsiteY660" fmla="*/ 2282394 h 4718622"/>
              <a:gd name="connsiteX661" fmla="*/ 689475 w 6143318"/>
              <a:gd name="connsiteY661" fmla="*/ 2260110 h 4718622"/>
              <a:gd name="connsiteX662" fmla="*/ 764142 w 6143318"/>
              <a:gd name="connsiteY662" fmla="*/ 2228278 h 4718622"/>
              <a:gd name="connsiteX663" fmla="*/ 778440 w 6143318"/>
              <a:gd name="connsiteY663" fmla="*/ 2221912 h 4718622"/>
              <a:gd name="connsiteX664" fmla="*/ 784794 w 6143318"/>
              <a:gd name="connsiteY664" fmla="*/ 2167796 h 4718622"/>
              <a:gd name="connsiteX665" fmla="*/ 789560 w 6143318"/>
              <a:gd name="connsiteY665" fmla="*/ 2163022 h 4718622"/>
              <a:gd name="connsiteX666" fmla="*/ 816567 w 6143318"/>
              <a:gd name="connsiteY666" fmla="*/ 2140739 h 4718622"/>
              <a:gd name="connsiteX667" fmla="*/ 791149 w 6143318"/>
              <a:gd name="connsiteY667" fmla="*/ 2116864 h 4718622"/>
              <a:gd name="connsiteX668" fmla="*/ 756198 w 6143318"/>
              <a:gd name="connsiteY668" fmla="*/ 2105723 h 4718622"/>
              <a:gd name="connsiteX669" fmla="*/ 733957 w 6143318"/>
              <a:gd name="connsiteY669" fmla="*/ 2118456 h 4718622"/>
              <a:gd name="connsiteX670" fmla="*/ 738723 w 6143318"/>
              <a:gd name="connsiteY670" fmla="*/ 2053199 h 4718622"/>
              <a:gd name="connsiteX671" fmla="*/ 729191 w 6143318"/>
              <a:gd name="connsiteY671" fmla="*/ 2027733 h 4718622"/>
              <a:gd name="connsiteX672" fmla="*/ 721248 w 6143318"/>
              <a:gd name="connsiteY672" fmla="*/ 2010225 h 4718622"/>
              <a:gd name="connsiteX673" fmla="*/ 718071 w 6143318"/>
              <a:gd name="connsiteY673" fmla="*/ 1976801 h 4718622"/>
              <a:gd name="connsiteX674" fmla="*/ 708539 w 6143318"/>
              <a:gd name="connsiteY674" fmla="*/ 1954518 h 4718622"/>
              <a:gd name="connsiteX675" fmla="*/ 703773 w 6143318"/>
              <a:gd name="connsiteY675" fmla="*/ 1903586 h 4718622"/>
              <a:gd name="connsiteX676" fmla="*/ 695830 w 6143318"/>
              <a:gd name="connsiteY676" fmla="*/ 1895628 h 4718622"/>
              <a:gd name="connsiteX677" fmla="*/ 697418 w 6143318"/>
              <a:gd name="connsiteY677" fmla="*/ 1868570 h 4718622"/>
              <a:gd name="connsiteX678" fmla="*/ 981787 w 6143318"/>
              <a:gd name="connsiteY678" fmla="*/ 1701449 h 4718622"/>
              <a:gd name="connsiteX679" fmla="*/ 1221674 w 6143318"/>
              <a:gd name="connsiteY679" fmla="*/ 1602768 h 4718622"/>
              <a:gd name="connsiteX680" fmla="*/ 1469503 w 6143318"/>
              <a:gd name="connsiteY680" fmla="*/ 1505679 h 4718622"/>
              <a:gd name="connsiteX681" fmla="*/ 1542581 w 6143318"/>
              <a:gd name="connsiteY681" fmla="*/ 1467480 h 4718622"/>
              <a:gd name="connsiteX682" fmla="*/ 1510808 w 6143318"/>
              <a:gd name="connsiteY682" fmla="*/ 1459522 h 4718622"/>
              <a:gd name="connsiteX683" fmla="*/ 1363064 w 6143318"/>
              <a:gd name="connsiteY683" fmla="*/ 1457930 h 4718622"/>
              <a:gd name="connsiteX684" fmla="*/ 1156539 w 6143318"/>
              <a:gd name="connsiteY684" fmla="*/ 1457930 h 4718622"/>
              <a:gd name="connsiteX685" fmla="*/ 1156539 w 6143318"/>
              <a:gd name="connsiteY685" fmla="*/ 1449972 h 4718622"/>
              <a:gd name="connsiteX686" fmla="*/ 1221674 w 6143318"/>
              <a:gd name="connsiteY686" fmla="*/ 1443606 h 4718622"/>
              <a:gd name="connsiteX687" fmla="*/ 1363064 w 6143318"/>
              <a:gd name="connsiteY687" fmla="*/ 1446789 h 4718622"/>
              <a:gd name="connsiteX688" fmla="*/ 1442496 w 6143318"/>
              <a:gd name="connsiteY688" fmla="*/ 1453156 h 4718622"/>
              <a:gd name="connsiteX689" fmla="*/ 1471092 w 6143318"/>
              <a:gd name="connsiteY689" fmla="*/ 1446789 h 4718622"/>
              <a:gd name="connsiteX690" fmla="*/ 1544170 w 6143318"/>
              <a:gd name="connsiteY690" fmla="*/ 1453156 h 4718622"/>
              <a:gd name="connsiteX691" fmla="*/ 1628368 w 6143318"/>
              <a:gd name="connsiteY691" fmla="*/ 1426098 h 4718622"/>
              <a:gd name="connsiteX692" fmla="*/ 1687148 w 6143318"/>
              <a:gd name="connsiteY692" fmla="*/ 1402223 h 4718622"/>
              <a:gd name="connsiteX693" fmla="*/ 1745928 w 6143318"/>
              <a:gd name="connsiteY693" fmla="*/ 1397448 h 4718622"/>
              <a:gd name="connsiteX694" fmla="*/ 1869843 w 6143318"/>
              <a:gd name="connsiteY694" fmla="*/ 1354475 h 4718622"/>
              <a:gd name="connsiteX695" fmla="*/ 1884141 w 6143318"/>
              <a:gd name="connsiteY695" fmla="*/ 1346516 h 4718622"/>
              <a:gd name="connsiteX696" fmla="*/ 1882553 w 6143318"/>
              <a:gd name="connsiteY696" fmla="*/ 1340150 h 4718622"/>
              <a:gd name="connsiteX697" fmla="*/ 1191489 w 6143318"/>
              <a:gd name="connsiteY697" fmla="*/ 1335375 h 4718622"/>
              <a:gd name="connsiteX698" fmla="*/ 500425 w 6143318"/>
              <a:gd name="connsiteY698" fmla="*/ 1329009 h 4718622"/>
              <a:gd name="connsiteX699" fmla="*/ 497248 w 6143318"/>
              <a:gd name="connsiteY699" fmla="*/ 1314684 h 4718622"/>
              <a:gd name="connsiteX700" fmla="*/ 454355 w 6143318"/>
              <a:gd name="connsiteY700" fmla="*/ 1329009 h 4718622"/>
              <a:gd name="connsiteX701" fmla="*/ 413050 w 6143318"/>
              <a:gd name="connsiteY701" fmla="*/ 1324234 h 4718622"/>
              <a:gd name="connsiteX702" fmla="*/ 368567 w 6143318"/>
              <a:gd name="connsiteY702" fmla="*/ 1329009 h 4718622"/>
              <a:gd name="connsiteX703" fmla="*/ 168397 w 6143318"/>
              <a:gd name="connsiteY703" fmla="*/ 1314684 h 4718622"/>
              <a:gd name="connsiteX704" fmla="*/ 85787 w 6143318"/>
              <a:gd name="connsiteY704" fmla="*/ 1303542 h 4718622"/>
              <a:gd name="connsiteX705" fmla="*/ 63546 w 6143318"/>
              <a:gd name="connsiteY705" fmla="*/ 1292401 h 4718622"/>
              <a:gd name="connsiteX706" fmla="*/ 222411 w 6143318"/>
              <a:gd name="connsiteY706" fmla="*/ 1281260 h 4718622"/>
              <a:gd name="connsiteX707" fmla="*/ 217646 w 6143318"/>
              <a:gd name="connsiteY707" fmla="*/ 1274893 h 4718622"/>
              <a:gd name="connsiteX708" fmla="*/ 90553 w 6143318"/>
              <a:gd name="connsiteY708" fmla="*/ 1257385 h 4718622"/>
              <a:gd name="connsiteX709" fmla="*/ 36539 w 6143318"/>
              <a:gd name="connsiteY709" fmla="*/ 1208045 h 4718622"/>
              <a:gd name="connsiteX710" fmla="*/ 38128 w 6143318"/>
              <a:gd name="connsiteY710" fmla="*/ 1182579 h 4718622"/>
              <a:gd name="connsiteX711" fmla="*/ 88964 w 6143318"/>
              <a:gd name="connsiteY711" fmla="*/ 1166663 h 4718622"/>
              <a:gd name="connsiteX712" fmla="*/ 165220 w 6143318"/>
              <a:gd name="connsiteY712" fmla="*/ 1168254 h 4718622"/>
              <a:gd name="connsiteX713" fmla="*/ 166809 w 6143318"/>
              <a:gd name="connsiteY713" fmla="*/ 1157113 h 4718622"/>
              <a:gd name="connsiteX714" fmla="*/ 136624 w 6143318"/>
              <a:gd name="connsiteY714" fmla="*/ 1149154 h 4718622"/>
              <a:gd name="connsiteX715" fmla="*/ 31773 w 6143318"/>
              <a:gd name="connsiteY715" fmla="*/ 1157113 h 4718622"/>
              <a:gd name="connsiteX716" fmla="*/ 0 w 6143318"/>
              <a:gd name="connsiteY716" fmla="*/ 1145971 h 4718622"/>
              <a:gd name="connsiteX717" fmla="*/ 4766 w 6143318"/>
              <a:gd name="connsiteY717" fmla="*/ 1079123 h 4718622"/>
              <a:gd name="connsiteX718" fmla="*/ 33362 w 6143318"/>
              <a:gd name="connsiteY718" fmla="*/ 1039332 h 4718622"/>
              <a:gd name="connsiteX719" fmla="*/ 106439 w 6143318"/>
              <a:gd name="connsiteY719" fmla="*/ 1026599 h 4718622"/>
              <a:gd name="connsiteX720" fmla="*/ 141390 w 6143318"/>
              <a:gd name="connsiteY720" fmla="*/ 1029783 h 4718622"/>
              <a:gd name="connsiteX721" fmla="*/ 174752 w 6143318"/>
              <a:gd name="connsiteY721" fmla="*/ 1021824 h 4718622"/>
              <a:gd name="connsiteX722" fmla="*/ 176341 w 6143318"/>
              <a:gd name="connsiteY722" fmla="*/ 1012275 h 4718622"/>
              <a:gd name="connsiteX723" fmla="*/ 139801 w 6143318"/>
              <a:gd name="connsiteY723" fmla="*/ 1007500 h 4718622"/>
              <a:gd name="connsiteX724" fmla="*/ 100085 w 6143318"/>
              <a:gd name="connsiteY724" fmla="*/ 1007500 h 4718622"/>
              <a:gd name="connsiteX725" fmla="*/ 98496 w 6143318"/>
              <a:gd name="connsiteY725" fmla="*/ 1001133 h 4718622"/>
              <a:gd name="connsiteX726" fmla="*/ 131858 w 6143318"/>
              <a:gd name="connsiteY726" fmla="*/ 991583 h 4718622"/>
              <a:gd name="connsiteX727" fmla="*/ 158865 w 6143318"/>
              <a:gd name="connsiteY727" fmla="*/ 986809 h 4718622"/>
              <a:gd name="connsiteX728" fmla="*/ 174752 w 6143318"/>
              <a:gd name="connsiteY728" fmla="*/ 961342 h 4718622"/>
              <a:gd name="connsiteX729" fmla="*/ 182695 w 6143318"/>
              <a:gd name="connsiteY729" fmla="*/ 937468 h 4718622"/>
              <a:gd name="connsiteX730" fmla="*/ 184284 w 6143318"/>
              <a:gd name="connsiteY730" fmla="*/ 915186 h 4718622"/>
              <a:gd name="connsiteX731" fmla="*/ 127092 w 6143318"/>
              <a:gd name="connsiteY731" fmla="*/ 859479 h 4718622"/>
              <a:gd name="connsiteX732" fmla="*/ 108028 w 6143318"/>
              <a:gd name="connsiteY732" fmla="*/ 814913 h 4718622"/>
              <a:gd name="connsiteX733" fmla="*/ 101674 w 6143318"/>
              <a:gd name="connsiteY733" fmla="*/ 743290 h 4718622"/>
              <a:gd name="connsiteX734" fmla="*/ 115972 w 6143318"/>
              <a:gd name="connsiteY734" fmla="*/ 609593 h 4718622"/>
              <a:gd name="connsiteX735" fmla="*/ 309787 w 6143318"/>
              <a:gd name="connsiteY735" fmla="*/ 466346 h 4718622"/>
              <a:gd name="connsiteX736" fmla="*/ 513135 w 6143318"/>
              <a:gd name="connsiteY736" fmla="*/ 405865 h 4718622"/>
              <a:gd name="connsiteX737" fmla="*/ 644993 w 6143318"/>
              <a:gd name="connsiteY737" fmla="*/ 353341 h 4718622"/>
              <a:gd name="connsiteX738" fmla="*/ 896000 w 6143318"/>
              <a:gd name="connsiteY738" fmla="*/ 283309 h 4718622"/>
              <a:gd name="connsiteX739" fmla="*/ 1069163 w 6143318"/>
              <a:gd name="connsiteY739" fmla="*/ 241928 h 4718622"/>
              <a:gd name="connsiteX740" fmla="*/ 1283631 w 6143318"/>
              <a:gd name="connsiteY740" fmla="*/ 216462 h 4718622"/>
              <a:gd name="connsiteX741" fmla="*/ 1475858 w 6143318"/>
              <a:gd name="connsiteY741" fmla="*/ 214869 h 4718622"/>
              <a:gd name="connsiteX742" fmla="*/ 1753872 w 6143318"/>
              <a:gd name="connsiteY742" fmla="*/ 208503 h 4718622"/>
              <a:gd name="connsiteX743" fmla="*/ 1979460 w 6143318"/>
              <a:gd name="connsiteY743" fmla="*/ 210095 h 4718622"/>
              <a:gd name="connsiteX744" fmla="*/ 2294013 w 6143318"/>
              <a:gd name="connsiteY744" fmla="*/ 194178 h 4718622"/>
              <a:gd name="connsiteX745" fmla="*/ 2368681 w 6143318"/>
              <a:gd name="connsiteY745" fmla="*/ 195770 h 4718622"/>
              <a:gd name="connsiteX746" fmla="*/ 2394098 w 6143318"/>
              <a:gd name="connsiteY746" fmla="*/ 189404 h 4718622"/>
              <a:gd name="connsiteX747" fmla="*/ 2463999 w 6143318"/>
              <a:gd name="connsiteY747" fmla="*/ 183037 h 4718622"/>
              <a:gd name="connsiteX748" fmla="*/ 2481475 w 6143318"/>
              <a:gd name="connsiteY748" fmla="*/ 179854 h 4718622"/>
              <a:gd name="connsiteX749" fmla="*/ 2476709 w 6143318"/>
              <a:gd name="connsiteY749" fmla="*/ 173487 h 4718622"/>
              <a:gd name="connsiteX750" fmla="*/ 2360737 w 6143318"/>
              <a:gd name="connsiteY750" fmla="*/ 168712 h 4718622"/>
              <a:gd name="connsiteX751" fmla="*/ 2203460 w 6143318"/>
              <a:gd name="connsiteY751" fmla="*/ 152796 h 4718622"/>
              <a:gd name="connsiteX752" fmla="*/ 2190751 w 6143318"/>
              <a:gd name="connsiteY752" fmla="*/ 151205 h 4718622"/>
              <a:gd name="connsiteX753" fmla="*/ 2185985 w 6143318"/>
              <a:gd name="connsiteY753" fmla="*/ 146430 h 4718622"/>
              <a:gd name="connsiteX754" fmla="*/ 2251120 w 6143318"/>
              <a:gd name="connsiteY754" fmla="*/ 135288 h 4718622"/>
              <a:gd name="connsiteX755" fmla="*/ 2487829 w 6143318"/>
              <a:gd name="connsiteY755" fmla="*/ 128922 h 4718622"/>
              <a:gd name="connsiteX756" fmla="*/ 2732482 w 6143318"/>
              <a:gd name="connsiteY756" fmla="*/ 127330 h 4718622"/>
              <a:gd name="connsiteX757" fmla="*/ 2969191 w 6143318"/>
              <a:gd name="connsiteY757" fmla="*/ 124147 h 4718622"/>
              <a:gd name="connsiteX758" fmla="*/ 3226553 w 6143318"/>
              <a:gd name="connsiteY758" fmla="*/ 114597 h 4718622"/>
              <a:gd name="connsiteX759" fmla="*/ 3236085 w 6143318"/>
              <a:gd name="connsiteY759" fmla="*/ 114597 h 4718622"/>
              <a:gd name="connsiteX760" fmla="*/ 3309162 w 6143318"/>
              <a:gd name="connsiteY760" fmla="*/ 109822 h 4718622"/>
              <a:gd name="connsiteX761" fmla="*/ 3366354 w 6143318"/>
              <a:gd name="connsiteY761" fmla="*/ 108231 h 4718622"/>
              <a:gd name="connsiteX762" fmla="*/ 3452142 w 6143318"/>
              <a:gd name="connsiteY762" fmla="*/ 101864 h 4718622"/>
              <a:gd name="connsiteX763" fmla="*/ 3474382 w 6143318"/>
              <a:gd name="connsiteY763" fmla="*/ 101864 h 4718622"/>
              <a:gd name="connsiteX764" fmla="*/ 3553815 w 6143318"/>
              <a:gd name="connsiteY764" fmla="*/ 97090 h 4718622"/>
              <a:gd name="connsiteX765" fmla="*/ 3712680 w 6143318"/>
              <a:gd name="connsiteY765" fmla="*/ 92315 h 4718622"/>
              <a:gd name="connsiteX766" fmla="*/ 4020879 w 6143318"/>
              <a:gd name="connsiteY766" fmla="*/ 74806 h 4718622"/>
              <a:gd name="connsiteX767" fmla="*/ 4254411 w 6143318"/>
              <a:gd name="connsiteY767" fmla="*/ 65256 h 4718622"/>
              <a:gd name="connsiteX768" fmla="*/ 4534014 w 6143318"/>
              <a:gd name="connsiteY768" fmla="*/ 74806 h 4718622"/>
              <a:gd name="connsiteX769" fmla="*/ 4729418 w 6143318"/>
              <a:gd name="connsiteY769" fmla="*/ 74806 h 4718622"/>
              <a:gd name="connsiteX770" fmla="*/ 4854922 w 6143318"/>
              <a:gd name="connsiteY770" fmla="*/ 42974 h 4718622"/>
              <a:gd name="connsiteX771" fmla="*/ 4920056 w 6143318"/>
              <a:gd name="connsiteY771" fmla="*/ 0 h 471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Lst>
            <a:rect l="l" t="t" r="r" b="b"/>
            <a:pathLst>
              <a:path w="6143318" h="4718622">
                <a:moveTo>
                  <a:pt x="1669673" y="4595028"/>
                </a:moveTo>
                <a:cubicBezTo>
                  <a:pt x="1656964" y="4596619"/>
                  <a:pt x="1642667" y="4598211"/>
                  <a:pt x="1629957" y="4601394"/>
                </a:cubicBezTo>
                <a:cubicBezTo>
                  <a:pt x="1631546" y="4604578"/>
                  <a:pt x="1631546" y="4607760"/>
                  <a:pt x="1631546" y="4610944"/>
                </a:cubicBezTo>
                <a:cubicBezTo>
                  <a:pt x="1644255" y="4609352"/>
                  <a:pt x="1658553" y="4607760"/>
                  <a:pt x="1671262" y="4606169"/>
                </a:cubicBezTo>
                <a:cubicBezTo>
                  <a:pt x="1669673" y="4601394"/>
                  <a:pt x="1669673" y="4598211"/>
                  <a:pt x="1669673" y="4595028"/>
                </a:cubicBezTo>
                <a:close/>
                <a:moveTo>
                  <a:pt x="1890496" y="4593436"/>
                </a:moveTo>
                <a:cubicBezTo>
                  <a:pt x="1876198" y="4598211"/>
                  <a:pt x="1863489" y="4602986"/>
                  <a:pt x="1849191" y="4607760"/>
                </a:cubicBezTo>
                <a:cubicBezTo>
                  <a:pt x="1850780" y="4610944"/>
                  <a:pt x="1852368" y="4614127"/>
                  <a:pt x="1853957" y="4618902"/>
                </a:cubicBezTo>
                <a:cubicBezTo>
                  <a:pt x="1866666" y="4612535"/>
                  <a:pt x="1879375" y="4604578"/>
                  <a:pt x="1892084" y="4598211"/>
                </a:cubicBezTo>
                <a:cubicBezTo>
                  <a:pt x="1892084" y="4596619"/>
                  <a:pt x="1892084" y="4595028"/>
                  <a:pt x="1890496" y="4593436"/>
                </a:cubicBezTo>
                <a:close/>
                <a:moveTo>
                  <a:pt x="1944510" y="4502713"/>
                </a:moveTo>
                <a:cubicBezTo>
                  <a:pt x="1919092" y="4512263"/>
                  <a:pt x="1896851" y="4520221"/>
                  <a:pt x="1869843" y="4528179"/>
                </a:cubicBezTo>
                <a:cubicBezTo>
                  <a:pt x="1906383" y="4537729"/>
                  <a:pt x="1938155" y="4526588"/>
                  <a:pt x="1944510" y="4502713"/>
                </a:cubicBezTo>
                <a:close/>
                <a:moveTo>
                  <a:pt x="2214581" y="4378567"/>
                </a:moveTo>
                <a:cubicBezTo>
                  <a:pt x="2193928" y="4386525"/>
                  <a:pt x="2173276" y="4394482"/>
                  <a:pt x="2152624" y="4402441"/>
                </a:cubicBezTo>
                <a:cubicBezTo>
                  <a:pt x="2154212" y="4405624"/>
                  <a:pt x="2155800" y="4408807"/>
                  <a:pt x="2155800" y="4411991"/>
                </a:cubicBezTo>
                <a:cubicBezTo>
                  <a:pt x="2176453" y="4404032"/>
                  <a:pt x="2197105" y="4396074"/>
                  <a:pt x="2217758" y="4388116"/>
                </a:cubicBezTo>
                <a:cubicBezTo>
                  <a:pt x="2217758" y="4384933"/>
                  <a:pt x="2216170" y="4381750"/>
                  <a:pt x="2214581" y="4378567"/>
                </a:cubicBezTo>
                <a:close/>
                <a:moveTo>
                  <a:pt x="2255240" y="4353697"/>
                </a:moveTo>
                <a:cubicBezTo>
                  <a:pt x="2240198" y="4351608"/>
                  <a:pt x="2237219" y="4356682"/>
                  <a:pt x="2228879" y="4376975"/>
                </a:cubicBezTo>
                <a:cubicBezTo>
                  <a:pt x="2247942" y="4380158"/>
                  <a:pt x="2265418" y="4378567"/>
                  <a:pt x="2274950" y="4357875"/>
                </a:cubicBezTo>
                <a:cubicBezTo>
                  <a:pt x="2266609" y="4355885"/>
                  <a:pt x="2260254" y="4354393"/>
                  <a:pt x="2255240" y="4353697"/>
                </a:cubicBezTo>
                <a:close/>
                <a:moveTo>
                  <a:pt x="2315261" y="4346336"/>
                </a:moveTo>
                <a:cubicBezTo>
                  <a:pt x="2303545" y="4349121"/>
                  <a:pt x="2294808" y="4357875"/>
                  <a:pt x="2289247" y="4372200"/>
                </a:cubicBezTo>
                <a:cubicBezTo>
                  <a:pt x="2311488" y="4354692"/>
                  <a:pt x="2338496" y="4384933"/>
                  <a:pt x="2359148" y="4356284"/>
                </a:cubicBezTo>
                <a:cubicBezTo>
                  <a:pt x="2341673" y="4346734"/>
                  <a:pt x="2326978" y="4343551"/>
                  <a:pt x="2315261" y="4346336"/>
                </a:cubicBezTo>
                <a:close/>
                <a:moveTo>
                  <a:pt x="3415602" y="4163696"/>
                </a:moveTo>
                <a:cubicBezTo>
                  <a:pt x="3388595" y="4173246"/>
                  <a:pt x="3361588" y="4182796"/>
                  <a:pt x="3334581" y="4193937"/>
                </a:cubicBezTo>
                <a:cubicBezTo>
                  <a:pt x="3326638" y="4195530"/>
                  <a:pt x="3320283" y="4198713"/>
                  <a:pt x="3313929" y="4200304"/>
                </a:cubicBezTo>
                <a:cubicBezTo>
                  <a:pt x="3290099" y="4203487"/>
                  <a:pt x="3266269" y="4205079"/>
                  <a:pt x="3244028" y="4211445"/>
                </a:cubicBezTo>
                <a:cubicBezTo>
                  <a:pt x="3204312" y="4222587"/>
                  <a:pt x="3164596" y="4235320"/>
                  <a:pt x="3124879" y="4251236"/>
                </a:cubicBezTo>
                <a:cubicBezTo>
                  <a:pt x="3113758" y="4254420"/>
                  <a:pt x="3089929" y="4259195"/>
                  <a:pt x="3104226" y="4283069"/>
                </a:cubicBezTo>
                <a:cubicBezTo>
                  <a:pt x="3112170" y="4279885"/>
                  <a:pt x="3120113" y="4275110"/>
                  <a:pt x="3126468" y="4273519"/>
                </a:cubicBezTo>
                <a:cubicBezTo>
                  <a:pt x="3175716" y="4257603"/>
                  <a:pt x="3224964" y="4244870"/>
                  <a:pt x="3274212" y="4228953"/>
                </a:cubicBezTo>
                <a:cubicBezTo>
                  <a:pt x="3294865" y="4222587"/>
                  <a:pt x="3315517" y="4214629"/>
                  <a:pt x="3336170" y="4206670"/>
                </a:cubicBezTo>
                <a:cubicBezTo>
                  <a:pt x="3363177" y="4195530"/>
                  <a:pt x="3390184" y="4184388"/>
                  <a:pt x="3417191" y="4171655"/>
                </a:cubicBezTo>
                <a:cubicBezTo>
                  <a:pt x="3417191" y="4170063"/>
                  <a:pt x="3415602" y="4166880"/>
                  <a:pt x="3415602" y="4163696"/>
                </a:cubicBezTo>
                <a:close/>
                <a:moveTo>
                  <a:pt x="3520454" y="4146189"/>
                </a:moveTo>
                <a:cubicBezTo>
                  <a:pt x="3504567" y="4147780"/>
                  <a:pt x="3488680" y="4149372"/>
                  <a:pt x="3474382" y="4149372"/>
                </a:cubicBezTo>
                <a:cubicBezTo>
                  <a:pt x="3461674" y="4154147"/>
                  <a:pt x="3448964" y="4157330"/>
                  <a:pt x="3436255" y="4160513"/>
                </a:cubicBezTo>
                <a:cubicBezTo>
                  <a:pt x="3458496" y="4166880"/>
                  <a:pt x="3496624" y="4157330"/>
                  <a:pt x="3520454" y="4146189"/>
                </a:cubicBezTo>
                <a:close/>
                <a:moveTo>
                  <a:pt x="4445049" y="3956785"/>
                </a:moveTo>
                <a:cubicBezTo>
                  <a:pt x="4424396" y="3961560"/>
                  <a:pt x="4405333" y="3967926"/>
                  <a:pt x="4384680" y="3972701"/>
                </a:cubicBezTo>
                <a:cubicBezTo>
                  <a:pt x="4384680" y="3975884"/>
                  <a:pt x="4386269" y="3979068"/>
                  <a:pt x="4386269" y="3983843"/>
                </a:cubicBezTo>
                <a:cubicBezTo>
                  <a:pt x="4406921" y="3977476"/>
                  <a:pt x="4425985" y="3972701"/>
                  <a:pt x="4446637" y="3966335"/>
                </a:cubicBezTo>
                <a:cubicBezTo>
                  <a:pt x="4446637" y="3963152"/>
                  <a:pt x="4445049" y="3959968"/>
                  <a:pt x="4445049" y="3956785"/>
                </a:cubicBezTo>
                <a:close/>
                <a:moveTo>
                  <a:pt x="4770723" y="3888345"/>
                </a:moveTo>
                <a:cubicBezTo>
                  <a:pt x="4727829" y="3897895"/>
                  <a:pt x="4688113" y="3907445"/>
                  <a:pt x="4646808" y="3915403"/>
                </a:cubicBezTo>
                <a:cubicBezTo>
                  <a:pt x="4648397" y="3918586"/>
                  <a:pt x="4648397" y="3921769"/>
                  <a:pt x="4649985" y="3924953"/>
                </a:cubicBezTo>
                <a:cubicBezTo>
                  <a:pt x="4686524" y="3916994"/>
                  <a:pt x="4724652" y="3910628"/>
                  <a:pt x="4761191" y="3901078"/>
                </a:cubicBezTo>
                <a:cubicBezTo>
                  <a:pt x="4764368" y="3901078"/>
                  <a:pt x="4767545" y="3893120"/>
                  <a:pt x="4770723" y="3888345"/>
                </a:cubicBezTo>
                <a:close/>
                <a:moveTo>
                  <a:pt x="4818382" y="3850146"/>
                </a:moveTo>
                <a:cubicBezTo>
                  <a:pt x="4818382" y="3851738"/>
                  <a:pt x="4818382" y="3854921"/>
                  <a:pt x="4816793" y="3858104"/>
                </a:cubicBezTo>
                <a:cubicBezTo>
                  <a:pt x="4823148" y="3862879"/>
                  <a:pt x="4827914" y="3867654"/>
                  <a:pt x="4834269" y="3874021"/>
                </a:cubicBezTo>
                <a:cubicBezTo>
                  <a:pt x="4839035" y="3870837"/>
                  <a:pt x="4845389" y="3866062"/>
                  <a:pt x="4850155" y="3862879"/>
                </a:cubicBezTo>
                <a:cubicBezTo>
                  <a:pt x="4850155" y="3861287"/>
                  <a:pt x="4850155" y="3858104"/>
                  <a:pt x="4850155" y="3854921"/>
                </a:cubicBezTo>
                <a:cubicBezTo>
                  <a:pt x="4839035" y="3853329"/>
                  <a:pt x="4829503" y="3851738"/>
                  <a:pt x="4818382" y="3850146"/>
                </a:cubicBezTo>
                <a:close/>
                <a:moveTo>
                  <a:pt x="4899403" y="3827863"/>
                </a:moveTo>
                <a:cubicBezTo>
                  <a:pt x="4883517" y="3832638"/>
                  <a:pt x="4869219" y="3839005"/>
                  <a:pt x="4854922" y="3843780"/>
                </a:cubicBezTo>
                <a:cubicBezTo>
                  <a:pt x="4854922" y="3846963"/>
                  <a:pt x="4856510" y="3850146"/>
                  <a:pt x="4856510" y="3853329"/>
                </a:cubicBezTo>
                <a:cubicBezTo>
                  <a:pt x="4872397" y="3846963"/>
                  <a:pt x="4886694" y="3842188"/>
                  <a:pt x="4902581" y="3835821"/>
                </a:cubicBezTo>
                <a:cubicBezTo>
                  <a:pt x="4900992" y="3832638"/>
                  <a:pt x="4899403" y="3831046"/>
                  <a:pt x="4899403" y="3827863"/>
                </a:cubicBezTo>
                <a:close/>
                <a:moveTo>
                  <a:pt x="943784" y="3162414"/>
                </a:moveTo>
                <a:cubicBezTo>
                  <a:pt x="939886" y="3162464"/>
                  <a:pt x="936113" y="3162961"/>
                  <a:pt x="932539" y="3164155"/>
                </a:cubicBezTo>
                <a:cubicBezTo>
                  <a:pt x="889645" y="3180071"/>
                  <a:pt x="861050" y="3208720"/>
                  <a:pt x="851518" y="3237370"/>
                </a:cubicBezTo>
                <a:cubicBezTo>
                  <a:pt x="873759" y="3229411"/>
                  <a:pt x="899177" y="3221453"/>
                  <a:pt x="923007" y="3213495"/>
                </a:cubicBezTo>
                <a:cubicBezTo>
                  <a:pt x="946837" y="3205537"/>
                  <a:pt x="969077" y="3197579"/>
                  <a:pt x="980198" y="3167338"/>
                </a:cubicBezTo>
                <a:cubicBezTo>
                  <a:pt x="968283" y="3166144"/>
                  <a:pt x="955475" y="3162265"/>
                  <a:pt x="943784" y="3162414"/>
                </a:cubicBezTo>
                <a:close/>
                <a:moveTo>
                  <a:pt x="5647659" y="3060699"/>
                </a:moveTo>
                <a:cubicBezTo>
                  <a:pt x="5636538" y="3062291"/>
                  <a:pt x="5627006" y="3062291"/>
                  <a:pt x="5617474" y="3065474"/>
                </a:cubicBezTo>
                <a:cubicBezTo>
                  <a:pt x="5599999" y="3071840"/>
                  <a:pt x="5584112" y="3079798"/>
                  <a:pt x="5566637" y="3086165"/>
                </a:cubicBezTo>
                <a:cubicBezTo>
                  <a:pt x="5544396" y="3095715"/>
                  <a:pt x="5523744" y="3105265"/>
                  <a:pt x="5501503" y="3114814"/>
                </a:cubicBezTo>
                <a:cubicBezTo>
                  <a:pt x="5503091" y="3117998"/>
                  <a:pt x="5504680" y="3119589"/>
                  <a:pt x="5506269" y="3122773"/>
                </a:cubicBezTo>
                <a:cubicBezTo>
                  <a:pt x="5553928" y="3105265"/>
                  <a:pt x="5601588" y="3087757"/>
                  <a:pt x="5647659" y="3070248"/>
                </a:cubicBezTo>
                <a:cubicBezTo>
                  <a:pt x="5647659" y="3067066"/>
                  <a:pt x="5647659" y="3063883"/>
                  <a:pt x="5647659" y="3060699"/>
                </a:cubicBezTo>
                <a:close/>
                <a:moveTo>
                  <a:pt x="5190127" y="2183713"/>
                </a:moveTo>
                <a:cubicBezTo>
                  <a:pt x="5174240" y="2185304"/>
                  <a:pt x="5158354" y="2186896"/>
                  <a:pt x="5142468" y="2188488"/>
                </a:cubicBezTo>
                <a:cubicBezTo>
                  <a:pt x="5142468" y="2191671"/>
                  <a:pt x="5142468" y="2194854"/>
                  <a:pt x="5142468" y="2196445"/>
                </a:cubicBezTo>
                <a:cubicBezTo>
                  <a:pt x="5158354" y="2196445"/>
                  <a:pt x="5174240" y="2196445"/>
                  <a:pt x="5190127" y="2196445"/>
                </a:cubicBezTo>
                <a:cubicBezTo>
                  <a:pt x="5190127" y="2191671"/>
                  <a:pt x="5190127" y="2186896"/>
                  <a:pt x="5190127" y="2183713"/>
                </a:cubicBezTo>
                <a:close/>
                <a:moveTo>
                  <a:pt x="4559432" y="1785806"/>
                </a:moveTo>
                <a:cubicBezTo>
                  <a:pt x="4557844" y="1785806"/>
                  <a:pt x="4557844" y="1785806"/>
                  <a:pt x="4556255" y="1787398"/>
                </a:cubicBezTo>
                <a:cubicBezTo>
                  <a:pt x="4556255" y="1792173"/>
                  <a:pt x="4554666" y="1796947"/>
                  <a:pt x="4554666" y="1801722"/>
                </a:cubicBezTo>
                <a:cubicBezTo>
                  <a:pt x="4556255" y="1796947"/>
                  <a:pt x="4557844" y="1792173"/>
                  <a:pt x="4559432" y="1785806"/>
                </a:cubicBezTo>
                <a:close/>
                <a:moveTo>
                  <a:pt x="4792964" y="1596402"/>
                </a:moveTo>
                <a:cubicBezTo>
                  <a:pt x="4792964" y="1597993"/>
                  <a:pt x="4792964" y="1601177"/>
                  <a:pt x="4791375" y="1602768"/>
                </a:cubicBezTo>
                <a:cubicBezTo>
                  <a:pt x="4792964" y="1601177"/>
                  <a:pt x="4794552" y="1597993"/>
                  <a:pt x="4796141" y="1596402"/>
                </a:cubicBezTo>
                <a:cubicBezTo>
                  <a:pt x="4796141" y="1596402"/>
                  <a:pt x="4794552" y="1596402"/>
                  <a:pt x="4792964" y="1596402"/>
                </a:cubicBezTo>
                <a:close/>
                <a:moveTo>
                  <a:pt x="2022354" y="1286035"/>
                </a:moveTo>
                <a:cubicBezTo>
                  <a:pt x="2008056" y="1287626"/>
                  <a:pt x="1995347" y="1289218"/>
                  <a:pt x="1981049" y="1289218"/>
                </a:cubicBezTo>
                <a:cubicBezTo>
                  <a:pt x="1968340" y="1289218"/>
                  <a:pt x="1954042" y="1289218"/>
                  <a:pt x="1941333" y="1289218"/>
                </a:cubicBezTo>
                <a:cubicBezTo>
                  <a:pt x="1941333" y="1290810"/>
                  <a:pt x="1941333" y="1292401"/>
                  <a:pt x="1941333" y="1293993"/>
                </a:cubicBezTo>
                <a:cubicBezTo>
                  <a:pt x="1977872" y="1301951"/>
                  <a:pt x="2014410" y="1298768"/>
                  <a:pt x="2022354" y="1286035"/>
                </a:cubicBezTo>
                <a:close/>
                <a:moveTo>
                  <a:pt x="2133560" y="1157909"/>
                </a:moveTo>
                <a:cubicBezTo>
                  <a:pt x="2125219" y="1157909"/>
                  <a:pt x="2116879" y="1159500"/>
                  <a:pt x="2108141" y="1160296"/>
                </a:cubicBezTo>
                <a:cubicBezTo>
                  <a:pt x="2093843" y="1163479"/>
                  <a:pt x="2081134" y="1161888"/>
                  <a:pt x="2066836" y="1161888"/>
                </a:cubicBezTo>
                <a:cubicBezTo>
                  <a:pt x="2057304" y="1161888"/>
                  <a:pt x="2047772" y="1161888"/>
                  <a:pt x="2038240" y="1161888"/>
                </a:cubicBezTo>
                <a:cubicBezTo>
                  <a:pt x="2038240" y="1163479"/>
                  <a:pt x="2038240" y="1163479"/>
                  <a:pt x="2038240" y="1165071"/>
                </a:cubicBezTo>
                <a:cubicBezTo>
                  <a:pt x="2060482" y="1173029"/>
                  <a:pt x="2084311" y="1179395"/>
                  <a:pt x="2106552" y="1187354"/>
                </a:cubicBezTo>
                <a:cubicBezTo>
                  <a:pt x="2106552" y="1190537"/>
                  <a:pt x="2106552" y="1193720"/>
                  <a:pt x="2106552" y="1198495"/>
                </a:cubicBezTo>
                <a:cubicBezTo>
                  <a:pt x="2092255" y="1203270"/>
                  <a:pt x="2077957" y="1209636"/>
                  <a:pt x="2060482" y="1217595"/>
                </a:cubicBezTo>
                <a:cubicBezTo>
                  <a:pt x="2087489" y="1217595"/>
                  <a:pt x="2109730" y="1217595"/>
                  <a:pt x="2133560" y="1217595"/>
                </a:cubicBezTo>
                <a:cubicBezTo>
                  <a:pt x="2155800" y="1217595"/>
                  <a:pt x="2179630" y="1219186"/>
                  <a:pt x="2201872" y="1219186"/>
                </a:cubicBezTo>
                <a:cubicBezTo>
                  <a:pt x="2203460" y="1219186"/>
                  <a:pt x="2208226" y="1219186"/>
                  <a:pt x="2208226" y="1219186"/>
                </a:cubicBezTo>
                <a:cubicBezTo>
                  <a:pt x="2217758" y="1198495"/>
                  <a:pt x="2239999" y="1204862"/>
                  <a:pt x="2255886" y="1196904"/>
                </a:cubicBezTo>
                <a:cubicBezTo>
                  <a:pt x="2262240" y="1193720"/>
                  <a:pt x="2270183" y="1192129"/>
                  <a:pt x="2274950" y="1190537"/>
                </a:cubicBezTo>
                <a:cubicBezTo>
                  <a:pt x="2270183" y="1182579"/>
                  <a:pt x="2265418" y="1176213"/>
                  <a:pt x="2262240" y="1169846"/>
                </a:cubicBezTo>
                <a:cubicBezTo>
                  <a:pt x="2262240" y="1168254"/>
                  <a:pt x="2263829" y="1166663"/>
                  <a:pt x="2263829" y="1163479"/>
                </a:cubicBezTo>
                <a:cubicBezTo>
                  <a:pt x="2239999" y="1165071"/>
                  <a:pt x="2216170" y="1168254"/>
                  <a:pt x="2192340" y="1169846"/>
                </a:cubicBezTo>
                <a:cubicBezTo>
                  <a:pt x="2181219" y="1169846"/>
                  <a:pt x="2168510" y="1171438"/>
                  <a:pt x="2158978" y="1165071"/>
                </a:cubicBezTo>
                <a:cubicBezTo>
                  <a:pt x="2150240" y="1159500"/>
                  <a:pt x="2141900" y="1157909"/>
                  <a:pt x="2133560" y="1157909"/>
                </a:cubicBezTo>
                <a:close/>
                <a:moveTo>
                  <a:pt x="292312" y="1149154"/>
                </a:moveTo>
                <a:cubicBezTo>
                  <a:pt x="276426" y="1150746"/>
                  <a:pt x="260539" y="1150746"/>
                  <a:pt x="243064" y="1152338"/>
                </a:cubicBezTo>
                <a:cubicBezTo>
                  <a:pt x="244652" y="1153929"/>
                  <a:pt x="244652" y="1155521"/>
                  <a:pt x="244652" y="1157113"/>
                </a:cubicBezTo>
                <a:cubicBezTo>
                  <a:pt x="260539" y="1157113"/>
                  <a:pt x="276426" y="1157113"/>
                  <a:pt x="292312" y="1157113"/>
                </a:cubicBezTo>
                <a:cubicBezTo>
                  <a:pt x="292312" y="1155521"/>
                  <a:pt x="292312" y="1152338"/>
                  <a:pt x="292312" y="1149154"/>
                </a:cubicBezTo>
                <a:close/>
                <a:moveTo>
                  <a:pt x="393985" y="1114139"/>
                </a:moveTo>
                <a:cubicBezTo>
                  <a:pt x="397163" y="1139605"/>
                  <a:pt x="390809" y="1145971"/>
                  <a:pt x="370156" y="1142788"/>
                </a:cubicBezTo>
                <a:cubicBezTo>
                  <a:pt x="349504" y="1141197"/>
                  <a:pt x="327262" y="1142788"/>
                  <a:pt x="305021" y="1142788"/>
                </a:cubicBezTo>
                <a:cubicBezTo>
                  <a:pt x="305021" y="1145971"/>
                  <a:pt x="305021" y="1149154"/>
                  <a:pt x="305021" y="1152338"/>
                </a:cubicBezTo>
                <a:cubicBezTo>
                  <a:pt x="328851" y="1152338"/>
                  <a:pt x="352680" y="1153929"/>
                  <a:pt x="376510" y="1152338"/>
                </a:cubicBezTo>
                <a:cubicBezTo>
                  <a:pt x="400340" y="1150746"/>
                  <a:pt x="424170" y="1145971"/>
                  <a:pt x="448000" y="1142788"/>
                </a:cubicBezTo>
                <a:cubicBezTo>
                  <a:pt x="448000" y="1139605"/>
                  <a:pt x="448000" y="1136422"/>
                  <a:pt x="448000" y="1131647"/>
                </a:cubicBezTo>
                <a:cubicBezTo>
                  <a:pt x="430525" y="1126872"/>
                  <a:pt x="414638" y="1120505"/>
                  <a:pt x="393985" y="1114139"/>
                </a:cubicBezTo>
                <a:close/>
                <a:moveTo>
                  <a:pt x="4551489" y="421781"/>
                </a:moveTo>
                <a:cubicBezTo>
                  <a:pt x="4540368" y="434514"/>
                  <a:pt x="4548311" y="463164"/>
                  <a:pt x="4518127" y="458389"/>
                </a:cubicBezTo>
                <a:cubicBezTo>
                  <a:pt x="4518127" y="461572"/>
                  <a:pt x="4519716" y="464755"/>
                  <a:pt x="4521304" y="467939"/>
                </a:cubicBezTo>
                <a:cubicBezTo>
                  <a:pt x="4532425" y="464755"/>
                  <a:pt x="4548311" y="464755"/>
                  <a:pt x="4554666" y="456797"/>
                </a:cubicBezTo>
                <a:cubicBezTo>
                  <a:pt x="4561021" y="450430"/>
                  <a:pt x="4559432" y="434514"/>
                  <a:pt x="4559432" y="423373"/>
                </a:cubicBezTo>
                <a:cubicBezTo>
                  <a:pt x="4557844" y="421781"/>
                  <a:pt x="4554666" y="421781"/>
                  <a:pt x="4551489" y="421781"/>
                </a:cubicBezTo>
                <a:close/>
                <a:moveTo>
                  <a:pt x="5587191" y="317529"/>
                </a:moveTo>
                <a:cubicBezTo>
                  <a:pt x="5560382" y="318723"/>
                  <a:pt x="5523744" y="334242"/>
                  <a:pt x="5509446" y="353341"/>
                </a:cubicBezTo>
                <a:cubicBezTo>
                  <a:pt x="5544396" y="342200"/>
                  <a:pt x="5576169" y="332650"/>
                  <a:pt x="5609531" y="321508"/>
                </a:cubicBezTo>
                <a:cubicBezTo>
                  <a:pt x="5603971" y="318325"/>
                  <a:pt x="5596127" y="317132"/>
                  <a:pt x="5587191" y="317529"/>
                </a:cubicBezTo>
                <a:close/>
                <a:moveTo>
                  <a:pt x="4920056" y="0"/>
                </a:moveTo>
                <a:cubicBezTo>
                  <a:pt x="4994723" y="7958"/>
                  <a:pt x="5063035" y="15916"/>
                  <a:pt x="5132935" y="23874"/>
                </a:cubicBezTo>
                <a:cubicBezTo>
                  <a:pt x="5124992" y="41382"/>
                  <a:pt x="5132935" y="47749"/>
                  <a:pt x="5151999" y="47749"/>
                </a:cubicBezTo>
                <a:cubicBezTo>
                  <a:pt x="5163120" y="49340"/>
                  <a:pt x="5175829" y="55707"/>
                  <a:pt x="5188538" y="58890"/>
                </a:cubicBezTo>
                <a:cubicBezTo>
                  <a:pt x="5193304" y="60482"/>
                  <a:pt x="5196481" y="63665"/>
                  <a:pt x="5201248" y="65256"/>
                </a:cubicBezTo>
                <a:cubicBezTo>
                  <a:pt x="5217134" y="70032"/>
                  <a:pt x="5229843" y="73215"/>
                  <a:pt x="5244141" y="84356"/>
                </a:cubicBezTo>
                <a:cubicBezTo>
                  <a:pt x="5255262" y="93906"/>
                  <a:pt x="5274326" y="92315"/>
                  <a:pt x="5290212" y="98681"/>
                </a:cubicBezTo>
                <a:cubicBezTo>
                  <a:pt x="5269559" y="100272"/>
                  <a:pt x="5248907" y="101864"/>
                  <a:pt x="5228254" y="103456"/>
                </a:cubicBezTo>
                <a:cubicBezTo>
                  <a:pt x="5220311" y="103456"/>
                  <a:pt x="5209191" y="105047"/>
                  <a:pt x="5202836" y="108231"/>
                </a:cubicBezTo>
                <a:cubicBezTo>
                  <a:pt x="5153588" y="140063"/>
                  <a:pt x="5097985" y="141655"/>
                  <a:pt x="5042382" y="143247"/>
                </a:cubicBezTo>
                <a:cubicBezTo>
                  <a:pt x="5034439" y="144838"/>
                  <a:pt x="5028085" y="152796"/>
                  <a:pt x="5020141" y="157571"/>
                </a:cubicBezTo>
                <a:cubicBezTo>
                  <a:pt x="5026496" y="162346"/>
                  <a:pt x="5032850" y="170304"/>
                  <a:pt x="5039205" y="170304"/>
                </a:cubicBezTo>
                <a:cubicBezTo>
                  <a:pt x="5132935" y="183037"/>
                  <a:pt x="5225077" y="195770"/>
                  <a:pt x="5320396" y="194178"/>
                </a:cubicBezTo>
                <a:cubicBezTo>
                  <a:pt x="5337871" y="194178"/>
                  <a:pt x="5358524" y="198953"/>
                  <a:pt x="5374411" y="208503"/>
                </a:cubicBezTo>
                <a:cubicBezTo>
                  <a:pt x="5401417" y="227603"/>
                  <a:pt x="5430014" y="227603"/>
                  <a:pt x="5458609" y="222828"/>
                </a:cubicBezTo>
                <a:cubicBezTo>
                  <a:pt x="5552340" y="208503"/>
                  <a:pt x="5642893" y="181446"/>
                  <a:pt x="5731857" y="146430"/>
                </a:cubicBezTo>
                <a:cubicBezTo>
                  <a:pt x="5746155" y="140063"/>
                  <a:pt x="5762042" y="136880"/>
                  <a:pt x="5773162" y="159163"/>
                </a:cubicBezTo>
                <a:cubicBezTo>
                  <a:pt x="5754098" y="167121"/>
                  <a:pt x="5736623" y="175079"/>
                  <a:pt x="5717559" y="181446"/>
                </a:cubicBezTo>
                <a:cubicBezTo>
                  <a:pt x="5706439" y="186221"/>
                  <a:pt x="5695319" y="187812"/>
                  <a:pt x="5685787" y="190995"/>
                </a:cubicBezTo>
                <a:cubicBezTo>
                  <a:pt x="5681020" y="194178"/>
                  <a:pt x="5677843" y="200545"/>
                  <a:pt x="5674666" y="205320"/>
                </a:cubicBezTo>
                <a:cubicBezTo>
                  <a:pt x="5679432" y="206912"/>
                  <a:pt x="5685787" y="211687"/>
                  <a:pt x="5688964" y="211687"/>
                </a:cubicBezTo>
                <a:cubicBezTo>
                  <a:pt x="5711205" y="208503"/>
                  <a:pt x="5731857" y="203728"/>
                  <a:pt x="5752510" y="200545"/>
                </a:cubicBezTo>
                <a:cubicBezTo>
                  <a:pt x="5777928" y="195770"/>
                  <a:pt x="5803347" y="190995"/>
                  <a:pt x="5828765" y="186221"/>
                </a:cubicBezTo>
                <a:cubicBezTo>
                  <a:pt x="5828765" y="189404"/>
                  <a:pt x="5830353" y="190995"/>
                  <a:pt x="5830353" y="194178"/>
                </a:cubicBezTo>
                <a:cubicBezTo>
                  <a:pt x="5742978" y="226011"/>
                  <a:pt x="5654014" y="257844"/>
                  <a:pt x="5565049" y="288084"/>
                </a:cubicBezTo>
                <a:cubicBezTo>
                  <a:pt x="5566637" y="289676"/>
                  <a:pt x="5566637" y="291268"/>
                  <a:pt x="5566637" y="294451"/>
                </a:cubicBezTo>
                <a:cubicBezTo>
                  <a:pt x="5579347" y="294451"/>
                  <a:pt x="5593645" y="292859"/>
                  <a:pt x="5604765" y="297634"/>
                </a:cubicBezTo>
                <a:cubicBezTo>
                  <a:pt x="5650836" y="318325"/>
                  <a:pt x="5692141" y="292859"/>
                  <a:pt x="5733446" y="283309"/>
                </a:cubicBezTo>
                <a:cubicBezTo>
                  <a:pt x="5749332" y="280127"/>
                  <a:pt x="5766808" y="276943"/>
                  <a:pt x="5784283" y="276943"/>
                </a:cubicBezTo>
                <a:cubicBezTo>
                  <a:pt x="5676255" y="335833"/>
                  <a:pt x="5557106" y="366074"/>
                  <a:pt x="5447489" y="423373"/>
                </a:cubicBezTo>
                <a:cubicBezTo>
                  <a:pt x="5452254" y="424964"/>
                  <a:pt x="5460198" y="426556"/>
                  <a:pt x="5464964" y="424964"/>
                </a:cubicBezTo>
                <a:cubicBezTo>
                  <a:pt x="5514212" y="409048"/>
                  <a:pt x="5561872" y="393132"/>
                  <a:pt x="5611120" y="375624"/>
                </a:cubicBezTo>
                <a:cubicBezTo>
                  <a:pt x="5638127" y="366074"/>
                  <a:pt x="5665134" y="353341"/>
                  <a:pt x="5693730" y="345383"/>
                </a:cubicBezTo>
                <a:cubicBezTo>
                  <a:pt x="5722325" y="337425"/>
                  <a:pt x="5750921" y="334242"/>
                  <a:pt x="5781105" y="327875"/>
                </a:cubicBezTo>
                <a:cubicBezTo>
                  <a:pt x="5781105" y="331059"/>
                  <a:pt x="5782694" y="332650"/>
                  <a:pt x="5782694" y="334242"/>
                </a:cubicBezTo>
                <a:cubicBezTo>
                  <a:pt x="5755687" y="345383"/>
                  <a:pt x="5728680" y="356525"/>
                  <a:pt x="5701673" y="369258"/>
                </a:cubicBezTo>
                <a:cubicBezTo>
                  <a:pt x="5741389" y="386765"/>
                  <a:pt x="5779517" y="385174"/>
                  <a:pt x="5820822" y="366074"/>
                </a:cubicBezTo>
                <a:cubicBezTo>
                  <a:pt x="5790637" y="432923"/>
                  <a:pt x="5725503" y="453614"/>
                  <a:pt x="5677843" y="496588"/>
                </a:cubicBezTo>
                <a:cubicBezTo>
                  <a:pt x="5693730" y="499771"/>
                  <a:pt x="5706439" y="502954"/>
                  <a:pt x="5719148" y="506137"/>
                </a:cubicBezTo>
                <a:cubicBezTo>
                  <a:pt x="5719148" y="507729"/>
                  <a:pt x="5719148" y="510912"/>
                  <a:pt x="5719148" y="512504"/>
                </a:cubicBezTo>
                <a:cubicBezTo>
                  <a:pt x="5693730" y="523645"/>
                  <a:pt x="5668311" y="534786"/>
                  <a:pt x="5644482" y="547520"/>
                </a:cubicBezTo>
                <a:cubicBezTo>
                  <a:pt x="5633361" y="553886"/>
                  <a:pt x="5614297" y="558661"/>
                  <a:pt x="5620652" y="580944"/>
                </a:cubicBezTo>
                <a:cubicBezTo>
                  <a:pt x="5620652" y="582535"/>
                  <a:pt x="5612709" y="587311"/>
                  <a:pt x="5609531" y="588902"/>
                </a:cubicBezTo>
                <a:cubicBezTo>
                  <a:pt x="5550751" y="620735"/>
                  <a:pt x="5491971" y="650975"/>
                  <a:pt x="5433191" y="681216"/>
                </a:cubicBezTo>
                <a:cubicBezTo>
                  <a:pt x="5430014" y="682808"/>
                  <a:pt x="5426836" y="687583"/>
                  <a:pt x="5422070" y="690766"/>
                </a:cubicBezTo>
                <a:cubicBezTo>
                  <a:pt x="5428425" y="693949"/>
                  <a:pt x="5431602" y="698724"/>
                  <a:pt x="5434779" y="697132"/>
                </a:cubicBezTo>
                <a:cubicBezTo>
                  <a:pt x="5477673" y="685991"/>
                  <a:pt x="5525332" y="684400"/>
                  <a:pt x="5558694" y="660526"/>
                </a:cubicBezTo>
                <a:cubicBezTo>
                  <a:pt x="5592056" y="638242"/>
                  <a:pt x="5627006" y="627101"/>
                  <a:pt x="5661957" y="614368"/>
                </a:cubicBezTo>
                <a:cubicBezTo>
                  <a:pt x="5698495" y="601635"/>
                  <a:pt x="5736623" y="596860"/>
                  <a:pt x="5773162" y="588902"/>
                </a:cubicBezTo>
                <a:cubicBezTo>
                  <a:pt x="5782694" y="585719"/>
                  <a:pt x="5792226" y="582535"/>
                  <a:pt x="5800169" y="579352"/>
                </a:cubicBezTo>
                <a:cubicBezTo>
                  <a:pt x="5763630" y="603227"/>
                  <a:pt x="5728680" y="631876"/>
                  <a:pt x="5690552" y="652567"/>
                </a:cubicBezTo>
                <a:cubicBezTo>
                  <a:pt x="5655602" y="673258"/>
                  <a:pt x="5615885" y="684400"/>
                  <a:pt x="5580935" y="701907"/>
                </a:cubicBezTo>
                <a:cubicBezTo>
                  <a:pt x="5553928" y="716232"/>
                  <a:pt x="5530099" y="735332"/>
                  <a:pt x="5504680" y="751248"/>
                </a:cubicBezTo>
                <a:cubicBezTo>
                  <a:pt x="5503091" y="749657"/>
                  <a:pt x="5501503" y="748065"/>
                  <a:pt x="5499914" y="744882"/>
                </a:cubicBezTo>
                <a:cubicBezTo>
                  <a:pt x="5509446" y="738515"/>
                  <a:pt x="5517389" y="732149"/>
                  <a:pt x="5526921" y="725782"/>
                </a:cubicBezTo>
                <a:cubicBezTo>
                  <a:pt x="5526921" y="724191"/>
                  <a:pt x="5525332" y="721007"/>
                  <a:pt x="5525332" y="719416"/>
                </a:cubicBezTo>
                <a:cubicBezTo>
                  <a:pt x="5517389" y="719416"/>
                  <a:pt x="5509446" y="717823"/>
                  <a:pt x="5503091" y="719416"/>
                </a:cubicBezTo>
                <a:cubicBezTo>
                  <a:pt x="5461786" y="735332"/>
                  <a:pt x="5420481" y="751248"/>
                  <a:pt x="5380765" y="768756"/>
                </a:cubicBezTo>
                <a:cubicBezTo>
                  <a:pt x="5372822" y="771939"/>
                  <a:pt x="5364879" y="778305"/>
                  <a:pt x="5360113" y="786264"/>
                </a:cubicBezTo>
                <a:cubicBezTo>
                  <a:pt x="5356936" y="791039"/>
                  <a:pt x="5355347" y="800589"/>
                  <a:pt x="5353758" y="806955"/>
                </a:cubicBezTo>
                <a:cubicBezTo>
                  <a:pt x="5361701" y="808546"/>
                  <a:pt x="5369644" y="810138"/>
                  <a:pt x="5377588" y="808546"/>
                </a:cubicBezTo>
                <a:cubicBezTo>
                  <a:pt x="5385531" y="808546"/>
                  <a:pt x="5391886" y="805363"/>
                  <a:pt x="5399829" y="806955"/>
                </a:cubicBezTo>
                <a:cubicBezTo>
                  <a:pt x="5363290" y="846746"/>
                  <a:pt x="5307687" y="856295"/>
                  <a:pt x="5267971" y="897677"/>
                </a:cubicBezTo>
                <a:cubicBezTo>
                  <a:pt x="5312453" y="915186"/>
                  <a:pt x="5333106" y="870620"/>
                  <a:pt x="5368056" y="872211"/>
                </a:cubicBezTo>
                <a:cubicBezTo>
                  <a:pt x="5368056" y="873803"/>
                  <a:pt x="5369644" y="875395"/>
                  <a:pt x="5369644" y="878578"/>
                </a:cubicBezTo>
                <a:cubicBezTo>
                  <a:pt x="5345815" y="891311"/>
                  <a:pt x="5321985" y="902452"/>
                  <a:pt x="5293389" y="918369"/>
                </a:cubicBezTo>
                <a:cubicBezTo>
                  <a:pt x="5301333" y="921552"/>
                  <a:pt x="5306099" y="926327"/>
                  <a:pt x="5317219" y="932693"/>
                </a:cubicBezTo>
                <a:cubicBezTo>
                  <a:pt x="5296567" y="945426"/>
                  <a:pt x="5279091" y="956568"/>
                  <a:pt x="5261616" y="966117"/>
                </a:cubicBezTo>
                <a:cubicBezTo>
                  <a:pt x="5263205" y="967709"/>
                  <a:pt x="5263205" y="970892"/>
                  <a:pt x="5263205" y="972484"/>
                </a:cubicBezTo>
                <a:cubicBezTo>
                  <a:pt x="5288623" y="969301"/>
                  <a:pt x="5314042" y="966117"/>
                  <a:pt x="5339460" y="962934"/>
                </a:cubicBezTo>
                <a:cubicBezTo>
                  <a:pt x="5339460" y="964526"/>
                  <a:pt x="5341049" y="964526"/>
                  <a:pt x="5341049" y="966117"/>
                </a:cubicBezTo>
                <a:cubicBezTo>
                  <a:pt x="5323574" y="975667"/>
                  <a:pt x="5304510" y="983626"/>
                  <a:pt x="5288623" y="993175"/>
                </a:cubicBezTo>
                <a:cubicBezTo>
                  <a:pt x="5283858" y="996358"/>
                  <a:pt x="5279091" y="1004317"/>
                  <a:pt x="5277503" y="1010683"/>
                </a:cubicBezTo>
                <a:cubicBezTo>
                  <a:pt x="5277503" y="1025008"/>
                  <a:pt x="5248907" y="1053657"/>
                  <a:pt x="5234609" y="1055248"/>
                </a:cubicBezTo>
                <a:cubicBezTo>
                  <a:pt x="5226666" y="1055248"/>
                  <a:pt x="5218723" y="1056840"/>
                  <a:pt x="5212368" y="1063207"/>
                </a:cubicBezTo>
                <a:cubicBezTo>
                  <a:pt x="5229843" y="1071165"/>
                  <a:pt x="5247318" y="1077532"/>
                  <a:pt x="5267971" y="1087081"/>
                </a:cubicBezTo>
                <a:cubicBezTo>
                  <a:pt x="5202836" y="1125280"/>
                  <a:pt x="5137701" y="1161888"/>
                  <a:pt x="5074155" y="1200087"/>
                </a:cubicBezTo>
                <a:cubicBezTo>
                  <a:pt x="5074155" y="1203270"/>
                  <a:pt x="5075744" y="1206453"/>
                  <a:pt x="5075744" y="1209636"/>
                </a:cubicBezTo>
                <a:cubicBezTo>
                  <a:pt x="5099574" y="1206453"/>
                  <a:pt x="5121815" y="1201678"/>
                  <a:pt x="5144056" y="1198495"/>
                </a:cubicBezTo>
                <a:cubicBezTo>
                  <a:pt x="5153588" y="1196904"/>
                  <a:pt x="5163120" y="1195312"/>
                  <a:pt x="5172652" y="1193720"/>
                </a:cubicBezTo>
                <a:cubicBezTo>
                  <a:pt x="5169474" y="1201678"/>
                  <a:pt x="5166297" y="1209636"/>
                  <a:pt x="5163120" y="1219186"/>
                </a:cubicBezTo>
                <a:cubicBezTo>
                  <a:pt x="5237786" y="1230328"/>
                  <a:pt x="5293389" y="1177804"/>
                  <a:pt x="5358524" y="1157113"/>
                </a:cubicBezTo>
                <a:cubicBezTo>
                  <a:pt x="5360113" y="1158704"/>
                  <a:pt x="5360113" y="1161888"/>
                  <a:pt x="5361701" y="1163479"/>
                </a:cubicBezTo>
                <a:cubicBezTo>
                  <a:pt x="5345815" y="1176213"/>
                  <a:pt x="5331517" y="1190537"/>
                  <a:pt x="5314042" y="1201678"/>
                </a:cubicBezTo>
                <a:cubicBezTo>
                  <a:pt x="5296567" y="1211228"/>
                  <a:pt x="5274326" y="1217595"/>
                  <a:pt x="5260028" y="1223961"/>
                </a:cubicBezTo>
                <a:cubicBezTo>
                  <a:pt x="5261616" y="1236694"/>
                  <a:pt x="5266382" y="1246244"/>
                  <a:pt x="5263205" y="1252610"/>
                </a:cubicBezTo>
                <a:cubicBezTo>
                  <a:pt x="5261616" y="1258977"/>
                  <a:pt x="5255262" y="1265344"/>
                  <a:pt x="5250496" y="1268526"/>
                </a:cubicBezTo>
                <a:cubicBezTo>
                  <a:pt x="5210779" y="1286035"/>
                  <a:pt x="5171063" y="1301951"/>
                  <a:pt x="5131347" y="1319459"/>
                </a:cubicBezTo>
                <a:cubicBezTo>
                  <a:pt x="5109106" y="1330600"/>
                  <a:pt x="5091630" y="1343333"/>
                  <a:pt x="5082098" y="1370391"/>
                </a:cubicBezTo>
                <a:cubicBezTo>
                  <a:pt x="5080510" y="1375166"/>
                  <a:pt x="5072566" y="1381532"/>
                  <a:pt x="5063035" y="1386307"/>
                </a:cubicBezTo>
                <a:cubicBezTo>
                  <a:pt x="5037616" y="1424506"/>
                  <a:pt x="4989957" y="1453156"/>
                  <a:pt x="4931177" y="1461113"/>
                </a:cubicBezTo>
                <a:cubicBezTo>
                  <a:pt x="4921645" y="1467480"/>
                  <a:pt x="4915290" y="1478622"/>
                  <a:pt x="4904170" y="1486580"/>
                </a:cubicBezTo>
                <a:cubicBezTo>
                  <a:pt x="4902581" y="1486580"/>
                  <a:pt x="4900992" y="1488171"/>
                  <a:pt x="4899403" y="1489763"/>
                </a:cubicBezTo>
                <a:cubicBezTo>
                  <a:pt x="4881928" y="1521595"/>
                  <a:pt x="4853333" y="1545470"/>
                  <a:pt x="4819971" y="1553428"/>
                </a:cubicBezTo>
                <a:cubicBezTo>
                  <a:pt x="4808850" y="1566161"/>
                  <a:pt x="4812028" y="1570936"/>
                  <a:pt x="4826325" y="1586852"/>
                </a:cubicBezTo>
                <a:cubicBezTo>
                  <a:pt x="4815205" y="1599585"/>
                  <a:pt x="4804085" y="1612318"/>
                  <a:pt x="4791375" y="1625051"/>
                </a:cubicBezTo>
                <a:cubicBezTo>
                  <a:pt x="4792964" y="1626643"/>
                  <a:pt x="4792964" y="1628234"/>
                  <a:pt x="4792964" y="1628234"/>
                </a:cubicBezTo>
                <a:cubicBezTo>
                  <a:pt x="4802496" y="1626643"/>
                  <a:pt x="4812028" y="1625051"/>
                  <a:pt x="4819971" y="1620276"/>
                </a:cubicBezTo>
                <a:cubicBezTo>
                  <a:pt x="4862865" y="1596402"/>
                  <a:pt x="4905758" y="1572528"/>
                  <a:pt x="4948652" y="1550244"/>
                </a:cubicBezTo>
                <a:cubicBezTo>
                  <a:pt x="4967716" y="1539103"/>
                  <a:pt x="4986780" y="1529553"/>
                  <a:pt x="5007432" y="1523187"/>
                </a:cubicBezTo>
                <a:cubicBezTo>
                  <a:pt x="5016964" y="1518412"/>
                  <a:pt x="5031261" y="1523187"/>
                  <a:pt x="5042382" y="1523187"/>
                </a:cubicBezTo>
                <a:cubicBezTo>
                  <a:pt x="5042382" y="1524778"/>
                  <a:pt x="5042382" y="1527962"/>
                  <a:pt x="5040793" y="1529553"/>
                </a:cubicBezTo>
                <a:cubicBezTo>
                  <a:pt x="4977248" y="1577303"/>
                  <a:pt x="4912113" y="1626643"/>
                  <a:pt x="4850155" y="1675983"/>
                </a:cubicBezTo>
                <a:cubicBezTo>
                  <a:pt x="4826325" y="1693491"/>
                  <a:pt x="4804085" y="1715774"/>
                  <a:pt x="4781843" y="1736465"/>
                </a:cubicBezTo>
                <a:cubicBezTo>
                  <a:pt x="4775489" y="1741240"/>
                  <a:pt x="4765957" y="1746015"/>
                  <a:pt x="4758014" y="1749198"/>
                </a:cubicBezTo>
                <a:cubicBezTo>
                  <a:pt x="4756425" y="1747606"/>
                  <a:pt x="4754836" y="1746015"/>
                  <a:pt x="4753247" y="1744423"/>
                </a:cubicBezTo>
                <a:cubicBezTo>
                  <a:pt x="4756425" y="1738056"/>
                  <a:pt x="4758014" y="1730099"/>
                  <a:pt x="4761191" y="1723732"/>
                </a:cubicBezTo>
                <a:cubicBezTo>
                  <a:pt x="4759602" y="1722140"/>
                  <a:pt x="4756425" y="1720549"/>
                  <a:pt x="4756425" y="1722140"/>
                </a:cubicBezTo>
                <a:cubicBezTo>
                  <a:pt x="4688113" y="1773073"/>
                  <a:pt x="4618212" y="1824005"/>
                  <a:pt x="4567375" y="1895628"/>
                </a:cubicBezTo>
                <a:cubicBezTo>
                  <a:pt x="4556255" y="1909953"/>
                  <a:pt x="4540368" y="1921094"/>
                  <a:pt x="4522893" y="1932236"/>
                </a:cubicBezTo>
                <a:cubicBezTo>
                  <a:pt x="4514950" y="1956110"/>
                  <a:pt x="4507006" y="1976801"/>
                  <a:pt x="4497475" y="1999084"/>
                </a:cubicBezTo>
                <a:cubicBezTo>
                  <a:pt x="4507006" y="1997492"/>
                  <a:pt x="4518127" y="1995901"/>
                  <a:pt x="4529247" y="1995901"/>
                </a:cubicBezTo>
                <a:cubicBezTo>
                  <a:pt x="4616624" y="1986351"/>
                  <a:pt x="4703999" y="1978393"/>
                  <a:pt x="4792964" y="1970435"/>
                </a:cubicBezTo>
                <a:cubicBezTo>
                  <a:pt x="4837446" y="1967251"/>
                  <a:pt x="4883517" y="1970435"/>
                  <a:pt x="4929588" y="1968843"/>
                </a:cubicBezTo>
                <a:cubicBezTo>
                  <a:pt x="4961361" y="1968843"/>
                  <a:pt x="4994723" y="1967251"/>
                  <a:pt x="5028085" y="1968843"/>
                </a:cubicBezTo>
                <a:cubicBezTo>
                  <a:pt x="5080510" y="1970435"/>
                  <a:pt x="5132935" y="1973618"/>
                  <a:pt x="5185361" y="1978393"/>
                </a:cubicBezTo>
                <a:cubicBezTo>
                  <a:pt x="5202836" y="1979985"/>
                  <a:pt x="5220311" y="1984759"/>
                  <a:pt x="5231432" y="2008634"/>
                </a:cubicBezTo>
                <a:cubicBezTo>
                  <a:pt x="5163120" y="2016592"/>
                  <a:pt x="5099574" y="2022958"/>
                  <a:pt x="5029673" y="2029325"/>
                </a:cubicBezTo>
                <a:cubicBezTo>
                  <a:pt x="5080510" y="2027733"/>
                  <a:pt x="5121815" y="2048424"/>
                  <a:pt x="5169474" y="2040466"/>
                </a:cubicBezTo>
                <a:cubicBezTo>
                  <a:pt x="5223489" y="2030916"/>
                  <a:pt x="5279091" y="2034100"/>
                  <a:pt x="5333106" y="2032508"/>
                </a:cubicBezTo>
                <a:cubicBezTo>
                  <a:pt x="5337871" y="2032508"/>
                  <a:pt x="5341049" y="2032508"/>
                  <a:pt x="5344226" y="2032508"/>
                </a:cubicBezTo>
                <a:cubicBezTo>
                  <a:pt x="5390297" y="2032508"/>
                  <a:pt x="5436368" y="2034100"/>
                  <a:pt x="5480851" y="2030916"/>
                </a:cubicBezTo>
                <a:cubicBezTo>
                  <a:pt x="5523744" y="2027733"/>
                  <a:pt x="5561872" y="2043649"/>
                  <a:pt x="5604765" y="2040466"/>
                </a:cubicBezTo>
                <a:cubicBezTo>
                  <a:pt x="5604765" y="2043649"/>
                  <a:pt x="5604765" y="2045241"/>
                  <a:pt x="5604765" y="2046833"/>
                </a:cubicBezTo>
                <a:cubicBezTo>
                  <a:pt x="5593645" y="2050016"/>
                  <a:pt x="5584112" y="2054791"/>
                  <a:pt x="5572992" y="2056382"/>
                </a:cubicBezTo>
                <a:cubicBezTo>
                  <a:pt x="5557106" y="2059566"/>
                  <a:pt x="5539630" y="2061157"/>
                  <a:pt x="5522155" y="2062749"/>
                </a:cubicBezTo>
                <a:cubicBezTo>
                  <a:pt x="5480851" y="2065932"/>
                  <a:pt x="5439546" y="2067524"/>
                  <a:pt x="5396652" y="2070707"/>
                </a:cubicBezTo>
                <a:cubicBezTo>
                  <a:pt x="5375999" y="2072298"/>
                  <a:pt x="5355347" y="2077073"/>
                  <a:pt x="5334694" y="2080257"/>
                </a:cubicBezTo>
                <a:cubicBezTo>
                  <a:pt x="5334694" y="2081848"/>
                  <a:pt x="5334694" y="2083440"/>
                  <a:pt x="5334694" y="2085032"/>
                </a:cubicBezTo>
                <a:cubicBezTo>
                  <a:pt x="5337871" y="2088215"/>
                  <a:pt x="5341049" y="2091398"/>
                  <a:pt x="5344226" y="2091398"/>
                </a:cubicBezTo>
                <a:cubicBezTo>
                  <a:pt x="5369644" y="2086623"/>
                  <a:pt x="5387120" y="2100948"/>
                  <a:pt x="5404595" y="2115273"/>
                </a:cubicBezTo>
                <a:cubicBezTo>
                  <a:pt x="5426836" y="2132780"/>
                  <a:pt x="5452254" y="2131189"/>
                  <a:pt x="5476084" y="2128006"/>
                </a:cubicBezTo>
                <a:cubicBezTo>
                  <a:pt x="5504680" y="2124822"/>
                  <a:pt x="5531687" y="2115273"/>
                  <a:pt x="5561872" y="2123231"/>
                </a:cubicBezTo>
                <a:cubicBezTo>
                  <a:pt x="5572992" y="2126414"/>
                  <a:pt x="5585701" y="2124822"/>
                  <a:pt x="5596822" y="2128006"/>
                </a:cubicBezTo>
                <a:cubicBezTo>
                  <a:pt x="5592056" y="2129597"/>
                  <a:pt x="5588879" y="2131189"/>
                  <a:pt x="5584112" y="2132780"/>
                </a:cubicBezTo>
                <a:cubicBezTo>
                  <a:pt x="5531687" y="2135964"/>
                  <a:pt x="5479262" y="2139147"/>
                  <a:pt x="5426836" y="2145513"/>
                </a:cubicBezTo>
                <a:cubicBezTo>
                  <a:pt x="5399829" y="2148697"/>
                  <a:pt x="5372822" y="2158247"/>
                  <a:pt x="5345815" y="2164613"/>
                </a:cubicBezTo>
                <a:cubicBezTo>
                  <a:pt x="5333106" y="2167796"/>
                  <a:pt x="5318808" y="2167796"/>
                  <a:pt x="5304510" y="2170979"/>
                </a:cubicBezTo>
                <a:cubicBezTo>
                  <a:pt x="5271148" y="2177346"/>
                  <a:pt x="5236198" y="2183713"/>
                  <a:pt x="5207602" y="2188488"/>
                </a:cubicBezTo>
                <a:cubicBezTo>
                  <a:pt x="5199659" y="2199629"/>
                  <a:pt x="5196481" y="2204404"/>
                  <a:pt x="5191716" y="2210770"/>
                </a:cubicBezTo>
                <a:cubicBezTo>
                  <a:pt x="5207602" y="2213954"/>
                  <a:pt x="5221900" y="2217137"/>
                  <a:pt x="5237786" y="2217137"/>
                </a:cubicBezTo>
                <a:cubicBezTo>
                  <a:pt x="5283858" y="2215545"/>
                  <a:pt x="5329928" y="2213954"/>
                  <a:pt x="5374411" y="2209179"/>
                </a:cubicBezTo>
                <a:cubicBezTo>
                  <a:pt x="5409361" y="2205995"/>
                  <a:pt x="5431602" y="2207587"/>
                  <a:pt x="5453843" y="2225095"/>
                </a:cubicBezTo>
                <a:cubicBezTo>
                  <a:pt x="5449077" y="2231461"/>
                  <a:pt x="5444311" y="2236236"/>
                  <a:pt x="5437957" y="2244194"/>
                </a:cubicBezTo>
                <a:cubicBezTo>
                  <a:pt x="5450666" y="2244194"/>
                  <a:pt x="5461786" y="2245786"/>
                  <a:pt x="5476084" y="2247378"/>
                </a:cubicBezTo>
                <a:cubicBezTo>
                  <a:pt x="5474496" y="2239419"/>
                  <a:pt x="5471318" y="2233053"/>
                  <a:pt x="5468141" y="2225095"/>
                </a:cubicBezTo>
                <a:cubicBezTo>
                  <a:pt x="5496737" y="2225095"/>
                  <a:pt x="5523744" y="2225095"/>
                  <a:pt x="5542808" y="2225095"/>
                </a:cubicBezTo>
                <a:cubicBezTo>
                  <a:pt x="5531687" y="2229870"/>
                  <a:pt x="5514212" y="2236236"/>
                  <a:pt x="5495148" y="2242603"/>
                </a:cubicBezTo>
                <a:cubicBezTo>
                  <a:pt x="5499914" y="2258519"/>
                  <a:pt x="5515801" y="2272844"/>
                  <a:pt x="5493559" y="2283985"/>
                </a:cubicBezTo>
                <a:cubicBezTo>
                  <a:pt x="5512623" y="2276027"/>
                  <a:pt x="5531687" y="2266477"/>
                  <a:pt x="5550751" y="2261702"/>
                </a:cubicBezTo>
                <a:cubicBezTo>
                  <a:pt x="5572992" y="2255336"/>
                  <a:pt x="5596822" y="2252153"/>
                  <a:pt x="5620652" y="2248969"/>
                </a:cubicBezTo>
                <a:cubicBezTo>
                  <a:pt x="5625417" y="2248969"/>
                  <a:pt x="5634950" y="2248969"/>
                  <a:pt x="5636538" y="2252153"/>
                </a:cubicBezTo>
                <a:cubicBezTo>
                  <a:pt x="5652425" y="2274435"/>
                  <a:pt x="5671489" y="2272844"/>
                  <a:pt x="5693730" y="2268069"/>
                </a:cubicBezTo>
                <a:cubicBezTo>
                  <a:pt x="5700084" y="2266477"/>
                  <a:pt x="5706439" y="2266477"/>
                  <a:pt x="5712794" y="2266477"/>
                </a:cubicBezTo>
                <a:cubicBezTo>
                  <a:pt x="5714382" y="2269660"/>
                  <a:pt x="5714382" y="2271252"/>
                  <a:pt x="5715971" y="2272844"/>
                </a:cubicBezTo>
                <a:cubicBezTo>
                  <a:pt x="5709616" y="2277619"/>
                  <a:pt x="5703262" y="2285577"/>
                  <a:pt x="5696907" y="2285577"/>
                </a:cubicBezTo>
                <a:cubicBezTo>
                  <a:pt x="5639715" y="2287169"/>
                  <a:pt x="5580935" y="2288760"/>
                  <a:pt x="5522155" y="2291943"/>
                </a:cubicBezTo>
                <a:cubicBezTo>
                  <a:pt x="5518978" y="2291943"/>
                  <a:pt x="5515801" y="2295126"/>
                  <a:pt x="5512623" y="2301493"/>
                </a:cubicBezTo>
                <a:cubicBezTo>
                  <a:pt x="5550751" y="2301493"/>
                  <a:pt x="5588879" y="2301493"/>
                  <a:pt x="5628595" y="2301493"/>
                </a:cubicBezTo>
                <a:cubicBezTo>
                  <a:pt x="5627006" y="2306268"/>
                  <a:pt x="5623829" y="2311043"/>
                  <a:pt x="5620652" y="2315818"/>
                </a:cubicBezTo>
                <a:cubicBezTo>
                  <a:pt x="5639715" y="2317410"/>
                  <a:pt x="5655602" y="2325367"/>
                  <a:pt x="5676255" y="2312635"/>
                </a:cubicBezTo>
                <a:cubicBezTo>
                  <a:pt x="5692141" y="2303085"/>
                  <a:pt x="5719148" y="2315818"/>
                  <a:pt x="5742978" y="2315818"/>
                </a:cubicBezTo>
                <a:cubicBezTo>
                  <a:pt x="5763630" y="2315818"/>
                  <a:pt x="5785872" y="2312635"/>
                  <a:pt x="5808113" y="2312635"/>
                </a:cubicBezTo>
                <a:cubicBezTo>
                  <a:pt x="5812878" y="2312635"/>
                  <a:pt x="5817645" y="2311043"/>
                  <a:pt x="5820822" y="2312635"/>
                </a:cubicBezTo>
                <a:cubicBezTo>
                  <a:pt x="5839886" y="2317410"/>
                  <a:pt x="5858950" y="2325367"/>
                  <a:pt x="5873247" y="2299901"/>
                </a:cubicBezTo>
                <a:cubicBezTo>
                  <a:pt x="5874836" y="2301493"/>
                  <a:pt x="5874836" y="2303085"/>
                  <a:pt x="5876425" y="2304676"/>
                </a:cubicBezTo>
                <a:cubicBezTo>
                  <a:pt x="5874836" y="2312635"/>
                  <a:pt x="5871658" y="2322184"/>
                  <a:pt x="5868482" y="2331734"/>
                </a:cubicBezTo>
                <a:cubicBezTo>
                  <a:pt x="5868482" y="2331734"/>
                  <a:pt x="5870070" y="2331734"/>
                  <a:pt x="5870070" y="2331734"/>
                </a:cubicBezTo>
                <a:cubicBezTo>
                  <a:pt x="5860538" y="2341284"/>
                  <a:pt x="5851006" y="2350834"/>
                  <a:pt x="5839886" y="2363566"/>
                </a:cubicBezTo>
                <a:cubicBezTo>
                  <a:pt x="5844652" y="2368341"/>
                  <a:pt x="5851006" y="2373116"/>
                  <a:pt x="5855772" y="2377891"/>
                </a:cubicBezTo>
                <a:cubicBezTo>
                  <a:pt x="5865304" y="2376300"/>
                  <a:pt x="5873247" y="2374708"/>
                  <a:pt x="5879602" y="2373116"/>
                </a:cubicBezTo>
                <a:cubicBezTo>
                  <a:pt x="5881191" y="2374708"/>
                  <a:pt x="5881191" y="2376300"/>
                  <a:pt x="5881191" y="2377891"/>
                </a:cubicBezTo>
                <a:cubicBezTo>
                  <a:pt x="5874836" y="2384257"/>
                  <a:pt x="5866893" y="2389032"/>
                  <a:pt x="5860538" y="2395399"/>
                </a:cubicBezTo>
                <a:cubicBezTo>
                  <a:pt x="5860538" y="2396991"/>
                  <a:pt x="5860538" y="2398582"/>
                  <a:pt x="5860538" y="2401766"/>
                </a:cubicBezTo>
                <a:cubicBezTo>
                  <a:pt x="5906609" y="2404949"/>
                  <a:pt x="5952680" y="2403357"/>
                  <a:pt x="6006694" y="2403357"/>
                </a:cubicBezTo>
                <a:cubicBezTo>
                  <a:pt x="5998751" y="2411316"/>
                  <a:pt x="5995573" y="2417682"/>
                  <a:pt x="5990808" y="2419273"/>
                </a:cubicBezTo>
                <a:cubicBezTo>
                  <a:pt x="5968566" y="2425640"/>
                  <a:pt x="5946325" y="2427232"/>
                  <a:pt x="5925673" y="2433598"/>
                </a:cubicBezTo>
                <a:cubicBezTo>
                  <a:pt x="5914552" y="2436781"/>
                  <a:pt x="5903432" y="2443148"/>
                  <a:pt x="5890723" y="2447923"/>
                </a:cubicBezTo>
                <a:cubicBezTo>
                  <a:pt x="5884368" y="2439965"/>
                  <a:pt x="5879602" y="2441556"/>
                  <a:pt x="5871658" y="2454289"/>
                </a:cubicBezTo>
                <a:cubicBezTo>
                  <a:pt x="5862127" y="2467022"/>
                  <a:pt x="5847829" y="2478163"/>
                  <a:pt x="5835120" y="2489305"/>
                </a:cubicBezTo>
                <a:cubicBezTo>
                  <a:pt x="5831942" y="2492488"/>
                  <a:pt x="5831942" y="2495672"/>
                  <a:pt x="5830353" y="2500447"/>
                </a:cubicBezTo>
                <a:cubicBezTo>
                  <a:pt x="5833531" y="2500447"/>
                  <a:pt x="5838297" y="2503630"/>
                  <a:pt x="5841474" y="2503630"/>
                </a:cubicBezTo>
                <a:cubicBezTo>
                  <a:pt x="5849418" y="2503630"/>
                  <a:pt x="5857361" y="2502038"/>
                  <a:pt x="5865304" y="2500447"/>
                </a:cubicBezTo>
                <a:cubicBezTo>
                  <a:pt x="5866893" y="2503630"/>
                  <a:pt x="5866893" y="2505222"/>
                  <a:pt x="5866893" y="2506813"/>
                </a:cubicBezTo>
                <a:cubicBezTo>
                  <a:pt x="5860538" y="2509996"/>
                  <a:pt x="5852595" y="2514771"/>
                  <a:pt x="5846240" y="2517954"/>
                </a:cubicBezTo>
                <a:cubicBezTo>
                  <a:pt x="5846240" y="2519546"/>
                  <a:pt x="5846240" y="2521138"/>
                  <a:pt x="5846240" y="2522729"/>
                </a:cubicBezTo>
                <a:cubicBezTo>
                  <a:pt x="5865304" y="2525912"/>
                  <a:pt x="5884368" y="2527504"/>
                  <a:pt x="5903432" y="2530687"/>
                </a:cubicBezTo>
                <a:cubicBezTo>
                  <a:pt x="5903432" y="2532279"/>
                  <a:pt x="5903432" y="2533871"/>
                  <a:pt x="5903432" y="2535462"/>
                </a:cubicBezTo>
                <a:cubicBezTo>
                  <a:pt x="5890723" y="2541829"/>
                  <a:pt x="5878013" y="2548195"/>
                  <a:pt x="5865304" y="2554562"/>
                </a:cubicBezTo>
                <a:cubicBezTo>
                  <a:pt x="5865304" y="2556153"/>
                  <a:pt x="5865304" y="2557745"/>
                  <a:pt x="5865304" y="2560928"/>
                </a:cubicBezTo>
                <a:cubicBezTo>
                  <a:pt x="5881191" y="2560928"/>
                  <a:pt x="5895488" y="2560928"/>
                  <a:pt x="5916141" y="2560928"/>
                </a:cubicBezTo>
                <a:cubicBezTo>
                  <a:pt x="5882779" y="2580028"/>
                  <a:pt x="5846240" y="2576844"/>
                  <a:pt x="5823999" y="2600719"/>
                </a:cubicBezTo>
                <a:cubicBezTo>
                  <a:pt x="5823999" y="2603902"/>
                  <a:pt x="5825588" y="2605494"/>
                  <a:pt x="5825588" y="2608677"/>
                </a:cubicBezTo>
                <a:cubicBezTo>
                  <a:pt x="5844652" y="2605494"/>
                  <a:pt x="5863715" y="2602310"/>
                  <a:pt x="5882779" y="2600719"/>
                </a:cubicBezTo>
                <a:cubicBezTo>
                  <a:pt x="5900255" y="2600719"/>
                  <a:pt x="5917730" y="2602310"/>
                  <a:pt x="5933616" y="2605494"/>
                </a:cubicBezTo>
                <a:cubicBezTo>
                  <a:pt x="5935205" y="2605494"/>
                  <a:pt x="5938382" y="2616635"/>
                  <a:pt x="5935205" y="2619818"/>
                </a:cubicBezTo>
                <a:cubicBezTo>
                  <a:pt x="5932028" y="2624593"/>
                  <a:pt x="5924084" y="2624593"/>
                  <a:pt x="5920907" y="2629368"/>
                </a:cubicBezTo>
                <a:cubicBezTo>
                  <a:pt x="5917730" y="2635735"/>
                  <a:pt x="5914552" y="2643693"/>
                  <a:pt x="5917730" y="2650059"/>
                </a:cubicBezTo>
                <a:cubicBezTo>
                  <a:pt x="5919318" y="2653243"/>
                  <a:pt x="5927262" y="2656426"/>
                  <a:pt x="5933616" y="2656426"/>
                </a:cubicBezTo>
                <a:cubicBezTo>
                  <a:pt x="5941560" y="2658018"/>
                  <a:pt x="5949503" y="2656426"/>
                  <a:pt x="5957446" y="2654834"/>
                </a:cubicBezTo>
                <a:cubicBezTo>
                  <a:pt x="5959035" y="2686667"/>
                  <a:pt x="5924084" y="2677117"/>
                  <a:pt x="5914552" y="2699400"/>
                </a:cubicBezTo>
                <a:cubicBezTo>
                  <a:pt x="5946325" y="2694625"/>
                  <a:pt x="5974921" y="2689850"/>
                  <a:pt x="6006694" y="2685075"/>
                </a:cubicBezTo>
                <a:cubicBezTo>
                  <a:pt x="5989219" y="2737599"/>
                  <a:pt x="5936793" y="2723274"/>
                  <a:pt x="5903432" y="2747149"/>
                </a:cubicBezTo>
                <a:cubicBezTo>
                  <a:pt x="5947914" y="2739190"/>
                  <a:pt x="5987630" y="2732824"/>
                  <a:pt x="6028935" y="2724866"/>
                </a:cubicBezTo>
                <a:cubicBezTo>
                  <a:pt x="6009871" y="2747149"/>
                  <a:pt x="5993985" y="2766248"/>
                  <a:pt x="5976510" y="2786940"/>
                </a:cubicBezTo>
                <a:cubicBezTo>
                  <a:pt x="5992396" y="2804447"/>
                  <a:pt x="5984453" y="2813997"/>
                  <a:pt x="5966978" y="2828321"/>
                </a:cubicBezTo>
                <a:cubicBezTo>
                  <a:pt x="5936793" y="2850605"/>
                  <a:pt x="5911375" y="2879254"/>
                  <a:pt x="5882779" y="2906311"/>
                </a:cubicBezTo>
                <a:cubicBezTo>
                  <a:pt x="5884368" y="2907903"/>
                  <a:pt x="5887545" y="2912678"/>
                  <a:pt x="5890723" y="2915861"/>
                </a:cubicBezTo>
                <a:cubicBezTo>
                  <a:pt x="5889134" y="2917453"/>
                  <a:pt x="5889134" y="2919044"/>
                  <a:pt x="5887545" y="2919044"/>
                </a:cubicBezTo>
                <a:cubicBezTo>
                  <a:pt x="5855772" y="2939736"/>
                  <a:pt x="5822410" y="2958835"/>
                  <a:pt x="5789049" y="2979526"/>
                </a:cubicBezTo>
                <a:cubicBezTo>
                  <a:pt x="5762042" y="2995442"/>
                  <a:pt x="5735035" y="3012950"/>
                  <a:pt x="5708027" y="3028866"/>
                </a:cubicBezTo>
                <a:cubicBezTo>
                  <a:pt x="5696907" y="3035233"/>
                  <a:pt x="5682609" y="3036824"/>
                  <a:pt x="5671489" y="3041599"/>
                </a:cubicBezTo>
                <a:cubicBezTo>
                  <a:pt x="5665134" y="3044783"/>
                  <a:pt x="5660368" y="3049558"/>
                  <a:pt x="5655602" y="3054333"/>
                </a:cubicBezTo>
                <a:cubicBezTo>
                  <a:pt x="5661957" y="3055924"/>
                  <a:pt x="5668311" y="3059108"/>
                  <a:pt x="5674666" y="3057516"/>
                </a:cubicBezTo>
                <a:cubicBezTo>
                  <a:pt x="5684198" y="3055924"/>
                  <a:pt x="5692141" y="3049558"/>
                  <a:pt x="5704850" y="3043191"/>
                </a:cubicBezTo>
                <a:cubicBezTo>
                  <a:pt x="5701673" y="3051149"/>
                  <a:pt x="5700084" y="3055924"/>
                  <a:pt x="5698495" y="3062291"/>
                </a:cubicBezTo>
                <a:cubicBezTo>
                  <a:pt x="5747744" y="3068658"/>
                  <a:pt x="5787460" y="3035233"/>
                  <a:pt x="5833531" y="3033641"/>
                </a:cubicBezTo>
                <a:cubicBezTo>
                  <a:pt x="5816056" y="3040008"/>
                  <a:pt x="5798581" y="3046374"/>
                  <a:pt x="5779517" y="3052741"/>
                </a:cubicBezTo>
                <a:cubicBezTo>
                  <a:pt x="5776340" y="3054333"/>
                  <a:pt x="5771574" y="3055924"/>
                  <a:pt x="5768397" y="3059108"/>
                </a:cubicBezTo>
                <a:cubicBezTo>
                  <a:pt x="5757276" y="3067066"/>
                  <a:pt x="5744567" y="3076615"/>
                  <a:pt x="5731857" y="3087757"/>
                </a:cubicBezTo>
                <a:cubicBezTo>
                  <a:pt x="5736623" y="3090940"/>
                  <a:pt x="5742978" y="3095715"/>
                  <a:pt x="5750921" y="3100490"/>
                </a:cubicBezTo>
                <a:cubicBezTo>
                  <a:pt x="5736623" y="3110039"/>
                  <a:pt x="5722325" y="3119589"/>
                  <a:pt x="5706439" y="3125956"/>
                </a:cubicBezTo>
                <a:cubicBezTo>
                  <a:pt x="5671489" y="3145055"/>
                  <a:pt x="5633361" y="3160972"/>
                  <a:pt x="5596822" y="3178480"/>
                </a:cubicBezTo>
                <a:cubicBezTo>
                  <a:pt x="5595233" y="3180071"/>
                  <a:pt x="5593645" y="3181663"/>
                  <a:pt x="5592056" y="3188029"/>
                </a:cubicBezTo>
                <a:cubicBezTo>
                  <a:pt x="5599999" y="3188029"/>
                  <a:pt x="5611120" y="3191213"/>
                  <a:pt x="5614297" y="3188029"/>
                </a:cubicBezTo>
                <a:cubicBezTo>
                  <a:pt x="5642893" y="3159380"/>
                  <a:pt x="5682609" y="3165746"/>
                  <a:pt x="5717559" y="3153013"/>
                </a:cubicBezTo>
                <a:cubicBezTo>
                  <a:pt x="5719148" y="3153013"/>
                  <a:pt x="5720737" y="3153013"/>
                  <a:pt x="5720737" y="3154605"/>
                </a:cubicBezTo>
                <a:cubicBezTo>
                  <a:pt x="5736623" y="3192804"/>
                  <a:pt x="5760453" y="3156197"/>
                  <a:pt x="5777928" y="3156197"/>
                </a:cubicBezTo>
                <a:cubicBezTo>
                  <a:pt x="5835120" y="3156197"/>
                  <a:pt x="5890723" y="3140280"/>
                  <a:pt x="5943148" y="3119589"/>
                </a:cubicBezTo>
                <a:cubicBezTo>
                  <a:pt x="5957446" y="3113223"/>
                  <a:pt x="5970155" y="3108448"/>
                  <a:pt x="5984453" y="3122773"/>
                </a:cubicBezTo>
                <a:cubicBezTo>
                  <a:pt x="5990808" y="3129139"/>
                  <a:pt x="6005105" y="3124364"/>
                  <a:pt x="6017815" y="3125956"/>
                </a:cubicBezTo>
                <a:cubicBezTo>
                  <a:pt x="5987630" y="3140280"/>
                  <a:pt x="5959035" y="3154605"/>
                  <a:pt x="5930439" y="3167338"/>
                </a:cubicBezTo>
                <a:cubicBezTo>
                  <a:pt x="5919318" y="3172113"/>
                  <a:pt x="5908198" y="3175296"/>
                  <a:pt x="5897077" y="3181663"/>
                </a:cubicBezTo>
                <a:cubicBezTo>
                  <a:pt x="5879602" y="3191213"/>
                  <a:pt x="5870070" y="3210312"/>
                  <a:pt x="5841474" y="3207129"/>
                </a:cubicBezTo>
                <a:cubicBezTo>
                  <a:pt x="5820822" y="3203945"/>
                  <a:pt x="5798581" y="3223045"/>
                  <a:pt x="5777928" y="3231003"/>
                </a:cubicBezTo>
                <a:cubicBezTo>
                  <a:pt x="5741389" y="3245328"/>
                  <a:pt x="5704850" y="3258060"/>
                  <a:pt x="5669900" y="3270794"/>
                </a:cubicBezTo>
                <a:cubicBezTo>
                  <a:pt x="5663545" y="3273977"/>
                  <a:pt x="5657190" y="3277160"/>
                  <a:pt x="5652425" y="3283527"/>
                </a:cubicBezTo>
                <a:cubicBezTo>
                  <a:pt x="5669900" y="3281935"/>
                  <a:pt x="5688964" y="3286710"/>
                  <a:pt x="5704850" y="3267610"/>
                </a:cubicBezTo>
                <a:cubicBezTo>
                  <a:pt x="5711205" y="3261244"/>
                  <a:pt x="5727092" y="3259652"/>
                  <a:pt x="5739800" y="3258060"/>
                </a:cubicBezTo>
                <a:cubicBezTo>
                  <a:pt x="5762042" y="3256470"/>
                  <a:pt x="5784283" y="3256470"/>
                  <a:pt x="5806524" y="3253286"/>
                </a:cubicBezTo>
                <a:cubicBezTo>
                  <a:pt x="5820822" y="3251695"/>
                  <a:pt x="5835120" y="3248511"/>
                  <a:pt x="5839886" y="3229411"/>
                </a:cubicBezTo>
                <a:cubicBezTo>
                  <a:pt x="5839886" y="3226228"/>
                  <a:pt x="5847829" y="3224636"/>
                  <a:pt x="5852595" y="3223045"/>
                </a:cubicBezTo>
                <a:cubicBezTo>
                  <a:pt x="5903432" y="3205537"/>
                  <a:pt x="5954268" y="3188029"/>
                  <a:pt x="6005105" y="3172113"/>
                </a:cubicBezTo>
                <a:cubicBezTo>
                  <a:pt x="6019403" y="3167338"/>
                  <a:pt x="6035290" y="3165746"/>
                  <a:pt x="6049588" y="3164155"/>
                </a:cubicBezTo>
                <a:cubicBezTo>
                  <a:pt x="5971744" y="3211903"/>
                  <a:pt x="5889134" y="3248511"/>
                  <a:pt x="5803347" y="3278752"/>
                </a:cubicBezTo>
                <a:cubicBezTo>
                  <a:pt x="5735035" y="3304218"/>
                  <a:pt x="5666722" y="3328092"/>
                  <a:pt x="5598410" y="3353558"/>
                </a:cubicBezTo>
                <a:cubicBezTo>
                  <a:pt x="5579347" y="3359925"/>
                  <a:pt x="5560283" y="3372658"/>
                  <a:pt x="5541219" y="3380616"/>
                </a:cubicBezTo>
                <a:cubicBezTo>
                  <a:pt x="5522155" y="3390166"/>
                  <a:pt x="5503091" y="3396532"/>
                  <a:pt x="5484027" y="3404490"/>
                </a:cubicBezTo>
                <a:cubicBezTo>
                  <a:pt x="5472907" y="3409265"/>
                  <a:pt x="5461786" y="3412448"/>
                  <a:pt x="5452254" y="3417223"/>
                </a:cubicBezTo>
                <a:cubicBezTo>
                  <a:pt x="5452254" y="3418815"/>
                  <a:pt x="5452254" y="3420407"/>
                  <a:pt x="5453843" y="3423590"/>
                </a:cubicBezTo>
                <a:cubicBezTo>
                  <a:pt x="5466552" y="3420407"/>
                  <a:pt x="5480851" y="3420407"/>
                  <a:pt x="5495148" y="3415632"/>
                </a:cubicBezTo>
                <a:cubicBezTo>
                  <a:pt x="5657190" y="3359925"/>
                  <a:pt x="5819233" y="3302626"/>
                  <a:pt x="5982865" y="3245328"/>
                </a:cubicBezTo>
                <a:cubicBezTo>
                  <a:pt x="6003517" y="3237370"/>
                  <a:pt x="6024170" y="3227820"/>
                  <a:pt x="6044822" y="3219862"/>
                </a:cubicBezTo>
                <a:cubicBezTo>
                  <a:pt x="6059120" y="3213495"/>
                  <a:pt x="6075006" y="3211903"/>
                  <a:pt x="6089304" y="3207129"/>
                </a:cubicBezTo>
                <a:cubicBezTo>
                  <a:pt x="6090893" y="3208720"/>
                  <a:pt x="6092481" y="3211903"/>
                  <a:pt x="6092481" y="3213495"/>
                </a:cubicBezTo>
                <a:cubicBezTo>
                  <a:pt x="6082950" y="3219862"/>
                  <a:pt x="6071829" y="3227820"/>
                  <a:pt x="6062297" y="3234186"/>
                </a:cubicBezTo>
                <a:cubicBezTo>
                  <a:pt x="6033701" y="3248511"/>
                  <a:pt x="6005105" y="3259652"/>
                  <a:pt x="5984453" y="3285119"/>
                </a:cubicBezTo>
                <a:cubicBezTo>
                  <a:pt x="5970155" y="3302626"/>
                  <a:pt x="5944737" y="3310585"/>
                  <a:pt x="5924084" y="3323317"/>
                </a:cubicBezTo>
                <a:cubicBezTo>
                  <a:pt x="5919318" y="3326500"/>
                  <a:pt x="5901843" y="3324909"/>
                  <a:pt x="5914552" y="3339234"/>
                </a:cubicBezTo>
                <a:cubicBezTo>
                  <a:pt x="5914552" y="3340825"/>
                  <a:pt x="5905020" y="3350375"/>
                  <a:pt x="5898666" y="3351967"/>
                </a:cubicBezTo>
                <a:cubicBezTo>
                  <a:pt x="5871658" y="3363108"/>
                  <a:pt x="5846240" y="3371067"/>
                  <a:pt x="5820822" y="3382207"/>
                </a:cubicBezTo>
                <a:cubicBezTo>
                  <a:pt x="5814467" y="3383799"/>
                  <a:pt x="5812878" y="3391757"/>
                  <a:pt x="5808113" y="3396532"/>
                </a:cubicBezTo>
                <a:cubicBezTo>
                  <a:pt x="5814467" y="3396532"/>
                  <a:pt x="5820822" y="3398124"/>
                  <a:pt x="5825588" y="3398124"/>
                </a:cubicBezTo>
                <a:cubicBezTo>
                  <a:pt x="5897077" y="3383799"/>
                  <a:pt x="5957446" y="3345600"/>
                  <a:pt x="6024170" y="3318542"/>
                </a:cubicBezTo>
                <a:cubicBezTo>
                  <a:pt x="6030524" y="3316951"/>
                  <a:pt x="6036878" y="3313768"/>
                  <a:pt x="6044822" y="3308993"/>
                </a:cubicBezTo>
                <a:cubicBezTo>
                  <a:pt x="6044822" y="3316951"/>
                  <a:pt x="6044822" y="3321726"/>
                  <a:pt x="6044822" y="3331275"/>
                </a:cubicBezTo>
                <a:cubicBezTo>
                  <a:pt x="6076595" y="3328092"/>
                  <a:pt x="6106779" y="3326500"/>
                  <a:pt x="6143318" y="3323317"/>
                </a:cubicBezTo>
                <a:cubicBezTo>
                  <a:pt x="6117900" y="3337642"/>
                  <a:pt x="6095659" y="3353558"/>
                  <a:pt x="6070240" y="3364700"/>
                </a:cubicBezTo>
                <a:cubicBezTo>
                  <a:pt x="5912963" y="3444282"/>
                  <a:pt x="5752510" y="3520679"/>
                  <a:pt x="5585701" y="3579569"/>
                </a:cubicBezTo>
                <a:cubicBezTo>
                  <a:pt x="5518978" y="3603444"/>
                  <a:pt x="5452254" y="3627319"/>
                  <a:pt x="5387120" y="3652784"/>
                </a:cubicBezTo>
                <a:cubicBezTo>
                  <a:pt x="5342638" y="3668701"/>
                  <a:pt x="5299744" y="3692575"/>
                  <a:pt x="5253673" y="3703716"/>
                </a:cubicBezTo>
                <a:cubicBezTo>
                  <a:pt x="5215545" y="3713266"/>
                  <a:pt x="5193304" y="3748282"/>
                  <a:pt x="5153588" y="3753057"/>
                </a:cubicBezTo>
                <a:cubicBezTo>
                  <a:pt x="5140879" y="3754649"/>
                  <a:pt x="5129758" y="3756240"/>
                  <a:pt x="5117049" y="3759423"/>
                </a:cubicBezTo>
                <a:cubicBezTo>
                  <a:pt x="5113871" y="3759423"/>
                  <a:pt x="5109106" y="3759423"/>
                  <a:pt x="5105928" y="3759423"/>
                </a:cubicBezTo>
                <a:cubicBezTo>
                  <a:pt x="5050326" y="3776931"/>
                  <a:pt x="4996311" y="3796031"/>
                  <a:pt x="4940708" y="3813539"/>
                </a:cubicBezTo>
                <a:cubicBezTo>
                  <a:pt x="4937531" y="3815131"/>
                  <a:pt x="4934354" y="3816721"/>
                  <a:pt x="4934354" y="3816721"/>
                </a:cubicBezTo>
                <a:cubicBezTo>
                  <a:pt x="4932765" y="3827863"/>
                  <a:pt x="4931177" y="3835821"/>
                  <a:pt x="4931177" y="3850146"/>
                </a:cubicBezTo>
                <a:cubicBezTo>
                  <a:pt x="4964538" y="3826271"/>
                  <a:pt x="5010609" y="3837413"/>
                  <a:pt x="5043971" y="3805581"/>
                </a:cubicBezTo>
                <a:cubicBezTo>
                  <a:pt x="5048737" y="3800806"/>
                  <a:pt x="5056680" y="3800806"/>
                  <a:pt x="5063035" y="3797622"/>
                </a:cubicBezTo>
                <a:cubicBezTo>
                  <a:pt x="5132935" y="3775340"/>
                  <a:pt x="5202836" y="3753057"/>
                  <a:pt x="5272737" y="3730774"/>
                </a:cubicBezTo>
                <a:cubicBezTo>
                  <a:pt x="5285446" y="3725999"/>
                  <a:pt x="5299744" y="3724407"/>
                  <a:pt x="5312453" y="3719633"/>
                </a:cubicBezTo>
                <a:cubicBezTo>
                  <a:pt x="5417304" y="3684617"/>
                  <a:pt x="5520567" y="3643234"/>
                  <a:pt x="5627006" y="3617769"/>
                </a:cubicBezTo>
                <a:cubicBezTo>
                  <a:pt x="5787460" y="3576386"/>
                  <a:pt x="5939971" y="3515904"/>
                  <a:pt x="6092481" y="3457014"/>
                </a:cubicBezTo>
                <a:cubicBezTo>
                  <a:pt x="6098836" y="3455422"/>
                  <a:pt x="6105191" y="3455422"/>
                  <a:pt x="6114723" y="3452239"/>
                </a:cubicBezTo>
                <a:cubicBezTo>
                  <a:pt x="6105191" y="3482480"/>
                  <a:pt x="6082950" y="3485663"/>
                  <a:pt x="6062297" y="3492030"/>
                </a:cubicBezTo>
                <a:cubicBezTo>
                  <a:pt x="6043233" y="3498397"/>
                  <a:pt x="6024170" y="3506354"/>
                  <a:pt x="6003517" y="3512721"/>
                </a:cubicBezTo>
                <a:cubicBezTo>
                  <a:pt x="6005105" y="3515904"/>
                  <a:pt x="6006694" y="3519087"/>
                  <a:pt x="6006694" y="3520679"/>
                </a:cubicBezTo>
                <a:cubicBezTo>
                  <a:pt x="6014638" y="3519087"/>
                  <a:pt x="6020992" y="3517496"/>
                  <a:pt x="6027346" y="3515904"/>
                </a:cubicBezTo>
                <a:cubicBezTo>
                  <a:pt x="6035290" y="3512721"/>
                  <a:pt x="6041645" y="3511129"/>
                  <a:pt x="6047999" y="3509538"/>
                </a:cubicBezTo>
                <a:cubicBezTo>
                  <a:pt x="6047999" y="3511129"/>
                  <a:pt x="6049588" y="3512721"/>
                  <a:pt x="6049588" y="3514312"/>
                </a:cubicBezTo>
                <a:cubicBezTo>
                  <a:pt x="6025758" y="3523862"/>
                  <a:pt x="6001928" y="3533412"/>
                  <a:pt x="5976510" y="3541370"/>
                </a:cubicBezTo>
                <a:cubicBezTo>
                  <a:pt x="5954268" y="3549329"/>
                  <a:pt x="5930439" y="3550920"/>
                  <a:pt x="5914552" y="3571611"/>
                </a:cubicBezTo>
                <a:cubicBezTo>
                  <a:pt x="5909787" y="3577978"/>
                  <a:pt x="5901843" y="3582753"/>
                  <a:pt x="5893900" y="3584344"/>
                </a:cubicBezTo>
                <a:cubicBezTo>
                  <a:pt x="5833531" y="3600260"/>
                  <a:pt x="5787460" y="3636868"/>
                  <a:pt x="5736623" y="3670292"/>
                </a:cubicBezTo>
                <a:cubicBezTo>
                  <a:pt x="5723914" y="3679842"/>
                  <a:pt x="5708027" y="3683025"/>
                  <a:pt x="5692141" y="3687800"/>
                </a:cubicBezTo>
                <a:cubicBezTo>
                  <a:pt x="5673077" y="3694166"/>
                  <a:pt x="5650836" y="3697350"/>
                  <a:pt x="5631772" y="3703716"/>
                </a:cubicBezTo>
                <a:cubicBezTo>
                  <a:pt x="5431602" y="3767381"/>
                  <a:pt x="5233021" y="3831046"/>
                  <a:pt x="5032850" y="3894711"/>
                </a:cubicBezTo>
                <a:cubicBezTo>
                  <a:pt x="4966127" y="3915403"/>
                  <a:pt x="4897815" y="3937686"/>
                  <a:pt x="4829503" y="3955193"/>
                </a:cubicBezTo>
                <a:cubicBezTo>
                  <a:pt x="4746893" y="3977476"/>
                  <a:pt x="4664283" y="3996576"/>
                  <a:pt x="4583262" y="4020450"/>
                </a:cubicBezTo>
                <a:cubicBezTo>
                  <a:pt x="4553077" y="4028408"/>
                  <a:pt x="4526070" y="4044325"/>
                  <a:pt x="4497475" y="4053874"/>
                </a:cubicBezTo>
                <a:cubicBezTo>
                  <a:pt x="4475234" y="4061833"/>
                  <a:pt x="4448226" y="4061833"/>
                  <a:pt x="4425985" y="4069790"/>
                </a:cubicBezTo>
                <a:cubicBezTo>
                  <a:pt x="4305248" y="4106398"/>
                  <a:pt x="4187687" y="4149372"/>
                  <a:pt x="4066950" y="4182796"/>
                </a:cubicBezTo>
                <a:cubicBezTo>
                  <a:pt x="3896964" y="4228953"/>
                  <a:pt x="3725390" y="4271927"/>
                  <a:pt x="3555404" y="4314901"/>
                </a:cubicBezTo>
                <a:cubicBezTo>
                  <a:pt x="3445787" y="4341959"/>
                  <a:pt x="3334581" y="4369017"/>
                  <a:pt x="3224964" y="4396074"/>
                </a:cubicBezTo>
                <a:cubicBezTo>
                  <a:pt x="3209077" y="4399257"/>
                  <a:pt x="3193191" y="4399257"/>
                  <a:pt x="3175716" y="4396074"/>
                </a:cubicBezTo>
                <a:cubicBezTo>
                  <a:pt x="3205901" y="4384933"/>
                  <a:pt x="3236085" y="4375383"/>
                  <a:pt x="3266269" y="4364242"/>
                </a:cubicBezTo>
                <a:cubicBezTo>
                  <a:pt x="3332992" y="4340367"/>
                  <a:pt x="3398127" y="4314901"/>
                  <a:pt x="3464850" y="4294210"/>
                </a:cubicBezTo>
                <a:cubicBezTo>
                  <a:pt x="3614184" y="4248053"/>
                  <a:pt x="3766695" y="4206670"/>
                  <a:pt x="3916028" y="4158922"/>
                </a:cubicBezTo>
                <a:cubicBezTo>
                  <a:pt x="4030411" y="4122315"/>
                  <a:pt x="4143205" y="4077748"/>
                  <a:pt x="4257588" y="4034775"/>
                </a:cubicBezTo>
                <a:cubicBezTo>
                  <a:pt x="4278241" y="4028408"/>
                  <a:pt x="4298893" y="4018858"/>
                  <a:pt x="4321134" y="4010900"/>
                </a:cubicBezTo>
                <a:cubicBezTo>
                  <a:pt x="4327489" y="4007717"/>
                  <a:pt x="4335432" y="4002943"/>
                  <a:pt x="4341786" y="3998168"/>
                </a:cubicBezTo>
                <a:cubicBezTo>
                  <a:pt x="4341786" y="3996576"/>
                  <a:pt x="4341786" y="3994984"/>
                  <a:pt x="4340198" y="3991801"/>
                </a:cubicBezTo>
                <a:cubicBezTo>
                  <a:pt x="4332255" y="3993393"/>
                  <a:pt x="4322723" y="3994984"/>
                  <a:pt x="4314779" y="3998168"/>
                </a:cubicBezTo>
                <a:cubicBezTo>
                  <a:pt x="4219460" y="4026817"/>
                  <a:pt x="4124141" y="4057058"/>
                  <a:pt x="4028822" y="4087298"/>
                </a:cubicBezTo>
                <a:cubicBezTo>
                  <a:pt x="3952567" y="4111173"/>
                  <a:pt x="3874723" y="4135047"/>
                  <a:pt x="3798468" y="4157330"/>
                </a:cubicBezTo>
                <a:cubicBezTo>
                  <a:pt x="3717446" y="4181205"/>
                  <a:pt x="3636425" y="4206670"/>
                  <a:pt x="3555404" y="4228953"/>
                </a:cubicBezTo>
                <a:cubicBezTo>
                  <a:pt x="3464850" y="4252828"/>
                  <a:pt x="3374297" y="4276702"/>
                  <a:pt x="3283744" y="4300577"/>
                </a:cubicBezTo>
                <a:cubicBezTo>
                  <a:pt x="3278978" y="4302168"/>
                  <a:pt x="3272624" y="4302168"/>
                  <a:pt x="3267857" y="4300577"/>
                </a:cubicBezTo>
                <a:cubicBezTo>
                  <a:pt x="3193191" y="4294210"/>
                  <a:pt x="3123291" y="4318085"/>
                  <a:pt x="3050213" y="4330817"/>
                </a:cubicBezTo>
                <a:cubicBezTo>
                  <a:pt x="3047035" y="4332409"/>
                  <a:pt x="3043858" y="4332409"/>
                  <a:pt x="3040681" y="4332409"/>
                </a:cubicBezTo>
                <a:cubicBezTo>
                  <a:pt x="3034326" y="4334001"/>
                  <a:pt x="3029560" y="4334001"/>
                  <a:pt x="3021616" y="4334001"/>
                </a:cubicBezTo>
                <a:cubicBezTo>
                  <a:pt x="3034326" y="4321268"/>
                  <a:pt x="3043858" y="4311718"/>
                  <a:pt x="3054978" y="4300577"/>
                </a:cubicBezTo>
                <a:cubicBezTo>
                  <a:pt x="2999376" y="4270335"/>
                  <a:pt x="2945361" y="4300577"/>
                  <a:pt x="2889758" y="4295802"/>
                </a:cubicBezTo>
                <a:cubicBezTo>
                  <a:pt x="2912000" y="4291027"/>
                  <a:pt x="2939007" y="4295802"/>
                  <a:pt x="2951716" y="4262378"/>
                </a:cubicBezTo>
                <a:cubicBezTo>
                  <a:pt x="2939007" y="4262378"/>
                  <a:pt x="2927887" y="4260786"/>
                  <a:pt x="2918354" y="4263970"/>
                </a:cubicBezTo>
                <a:cubicBezTo>
                  <a:pt x="2886581" y="4271927"/>
                  <a:pt x="2853220" y="4279885"/>
                  <a:pt x="2821446" y="4289435"/>
                </a:cubicBezTo>
                <a:cubicBezTo>
                  <a:pt x="2797617" y="4297393"/>
                  <a:pt x="2775375" y="4308535"/>
                  <a:pt x="2751546" y="4316493"/>
                </a:cubicBezTo>
                <a:cubicBezTo>
                  <a:pt x="2745191" y="4319676"/>
                  <a:pt x="2735659" y="4321268"/>
                  <a:pt x="2727716" y="4319676"/>
                </a:cubicBezTo>
                <a:cubicBezTo>
                  <a:pt x="2769021" y="4284660"/>
                  <a:pt x="2821446" y="4265560"/>
                  <a:pt x="2869106" y="4240095"/>
                </a:cubicBezTo>
                <a:cubicBezTo>
                  <a:pt x="2869106" y="4236911"/>
                  <a:pt x="2867517" y="4233728"/>
                  <a:pt x="2867517" y="4230545"/>
                </a:cubicBezTo>
                <a:cubicBezTo>
                  <a:pt x="2854808" y="4230545"/>
                  <a:pt x="2840510" y="4228953"/>
                  <a:pt x="2829390" y="4232137"/>
                </a:cubicBezTo>
                <a:cubicBezTo>
                  <a:pt x="2803971" y="4238503"/>
                  <a:pt x="2780141" y="4248053"/>
                  <a:pt x="2756312" y="4256011"/>
                </a:cubicBezTo>
                <a:cubicBezTo>
                  <a:pt x="2753135" y="4256011"/>
                  <a:pt x="2749957" y="4257603"/>
                  <a:pt x="2746780" y="4257603"/>
                </a:cubicBezTo>
                <a:cubicBezTo>
                  <a:pt x="2668935" y="4271927"/>
                  <a:pt x="2589503" y="4283069"/>
                  <a:pt x="2513248" y="4313310"/>
                </a:cubicBezTo>
                <a:cubicBezTo>
                  <a:pt x="2502127" y="4318085"/>
                  <a:pt x="2489418" y="4316493"/>
                  <a:pt x="2476709" y="4319676"/>
                </a:cubicBezTo>
                <a:cubicBezTo>
                  <a:pt x="2463999" y="4324451"/>
                  <a:pt x="2446524" y="4319676"/>
                  <a:pt x="2436992" y="4337184"/>
                </a:cubicBezTo>
                <a:cubicBezTo>
                  <a:pt x="2435404" y="4341959"/>
                  <a:pt x="2425872" y="4341959"/>
                  <a:pt x="2419517" y="4341959"/>
                </a:cubicBezTo>
                <a:cubicBezTo>
                  <a:pt x="2395687" y="4341959"/>
                  <a:pt x="2381389" y="4356284"/>
                  <a:pt x="2367092" y="4375383"/>
                </a:cubicBezTo>
                <a:cubicBezTo>
                  <a:pt x="2378212" y="4378567"/>
                  <a:pt x="2387744" y="4381750"/>
                  <a:pt x="2397276" y="4384933"/>
                </a:cubicBezTo>
                <a:cubicBezTo>
                  <a:pt x="2397276" y="4388116"/>
                  <a:pt x="2397276" y="4389707"/>
                  <a:pt x="2397276" y="4392891"/>
                </a:cubicBezTo>
                <a:cubicBezTo>
                  <a:pt x="2387744" y="4394482"/>
                  <a:pt x="2376623" y="4397666"/>
                  <a:pt x="2367092" y="4397666"/>
                </a:cubicBezTo>
                <a:cubicBezTo>
                  <a:pt x="2328963" y="4397666"/>
                  <a:pt x="2289247" y="4394482"/>
                  <a:pt x="2254297" y="4416765"/>
                </a:cubicBezTo>
                <a:cubicBezTo>
                  <a:pt x="2247942" y="4419949"/>
                  <a:pt x="2236822" y="4416765"/>
                  <a:pt x="2228879" y="4418357"/>
                </a:cubicBezTo>
                <a:cubicBezTo>
                  <a:pt x="2179630" y="4432682"/>
                  <a:pt x="2130382" y="4447007"/>
                  <a:pt x="2081134" y="4461331"/>
                </a:cubicBezTo>
                <a:cubicBezTo>
                  <a:pt x="2049361" y="4470881"/>
                  <a:pt x="2017588" y="4478839"/>
                  <a:pt x="1985815" y="4488389"/>
                </a:cubicBezTo>
                <a:cubicBezTo>
                  <a:pt x="1977872" y="4491572"/>
                  <a:pt x="1969929" y="4496347"/>
                  <a:pt x="1961985" y="4501122"/>
                </a:cubicBezTo>
                <a:cubicBezTo>
                  <a:pt x="2008056" y="4507488"/>
                  <a:pt x="2050950" y="4502713"/>
                  <a:pt x="2092255" y="4488389"/>
                </a:cubicBezTo>
                <a:cubicBezTo>
                  <a:pt x="2119262" y="4478839"/>
                  <a:pt x="2147857" y="4472472"/>
                  <a:pt x="2174865" y="4464514"/>
                </a:cubicBezTo>
                <a:cubicBezTo>
                  <a:pt x="2178042" y="4464514"/>
                  <a:pt x="2182808" y="4466106"/>
                  <a:pt x="2185985" y="4467697"/>
                </a:cubicBezTo>
                <a:cubicBezTo>
                  <a:pt x="2184397" y="4472472"/>
                  <a:pt x="2182808" y="4477247"/>
                  <a:pt x="2179630" y="4478839"/>
                </a:cubicBezTo>
                <a:cubicBezTo>
                  <a:pt x="2133560" y="4491572"/>
                  <a:pt x="2090666" y="4517038"/>
                  <a:pt x="2041418" y="4521813"/>
                </a:cubicBezTo>
                <a:cubicBezTo>
                  <a:pt x="2036652" y="4521813"/>
                  <a:pt x="2031886" y="4517038"/>
                  <a:pt x="2027120" y="4517038"/>
                </a:cubicBezTo>
                <a:cubicBezTo>
                  <a:pt x="2022354" y="4517038"/>
                  <a:pt x="2014410" y="4518629"/>
                  <a:pt x="2012822" y="4521813"/>
                </a:cubicBezTo>
                <a:cubicBezTo>
                  <a:pt x="2009645" y="4536137"/>
                  <a:pt x="2003290" y="4532954"/>
                  <a:pt x="1992169" y="4531362"/>
                </a:cubicBezTo>
                <a:cubicBezTo>
                  <a:pt x="1982637" y="4531362"/>
                  <a:pt x="1973105" y="4540912"/>
                  <a:pt x="1965163" y="4547279"/>
                </a:cubicBezTo>
                <a:cubicBezTo>
                  <a:pt x="1957219" y="4550462"/>
                  <a:pt x="1950864" y="4556829"/>
                  <a:pt x="1944510" y="4561604"/>
                </a:cubicBezTo>
                <a:cubicBezTo>
                  <a:pt x="1942922" y="4560012"/>
                  <a:pt x="1941333" y="4558420"/>
                  <a:pt x="1939744" y="4556829"/>
                </a:cubicBezTo>
                <a:cubicBezTo>
                  <a:pt x="1941333" y="4550462"/>
                  <a:pt x="1942922" y="4545687"/>
                  <a:pt x="1944510" y="4536137"/>
                </a:cubicBezTo>
                <a:cubicBezTo>
                  <a:pt x="1934978" y="4539321"/>
                  <a:pt x="1927035" y="4540912"/>
                  <a:pt x="1920680" y="4542504"/>
                </a:cubicBezTo>
                <a:cubicBezTo>
                  <a:pt x="1911149" y="4542504"/>
                  <a:pt x="1901616" y="4545687"/>
                  <a:pt x="1893673" y="4544095"/>
                </a:cubicBezTo>
                <a:cubicBezTo>
                  <a:pt x="1876198" y="4539321"/>
                  <a:pt x="1861900" y="4537729"/>
                  <a:pt x="1846014" y="4552054"/>
                </a:cubicBezTo>
                <a:cubicBezTo>
                  <a:pt x="1838070" y="4560012"/>
                  <a:pt x="1825361" y="4560012"/>
                  <a:pt x="1814241" y="4563195"/>
                </a:cubicBezTo>
                <a:cubicBezTo>
                  <a:pt x="1792000" y="4567970"/>
                  <a:pt x="1771347" y="4572745"/>
                  <a:pt x="1747518" y="4577520"/>
                </a:cubicBezTo>
                <a:cubicBezTo>
                  <a:pt x="1764993" y="4590253"/>
                  <a:pt x="1779290" y="4585478"/>
                  <a:pt x="1793588" y="4579111"/>
                </a:cubicBezTo>
                <a:cubicBezTo>
                  <a:pt x="1801531" y="4575928"/>
                  <a:pt x="1811063" y="4579111"/>
                  <a:pt x="1819006" y="4579111"/>
                </a:cubicBezTo>
                <a:cubicBezTo>
                  <a:pt x="1826950" y="4580703"/>
                  <a:pt x="1836482" y="4583886"/>
                  <a:pt x="1842836" y="4580703"/>
                </a:cubicBezTo>
                <a:cubicBezTo>
                  <a:pt x="1879375" y="4558420"/>
                  <a:pt x="1919092" y="4564787"/>
                  <a:pt x="1957219" y="4567970"/>
                </a:cubicBezTo>
                <a:cubicBezTo>
                  <a:pt x="1965163" y="4567970"/>
                  <a:pt x="1971517" y="4569562"/>
                  <a:pt x="1979460" y="4574337"/>
                </a:cubicBezTo>
                <a:cubicBezTo>
                  <a:pt x="1958808" y="4580703"/>
                  <a:pt x="1938155" y="4585478"/>
                  <a:pt x="1917503" y="4591844"/>
                </a:cubicBezTo>
                <a:cubicBezTo>
                  <a:pt x="1917503" y="4593436"/>
                  <a:pt x="1917503" y="4596619"/>
                  <a:pt x="1917503" y="4598211"/>
                </a:cubicBezTo>
                <a:cubicBezTo>
                  <a:pt x="1976283" y="4598211"/>
                  <a:pt x="2033474" y="4593436"/>
                  <a:pt x="2090666" y="4579111"/>
                </a:cubicBezTo>
                <a:cubicBezTo>
                  <a:pt x="2066836" y="4599803"/>
                  <a:pt x="2036652" y="4596619"/>
                  <a:pt x="2009645" y="4602986"/>
                </a:cubicBezTo>
                <a:cubicBezTo>
                  <a:pt x="1966751" y="4610944"/>
                  <a:pt x="1923858" y="4620494"/>
                  <a:pt x="1882553" y="4628452"/>
                </a:cubicBezTo>
                <a:cubicBezTo>
                  <a:pt x="1874610" y="4630044"/>
                  <a:pt x="1865078" y="4628452"/>
                  <a:pt x="1857135" y="4626860"/>
                </a:cubicBezTo>
                <a:cubicBezTo>
                  <a:pt x="1852368" y="4626860"/>
                  <a:pt x="1847603" y="4625269"/>
                  <a:pt x="1844425" y="4625269"/>
                </a:cubicBezTo>
                <a:cubicBezTo>
                  <a:pt x="1792000" y="4633227"/>
                  <a:pt x="1739574" y="4639593"/>
                  <a:pt x="1687148" y="4647551"/>
                </a:cubicBezTo>
                <a:cubicBezTo>
                  <a:pt x="1687148" y="4652326"/>
                  <a:pt x="1687148" y="4658693"/>
                  <a:pt x="1687148" y="4665059"/>
                </a:cubicBezTo>
                <a:cubicBezTo>
                  <a:pt x="1679205" y="4665059"/>
                  <a:pt x="1671262" y="4666651"/>
                  <a:pt x="1664908" y="4666651"/>
                </a:cubicBezTo>
                <a:cubicBezTo>
                  <a:pt x="1663318" y="4655509"/>
                  <a:pt x="1661730" y="4644368"/>
                  <a:pt x="1660142" y="4628452"/>
                </a:cubicBezTo>
                <a:cubicBezTo>
                  <a:pt x="1650610" y="4638001"/>
                  <a:pt x="1642667" y="4641185"/>
                  <a:pt x="1642667" y="4645960"/>
                </a:cubicBezTo>
                <a:cubicBezTo>
                  <a:pt x="1642667" y="4663468"/>
                  <a:pt x="1629957" y="4658693"/>
                  <a:pt x="1622014" y="4660284"/>
                </a:cubicBezTo>
                <a:cubicBezTo>
                  <a:pt x="1612482" y="4661876"/>
                  <a:pt x="1602950" y="4661876"/>
                  <a:pt x="1593418" y="4663468"/>
                </a:cubicBezTo>
                <a:cubicBezTo>
                  <a:pt x="1575943" y="4666651"/>
                  <a:pt x="1558468" y="4671426"/>
                  <a:pt x="1540993" y="4674609"/>
                </a:cubicBezTo>
                <a:cubicBezTo>
                  <a:pt x="1523517" y="4676200"/>
                  <a:pt x="1506042" y="4677792"/>
                  <a:pt x="1488567" y="4677792"/>
                </a:cubicBezTo>
                <a:cubicBezTo>
                  <a:pt x="1482212" y="4677792"/>
                  <a:pt x="1474269" y="4673017"/>
                  <a:pt x="1467915" y="4671426"/>
                </a:cubicBezTo>
                <a:cubicBezTo>
                  <a:pt x="1461560" y="4669834"/>
                  <a:pt x="1455205" y="4669834"/>
                  <a:pt x="1448851" y="4669834"/>
                </a:cubicBezTo>
                <a:cubicBezTo>
                  <a:pt x="1447262" y="4673017"/>
                  <a:pt x="1447262" y="4676200"/>
                  <a:pt x="1447262" y="4679384"/>
                </a:cubicBezTo>
                <a:cubicBezTo>
                  <a:pt x="1472680" y="4684159"/>
                  <a:pt x="1496510" y="4690525"/>
                  <a:pt x="1521929" y="4695300"/>
                </a:cubicBezTo>
                <a:cubicBezTo>
                  <a:pt x="1521929" y="4696892"/>
                  <a:pt x="1523517" y="4698484"/>
                  <a:pt x="1523517" y="4700075"/>
                </a:cubicBezTo>
                <a:cubicBezTo>
                  <a:pt x="1506042" y="4701666"/>
                  <a:pt x="1488567" y="4704850"/>
                  <a:pt x="1471092" y="4704850"/>
                </a:cubicBezTo>
                <a:cubicBezTo>
                  <a:pt x="1458383" y="4704850"/>
                  <a:pt x="1447262" y="4703258"/>
                  <a:pt x="1436142" y="4715991"/>
                </a:cubicBezTo>
                <a:cubicBezTo>
                  <a:pt x="1431375" y="4720766"/>
                  <a:pt x="1418667" y="4717583"/>
                  <a:pt x="1409134" y="4717583"/>
                </a:cubicBezTo>
                <a:cubicBezTo>
                  <a:pt x="1394837" y="4715991"/>
                  <a:pt x="1382127" y="4714400"/>
                  <a:pt x="1366241" y="4712808"/>
                </a:cubicBezTo>
                <a:cubicBezTo>
                  <a:pt x="1367830" y="4696892"/>
                  <a:pt x="1359886" y="4695300"/>
                  <a:pt x="1340822" y="4701666"/>
                </a:cubicBezTo>
                <a:cubicBezTo>
                  <a:pt x="1320170" y="4708033"/>
                  <a:pt x="1297929" y="4708033"/>
                  <a:pt x="1274099" y="4708033"/>
                </a:cubicBezTo>
                <a:cubicBezTo>
                  <a:pt x="1266156" y="4708033"/>
                  <a:pt x="1258212" y="4700075"/>
                  <a:pt x="1245503" y="4692117"/>
                </a:cubicBezTo>
                <a:cubicBezTo>
                  <a:pt x="1278865" y="4677792"/>
                  <a:pt x="1307460" y="4680975"/>
                  <a:pt x="1336057" y="4684159"/>
                </a:cubicBezTo>
                <a:cubicBezTo>
                  <a:pt x="1351943" y="4687342"/>
                  <a:pt x="1369418" y="4682567"/>
                  <a:pt x="1385305" y="4682567"/>
                </a:cubicBezTo>
                <a:cubicBezTo>
                  <a:pt x="1399602" y="4682567"/>
                  <a:pt x="1412312" y="4682567"/>
                  <a:pt x="1428199" y="4677792"/>
                </a:cubicBezTo>
                <a:cubicBezTo>
                  <a:pt x="1405957" y="4674609"/>
                  <a:pt x="1385305" y="4671426"/>
                  <a:pt x="1356709" y="4666651"/>
                </a:cubicBezTo>
                <a:cubicBezTo>
                  <a:pt x="1377362" y="4660284"/>
                  <a:pt x="1390070" y="4655509"/>
                  <a:pt x="1404369" y="4650735"/>
                </a:cubicBezTo>
                <a:cubicBezTo>
                  <a:pt x="1404369" y="4649143"/>
                  <a:pt x="1402780" y="4647551"/>
                  <a:pt x="1402780" y="4645960"/>
                </a:cubicBezTo>
                <a:cubicBezTo>
                  <a:pt x="1396425" y="4645960"/>
                  <a:pt x="1390070" y="4645960"/>
                  <a:pt x="1383716" y="4647551"/>
                </a:cubicBezTo>
                <a:cubicBezTo>
                  <a:pt x="1364652" y="4649143"/>
                  <a:pt x="1347177" y="4650735"/>
                  <a:pt x="1328113" y="4652326"/>
                </a:cubicBezTo>
                <a:cubicBezTo>
                  <a:pt x="1309049" y="4655509"/>
                  <a:pt x="1291574" y="4661876"/>
                  <a:pt x="1272511" y="4663468"/>
                </a:cubicBezTo>
                <a:cubicBezTo>
                  <a:pt x="1253447" y="4665059"/>
                  <a:pt x="1234383" y="4663468"/>
                  <a:pt x="1215319" y="4661876"/>
                </a:cubicBezTo>
                <a:cubicBezTo>
                  <a:pt x="1215319" y="4658693"/>
                  <a:pt x="1215319" y="4655509"/>
                  <a:pt x="1215319" y="4652326"/>
                </a:cubicBezTo>
                <a:cubicBezTo>
                  <a:pt x="1221674" y="4652326"/>
                  <a:pt x="1229617" y="4652326"/>
                  <a:pt x="1239149" y="4650735"/>
                </a:cubicBezTo>
                <a:cubicBezTo>
                  <a:pt x="1235971" y="4634819"/>
                  <a:pt x="1232794" y="4620494"/>
                  <a:pt x="1228028" y="4601394"/>
                </a:cubicBezTo>
                <a:cubicBezTo>
                  <a:pt x="1212142" y="4612535"/>
                  <a:pt x="1207376" y="4606169"/>
                  <a:pt x="1197844" y="4593436"/>
                </a:cubicBezTo>
                <a:cubicBezTo>
                  <a:pt x="1189901" y="4580703"/>
                  <a:pt x="1174014" y="4571153"/>
                  <a:pt x="1161305" y="4564787"/>
                </a:cubicBezTo>
                <a:cubicBezTo>
                  <a:pt x="1148596" y="4560012"/>
                  <a:pt x="1139064" y="4558420"/>
                  <a:pt x="1143829" y="4539321"/>
                </a:cubicBezTo>
                <a:cubicBezTo>
                  <a:pt x="1150184" y="4512263"/>
                  <a:pt x="1129532" y="4493164"/>
                  <a:pt x="1091404" y="4493164"/>
                </a:cubicBezTo>
                <a:cubicBezTo>
                  <a:pt x="1080284" y="4456556"/>
                  <a:pt x="1067574" y="4418357"/>
                  <a:pt x="1054865" y="4378567"/>
                </a:cubicBezTo>
                <a:cubicBezTo>
                  <a:pt x="1050099" y="4378567"/>
                  <a:pt x="1040567" y="4376975"/>
                  <a:pt x="1031035" y="4376975"/>
                </a:cubicBezTo>
                <a:cubicBezTo>
                  <a:pt x="1027858" y="4361058"/>
                  <a:pt x="1032624" y="4346734"/>
                  <a:pt x="1046922" y="4345142"/>
                </a:cubicBezTo>
                <a:cubicBezTo>
                  <a:pt x="1067574" y="4343550"/>
                  <a:pt x="1073929" y="4332409"/>
                  <a:pt x="1078695" y="4314901"/>
                </a:cubicBezTo>
                <a:cubicBezTo>
                  <a:pt x="1080284" y="4310127"/>
                  <a:pt x="1083461" y="4303760"/>
                  <a:pt x="1086638" y="4297393"/>
                </a:cubicBezTo>
                <a:cubicBezTo>
                  <a:pt x="1080284" y="4292619"/>
                  <a:pt x="1075518" y="4287844"/>
                  <a:pt x="1069163" y="4284660"/>
                </a:cubicBezTo>
                <a:cubicBezTo>
                  <a:pt x="1081872" y="4260786"/>
                  <a:pt x="1113645" y="4248053"/>
                  <a:pt x="1139064" y="4256011"/>
                </a:cubicBezTo>
                <a:cubicBezTo>
                  <a:pt x="1143829" y="4257603"/>
                  <a:pt x="1150184" y="4256011"/>
                  <a:pt x="1154950" y="4254420"/>
                </a:cubicBezTo>
                <a:cubicBezTo>
                  <a:pt x="1164482" y="4251236"/>
                  <a:pt x="1172425" y="4246461"/>
                  <a:pt x="1181957" y="4246461"/>
                </a:cubicBezTo>
                <a:cubicBezTo>
                  <a:pt x="1196255" y="4246461"/>
                  <a:pt x="1205787" y="4240095"/>
                  <a:pt x="1210553" y="4227362"/>
                </a:cubicBezTo>
                <a:cubicBezTo>
                  <a:pt x="1212142" y="4220995"/>
                  <a:pt x="1216907" y="4216220"/>
                  <a:pt x="1221674" y="4214629"/>
                </a:cubicBezTo>
                <a:cubicBezTo>
                  <a:pt x="1274099" y="4185980"/>
                  <a:pt x="1326525" y="4157330"/>
                  <a:pt x="1380539" y="4130273"/>
                </a:cubicBezTo>
                <a:cubicBezTo>
                  <a:pt x="1480624" y="4080932"/>
                  <a:pt x="1582298" y="4031592"/>
                  <a:pt x="1682383" y="3980659"/>
                </a:cubicBezTo>
                <a:cubicBezTo>
                  <a:pt x="1763404" y="3940869"/>
                  <a:pt x="1846014" y="3899486"/>
                  <a:pt x="1925446" y="3858104"/>
                </a:cubicBezTo>
                <a:cubicBezTo>
                  <a:pt x="1968340" y="3835821"/>
                  <a:pt x="2006467" y="3807172"/>
                  <a:pt x="2047772" y="3783298"/>
                </a:cubicBezTo>
                <a:cubicBezTo>
                  <a:pt x="2089077" y="3761015"/>
                  <a:pt x="2130382" y="3743507"/>
                  <a:pt x="2171687" y="3722816"/>
                </a:cubicBezTo>
                <a:cubicBezTo>
                  <a:pt x="2195517" y="3710083"/>
                  <a:pt x="2219347" y="3698941"/>
                  <a:pt x="2244765" y="3686209"/>
                </a:cubicBezTo>
                <a:cubicBezTo>
                  <a:pt x="2244765" y="3689392"/>
                  <a:pt x="2244765" y="3690984"/>
                  <a:pt x="2244765" y="3692575"/>
                </a:cubicBezTo>
                <a:cubicBezTo>
                  <a:pt x="2260652" y="3683025"/>
                  <a:pt x="2279716" y="3675067"/>
                  <a:pt x="2301957" y="3667109"/>
                </a:cubicBezTo>
                <a:cubicBezTo>
                  <a:pt x="2301957" y="3667109"/>
                  <a:pt x="2301957" y="3667109"/>
                  <a:pt x="2301957" y="3665517"/>
                </a:cubicBezTo>
                <a:cubicBezTo>
                  <a:pt x="2357560" y="3638459"/>
                  <a:pt x="2409986" y="3612994"/>
                  <a:pt x="2463999" y="3585936"/>
                </a:cubicBezTo>
                <a:cubicBezTo>
                  <a:pt x="2451290" y="3566837"/>
                  <a:pt x="2421106" y="3603444"/>
                  <a:pt x="2419517" y="3565245"/>
                </a:cubicBezTo>
                <a:cubicBezTo>
                  <a:pt x="2441758" y="3565245"/>
                  <a:pt x="2463999" y="3562062"/>
                  <a:pt x="2486240" y="3565245"/>
                </a:cubicBezTo>
                <a:cubicBezTo>
                  <a:pt x="2510070" y="3570019"/>
                  <a:pt x="2530723" y="3566837"/>
                  <a:pt x="2551375" y="3550920"/>
                </a:cubicBezTo>
                <a:cubicBezTo>
                  <a:pt x="2540255" y="3546145"/>
                  <a:pt x="2532312" y="3542962"/>
                  <a:pt x="2521191" y="3538187"/>
                </a:cubicBezTo>
                <a:cubicBezTo>
                  <a:pt x="2556141" y="3520679"/>
                  <a:pt x="2597446" y="3544554"/>
                  <a:pt x="2627630" y="3511129"/>
                </a:cubicBezTo>
                <a:cubicBezTo>
                  <a:pt x="2586325" y="3498397"/>
                  <a:pt x="2548198" y="3507946"/>
                  <a:pt x="2510070" y="3507946"/>
                </a:cubicBezTo>
                <a:cubicBezTo>
                  <a:pt x="2471943" y="3507946"/>
                  <a:pt x="2433815" y="3504763"/>
                  <a:pt x="2395687" y="3503172"/>
                </a:cubicBezTo>
                <a:cubicBezTo>
                  <a:pt x="2395687" y="3501580"/>
                  <a:pt x="2395687" y="3498397"/>
                  <a:pt x="2395687" y="3496805"/>
                </a:cubicBezTo>
                <a:cubicBezTo>
                  <a:pt x="2416340" y="3495213"/>
                  <a:pt x="2438581" y="3495213"/>
                  <a:pt x="2459234" y="3493622"/>
                </a:cubicBezTo>
                <a:cubicBezTo>
                  <a:pt x="2479886" y="3490438"/>
                  <a:pt x="2500539" y="3485663"/>
                  <a:pt x="2519602" y="3482480"/>
                </a:cubicBezTo>
                <a:cubicBezTo>
                  <a:pt x="2503715" y="3480889"/>
                  <a:pt x="2487829" y="3453831"/>
                  <a:pt x="2465588" y="3480889"/>
                </a:cubicBezTo>
                <a:cubicBezTo>
                  <a:pt x="2465588" y="3482480"/>
                  <a:pt x="2462411" y="3482480"/>
                  <a:pt x="2462411" y="3480889"/>
                </a:cubicBezTo>
                <a:cubicBezTo>
                  <a:pt x="2435404" y="3466564"/>
                  <a:pt x="2413162" y="3479297"/>
                  <a:pt x="2389333" y="3490438"/>
                </a:cubicBezTo>
                <a:cubicBezTo>
                  <a:pt x="2378212" y="3495213"/>
                  <a:pt x="2359148" y="3496805"/>
                  <a:pt x="2354382" y="3472931"/>
                </a:cubicBezTo>
                <a:cubicBezTo>
                  <a:pt x="2352793" y="3469747"/>
                  <a:pt x="2343262" y="3466564"/>
                  <a:pt x="2336907" y="3466564"/>
                </a:cubicBezTo>
                <a:cubicBezTo>
                  <a:pt x="2328963" y="3464972"/>
                  <a:pt x="2321020" y="3464972"/>
                  <a:pt x="2309900" y="3464972"/>
                </a:cubicBezTo>
                <a:cubicBezTo>
                  <a:pt x="2330552" y="3425182"/>
                  <a:pt x="2367092" y="3455422"/>
                  <a:pt x="2394098" y="3437915"/>
                </a:cubicBezTo>
                <a:cubicBezTo>
                  <a:pt x="2378212" y="3437915"/>
                  <a:pt x="2365503" y="3437915"/>
                  <a:pt x="2352793" y="3437915"/>
                </a:cubicBezTo>
                <a:cubicBezTo>
                  <a:pt x="2322609" y="3436323"/>
                  <a:pt x="2295602" y="3428365"/>
                  <a:pt x="2276538" y="3401307"/>
                </a:cubicBezTo>
                <a:cubicBezTo>
                  <a:pt x="2267007" y="3385391"/>
                  <a:pt x="2251120" y="3379025"/>
                  <a:pt x="2228879" y="3383799"/>
                </a:cubicBezTo>
                <a:cubicBezTo>
                  <a:pt x="2206638" y="3386982"/>
                  <a:pt x="2181219" y="3394941"/>
                  <a:pt x="2157389" y="3380616"/>
                </a:cubicBezTo>
                <a:cubicBezTo>
                  <a:pt x="2146269" y="3375841"/>
                  <a:pt x="2127205" y="3386982"/>
                  <a:pt x="2112907" y="3386982"/>
                </a:cubicBezTo>
                <a:cubicBezTo>
                  <a:pt x="2085900" y="3385391"/>
                  <a:pt x="2058893" y="3382207"/>
                  <a:pt x="2028709" y="3379025"/>
                </a:cubicBezTo>
                <a:cubicBezTo>
                  <a:pt x="2035063" y="3374250"/>
                  <a:pt x="2039829" y="3369475"/>
                  <a:pt x="2046184" y="3364700"/>
                </a:cubicBezTo>
                <a:cubicBezTo>
                  <a:pt x="2043006" y="3364700"/>
                  <a:pt x="2039829" y="3361517"/>
                  <a:pt x="2038240" y="3361517"/>
                </a:cubicBezTo>
                <a:cubicBezTo>
                  <a:pt x="2004879" y="3364700"/>
                  <a:pt x="2006467" y="3364700"/>
                  <a:pt x="1998524" y="3336050"/>
                </a:cubicBezTo>
                <a:cubicBezTo>
                  <a:pt x="1996935" y="3331275"/>
                  <a:pt x="1988992" y="3324909"/>
                  <a:pt x="1984226" y="3323317"/>
                </a:cubicBezTo>
                <a:cubicBezTo>
                  <a:pt x="1936567" y="3310585"/>
                  <a:pt x="1887319" y="3318542"/>
                  <a:pt x="1839659" y="3320134"/>
                </a:cubicBezTo>
                <a:cubicBezTo>
                  <a:pt x="1782468" y="3321726"/>
                  <a:pt x="1725276" y="3321726"/>
                  <a:pt x="1668085" y="3320134"/>
                </a:cubicBezTo>
                <a:cubicBezTo>
                  <a:pt x="1628368" y="3320134"/>
                  <a:pt x="1590241" y="3318542"/>
                  <a:pt x="1552113" y="3315360"/>
                </a:cubicBezTo>
                <a:cubicBezTo>
                  <a:pt x="1525106" y="3312176"/>
                  <a:pt x="1498099" y="3308993"/>
                  <a:pt x="1469503" y="3302626"/>
                </a:cubicBezTo>
                <a:cubicBezTo>
                  <a:pt x="1431375" y="3294668"/>
                  <a:pt x="1407545" y="3305810"/>
                  <a:pt x="1391659" y="3340825"/>
                </a:cubicBezTo>
                <a:cubicBezTo>
                  <a:pt x="1388482" y="3347192"/>
                  <a:pt x="1382127" y="3350375"/>
                  <a:pt x="1375773" y="3355150"/>
                </a:cubicBezTo>
                <a:cubicBezTo>
                  <a:pt x="1374184" y="3353558"/>
                  <a:pt x="1372595" y="3350375"/>
                  <a:pt x="1371007" y="3348784"/>
                </a:cubicBezTo>
                <a:cubicBezTo>
                  <a:pt x="1378950" y="3336050"/>
                  <a:pt x="1386894" y="3323317"/>
                  <a:pt x="1394837" y="3307401"/>
                </a:cubicBezTo>
                <a:cubicBezTo>
                  <a:pt x="1391659" y="3305810"/>
                  <a:pt x="1386894" y="3299443"/>
                  <a:pt x="1380539" y="3299443"/>
                </a:cubicBezTo>
                <a:cubicBezTo>
                  <a:pt x="1359886" y="3296260"/>
                  <a:pt x="1337645" y="3297851"/>
                  <a:pt x="1316992" y="3291485"/>
                </a:cubicBezTo>
                <a:cubicBezTo>
                  <a:pt x="1297929" y="3285119"/>
                  <a:pt x="1280454" y="3272385"/>
                  <a:pt x="1262979" y="3264427"/>
                </a:cubicBezTo>
                <a:cubicBezTo>
                  <a:pt x="1255035" y="3259652"/>
                  <a:pt x="1245503" y="3258060"/>
                  <a:pt x="1235971" y="3258060"/>
                </a:cubicBezTo>
                <a:cubicBezTo>
                  <a:pt x="1212142" y="3259652"/>
                  <a:pt x="1188312" y="3267610"/>
                  <a:pt x="1167659" y="3242145"/>
                </a:cubicBezTo>
                <a:cubicBezTo>
                  <a:pt x="1159716" y="3231003"/>
                  <a:pt x="1134298" y="3235778"/>
                  <a:pt x="1116822" y="3232595"/>
                </a:cubicBezTo>
                <a:cubicBezTo>
                  <a:pt x="1107290" y="3231003"/>
                  <a:pt x="1097759" y="3229411"/>
                  <a:pt x="1088227" y="3227820"/>
                </a:cubicBezTo>
                <a:cubicBezTo>
                  <a:pt x="1086638" y="3227820"/>
                  <a:pt x="1083461" y="3226228"/>
                  <a:pt x="1081872" y="3226228"/>
                </a:cubicBezTo>
                <a:cubicBezTo>
                  <a:pt x="1056454" y="3251695"/>
                  <a:pt x="1023092" y="3227820"/>
                  <a:pt x="996085" y="3242145"/>
                </a:cubicBezTo>
                <a:cubicBezTo>
                  <a:pt x="986553" y="3246920"/>
                  <a:pt x="977021" y="3250103"/>
                  <a:pt x="967489" y="3251695"/>
                </a:cubicBezTo>
                <a:cubicBezTo>
                  <a:pt x="943659" y="3256470"/>
                  <a:pt x="919830" y="3261244"/>
                  <a:pt x="897588" y="3266019"/>
                </a:cubicBezTo>
                <a:cubicBezTo>
                  <a:pt x="889645" y="3267610"/>
                  <a:pt x="880113" y="3270794"/>
                  <a:pt x="873759" y="3275569"/>
                </a:cubicBezTo>
                <a:cubicBezTo>
                  <a:pt x="857872" y="3289893"/>
                  <a:pt x="840397" y="3296260"/>
                  <a:pt x="819745" y="3288302"/>
                </a:cubicBezTo>
                <a:cubicBezTo>
                  <a:pt x="803858" y="3280344"/>
                  <a:pt x="797503" y="3286710"/>
                  <a:pt x="799092" y="3304218"/>
                </a:cubicBezTo>
                <a:cubicBezTo>
                  <a:pt x="799092" y="3320134"/>
                  <a:pt x="799092" y="3334459"/>
                  <a:pt x="819745" y="3339234"/>
                </a:cubicBezTo>
                <a:cubicBezTo>
                  <a:pt x="814978" y="3340825"/>
                  <a:pt x="811801" y="3340825"/>
                  <a:pt x="808624" y="3340825"/>
                </a:cubicBezTo>
                <a:cubicBezTo>
                  <a:pt x="791149" y="3334459"/>
                  <a:pt x="773673" y="3329684"/>
                  <a:pt x="756198" y="3323317"/>
                </a:cubicBezTo>
                <a:cubicBezTo>
                  <a:pt x="751433" y="3321726"/>
                  <a:pt x="748255" y="3315360"/>
                  <a:pt x="746667" y="3310585"/>
                </a:cubicBezTo>
                <a:cubicBezTo>
                  <a:pt x="735546" y="3289893"/>
                  <a:pt x="711716" y="3285119"/>
                  <a:pt x="700595" y="3304218"/>
                </a:cubicBezTo>
                <a:cubicBezTo>
                  <a:pt x="694241" y="3316951"/>
                  <a:pt x="686298" y="3315360"/>
                  <a:pt x="675177" y="3312176"/>
                </a:cubicBezTo>
                <a:cubicBezTo>
                  <a:pt x="672000" y="3312176"/>
                  <a:pt x="667234" y="3310585"/>
                  <a:pt x="662468" y="3308993"/>
                </a:cubicBezTo>
                <a:cubicBezTo>
                  <a:pt x="627518" y="3294668"/>
                  <a:pt x="622752" y="3297851"/>
                  <a:pt x="614808" y="3336050"/>
                </a:cubicBezTo>
                <a:cubicBezTo>
                  <a:pt x="614808" y="3337642"/>
                  <a:pt x="614808" y="3340825"/>
                  <a:pt x="613220" y="3344009"/>
                </a:cubicBezTo>
                <a:cubicBezTo>
                  <a:pt x="592567" y="3336050"/>
                  <a:pt x="587801" y="3321726"/>
                  <a:pt x="595745" y="3301035"/>
                </a:cubicBezTo>
                <a:cubicBezTo>
                  <a:pt x="600510" y="3289893"/>
                  <a:pt x="603688" y="3278752"/>
                  <a:pt x="605277" y="3267610"/>
                </a:cubicBezTo>
                <a:cubicBezTo>
                  <a:pt x="605277" y="3261244"/>
                  <a:pt x="602099" y="3254878"/>
                  <a:pt x="598922" y="3248511"/>
                </a:cubicBezTo>
                <a:cubicBezTo>
                  <a:pt x="594156" y="3253286"/>
                  <a:pt x="587801" y="3258060"/>
                  <a:pt x="583035" y="3262835"/>
                </a:cubicBezTo>
                <a:cubicBezTo>
                  <a:pt x="557617" y="3235778"/>
                  <a:pt x="554440" y="3229411"/>
                  <a:pt x="562383" y="3203945"/>
                </a:cubicBezTo>
                <a:cubicBezTo>
                  <a:pt x="551262" y="3203945"/>
                  <a:pt x="541730" y="3203945"/>
                  <a:pt x="533787" y="3203945"/>
                </a:cubicBezTo>
                <a:cubicBezTo>
                  <a:pt x="521078" y="3203945"/>
                  <a:pt x="508369" y="3205537"/>
                  <a:pt x="502014" y="3189621"/>
                </a:cubicBezTo>
                <a:cubicBezTo>
                  <a:pt x="502014" y="3188029"/>
                  <a:pt x="498837" y="3184846"/>
                  <a:pt x="495659" y="3184846"/>
                </a:cubicBezTo>
                <a:cubicBezTo>
                  <a:pt x="452766" y="3183254"/>
                  <a:pt x="441645" y="3148238"/>
                  <a:pt x="427347" y="3116406"/>
                </a:cubicBezTo>
                <a:cubicBezTo>
                  <a:pt x="419404" y="3098898"/>
                  <a:pt x="408284" y="3082982"/>
                  <a:pt x="398752" y="3065474"/>
                </a:cubicBezTo>
                <a:cubicBezTo>
                  <a:pt x="395574" y="3060699"/>
                  <a:pt x="389220" y="3054333"/>
                  <a:pt x="389220" y="3049558"/>
                </a:cubicBezTo>
                <a:cubicBezTo>
                  <a:pt x="387631" y="3024091"/>
                  <a:pt x="389220" y="2998626"/>
                  <a:pt x="387631" y="2974751"/>
                </a:cubicBezTo>
                <a:cubicBezTo>
                  <a:pt x="387631" y="2963610"/>
                  <a:pt x="384454" y="2952468"/>
                  <a:pt x="382865" y="2941327"/>
                </a:cubicBezTo>
                <a:cubicBezTo>
                  <a:pt x="371745" y="2942919"/>
                  <a:pt x="362213" y="2946102"/>
                  <a:pt x="352680" y="2947693"/>
                </a:cubicBezTo>
                <a:cubicBezTo>
                  <a:pt x="349504" y="2949285"/>
                  <a:pt x="347915" y="2949285"/>
                  <a:pt x="346326" y="2949285"/>
                </a:cubicBezTo>
                <a:cubicBezTo>
                  <a:pt x="352680" y="2911086"/>
                  <a:pt x="352680" y="2911086"/>
                  <a:pt x="322496" y="2896762"/>
                </a:cubicBezTo>
                <a:cubicBezTo>
                  <a:pt x="338383" y="2876071"/>
                  <a:pt x="327262" y="2860154"/>
                  <a:pt x="312964" y="2844238"/>
                </a:cubicBezTo>
                <a:cubicBezTo>
                  <a:pt x="301844" y="2833096"/>
                  <a:pt x="308199" y="2821955"/>
                  <a:pt x="314553" y="2810814"/>
                </a:cubicBezTo>
                <a:cubicBezTo>
                  <a:pt x="319319" y="2802856"/>
                  <a:pt x="322496" y="2793306"/>
                  <a:pt x="322496" y="2783756"/>
                </a:cubicBezTo>
                <a:cubicBezTo>
                  <a:pt x="320908" y="2761473"/>
                  <a:pt x="328851" y="2747149"/>
                  <a:pt x="349504" y="2737599"/>
                </a:cubicBezTo>
                <a:cubicBezTo>
                  <a:pt x="359035" y="2734415"/>
                  <a:pt x="368567" y="2728049"/>
                  <a:pt x="376510" y="2721683"/>
                </a:cubicBezTo>
                <a:cubicBezTo>
                  <a:pt x="387631" y="2712133"/>
                  <a:pt x="393985" y="2702583"/>
                  <a:pt x="381277" y="2689850"/>
                </a:cubicBezTo>
                <a:cubicBezTo>
                  <a:pt x="378099" y="2686667"/>
                  <a:pt x="378099" y="2680300"/>
                  <a:pt x="376510" y="2675525"/>
                </a:cubicBezTo>
                <a:cubicBezTo>
                  <a:pt x="371745" y="2659609"/>
                  <a:pt x="370156" y="2642101"/>
                  <a:pt x="362213" y="2627777"/>
                </a:cubicBezTo>
                <a:cubicBezTo>
                  <a:pt x="351092" y="2603902"/>
                  <a:pt x="341560" y="2581619"/>
                  <a:pt x="341560" y="2554562"/>
                </a:cubicBezTo>
                <a:cubicBezTo>
                  <a:pt x="341560" y="2552970"/>
                  <a:pt x="339972" y="2549787"/>
                  <a:pt x="339972" y="2548195"/>
                </a:cubicBezTo>
                <a:cubicBezTo>
                  <a:pt x="362213" y="2530687"/>
                  <a:pt x="343149" y="2508404"/>
                  <a:pt x="344737" y="2487713"/>
                </a:cubicBezTo>
                <a:cubicBezTo>
                  <a:pt x="344737" y="2473389"/>
                  <a:pt x="347915" y="2462247"/>
                  <a:pt x="363801" y="2455881"/>
                </a:cubicBezTo>
                <a:cubicBezTo>
                  <a:pt x="397163" y="2444740"/>
                  <a:pt x="430525" y="2430415"/>
                  <a:pt x="462298" y="2417682"/>
                </a:cubicBezTo>
                <a:cubicBezTo>
                  <a:pt x="470241" y="2416090"/>
                  <a:pt x="478184" y="2417682"/>
                  <a:pt x="486127" y="2417682"/>
                </a:cubicBezTo>
                <a:cubicBezTo>
                  <a:pt x="492482" y="2417682"/>
                  <a:pt x="500425" y="2419273"/>
                  <a:pt x="505192" y="2417682"/>
                </a:cubicBezTo>
                <a:cubicBezTo>
                  <a:pt x="549673" y="2401766"/>
                  <a:pt x="597333" y="2390624"/>
                  <a:pt x="630695" y="2354017"/>
                </a:cubicBezTo>
                <a:cubicBezTo>
                  <a:pt x="632283" y="2350834"/>
                  <a:pt x="635461" y="2349242"/>
                  <a:pt x="638638" y="2349242"/>
                </a:cubicBezTo>
                <a:cubicBezTo>
                  <a:pt x="657702" y="2342875"/>
                  <a:pt x="660879" y="2331734"/>
                  <a:pt x="652936" y="2320592"/>
                </a:cubicBezTo>
                <a:cubicBezTo>
                  <a:pt x="659291" y="2304676"/>
                  <a:pt x="662468" y="2293535"/>
                  <a:pt x="668823" y="2282394"/>
                </a:cubicBezTo>
                <a:cubicBezTo>
                  <a:pt x="673588" y="2274435"/>
                  <a:pt x="681532" y="2264885"/>
                  <a:pt x="689475" y="2260110"/>
                </a:cubicBezTo>
                <a:cubicBezTo>
                  <a:pt x="714893" y="2248969"/>
                  <a:pt x="740312" y="2237828"/>
                  <a:pt x="764142" y="2228278"/>
                </a:cubicBezTo>
                <a:cubicBezTo>
                  <a:pt x="768908" y="2225095"/>
                  <a:pt x="773673" y="2223503"/>
                  <a:pt x="778440" y="2221912"/>
                </a:cubicBezTo>
                <a:cubicBezTo>
                  <a:pt x="803858" y="2207587"/>
                  <a:pt x="805446" y="2198037"/>
                  <a:pt x="784794" y="2167796"/>
                </a:cubicBezTo>
                <a:cubicBezTo>
                  <a:pt x="786383" y="2166204"/>
                  <a:pt x="787971" y="2163022"/>
                  <a:pt x="789560" y="2163022"/>
                </a:cubicBezTo>
                <a:cubicBezTo>
                  <a:pt x="799092" y="2155063"/>
                  <a:pt x="808624" y="2148697"/>
                  <a:pt x="816567" y="2140739"/>
                </a:cubicBezTo>
                <a:cubicBezTo>
                  <a:pt x="808624" y="2132780"/>
                  <a:pt x="800681" y="2123231"/>
                  <a:pt x="791149" y="2116864"/>
                </a:cubicBezTo>
                <a:cubicBezTo>
                  <a:pt x="780028" y="2110498"/>
                  <a:pt x="767319" y="2107314"/>
                  <a:pt x="756198" y="2105723"/>
                </a:cubicBezTo>
                <a:cubicBezTo>
                  <a:pt x="749844" y="2105723"/>
                  <a:pt x="741901" y="2112089"/>
                  <a:pt x="733957" y="2118456"/>
                </a:cubicBezTo>
                <a:cubicBezTo>
                  <a:pt x="703773" y="2094582"/>
                  <a:pt x="737135" y="2072298"/>
                  <a:pt x="738723" y="2053199"/>
                </a:cubicBezTo>
                <a:cubicBezTo>
                  <a:pt x="735546" y="2043649"/>
                  <a:pt x="732369" y="2035691"/>
                  <a:pt x="729191" y="2027733"/>
                </a:cubicBezTo>
                <a:cubicBezTo>
                  <a:pt x="726014" y="2021367"/>
                  <a:pt x="726014" y="2015000"/>
                  <a:pt x="721248" y="2010225"/>
                </a:cubicBezTo>
                <a:cubicBezTo>
                  <a:pt x="708539" y="2000676"/>
                  <a:pt x="702184" y="1991126"/>
                  <a:pt x="718071" y="1976801"/>
                </a:cubicBezTo>
                <a:cubicBezTo>
                  <a:pt x="719659" y="1975210"/>
                  <a:pt x="714893" y="1959293"/>
                  <a:pt x="708539" y="1954518"/>
                </a:cubicBezTo>
                <a:cubicBezTo>
                  <a:pt x="687886" y="1935419"/>
                  <a:pt x="686298" y="1930644"/>
                  <a:pt x="703773" y="1903586"/>
                </a:cubicBezTo>
                <a:cubicBezTo>
                  <a:pt x="700595" y="1901995"/>
                  <a:pt x="699007" y="1898811"/>
                  <a:pt x="695830" y="1895628"/>
                </a:cubicBezTo>
                <a:cubicBezTo>
                  <a:pt x="683120" y="1886079"/>
                  <a:pt x="684709" y="1878120"/>
                  <a:pt x="697418" y="1868570"/>
                </a:cubicBezTo>
                <a:cubicBezTo>
                  <a:pt x="787971" y="1806497"/>
                  <a:pt x="875347" y="1739648"/>
                  <a:pt x="981787" y="1701449"/>
                </a:cubicBezTo>
                <a:cubicBezTo>
                  <a:pt x="1062808" y="1672800"/>
                  <a:pt x="1140652" y="1634601"/>
                  <a:pt x="1221674" y="1602768"/>
                </a:cubicBezTo>
                <a:cubicBezTo>
                  <a:pt x="1304284" y="1569344"/>
                  <a:pt x="1386894" y="1537512"/>
                  <a:pt x="1469503" y="1505679"/>
                </a:cubicBezTo>
                <a:cubicBezTo>
                  <a:pt x="1493333" y="1496129"/>
                  <a:pt x="1517163" y="1483397"/>
                  <a:pt x="1542581" y="1467480"/>
                </a:cubicBezTo>
                <a:cubicBezTo>
                  <a:pt x="1531461" y="1464297"/>
                  <a:pt x="1521929" y="1459522"/>
                  <a:pt x="1510808" y="1459522"/>
                </a:cubicBezTo>
                <a:cubicBezTo>
                  <a:pt x="1461560" y="1457930"/>
                  <a:pt x="1412312" y="1457930"/>
                  <a:pt x="1363064" y="1457930"/>
                </a:cubicBezTo>
                <a:cubicBezTo>
                  <a:pt x="1294752" y="1457930"/>
                  <a:pt x="1224851" y="1457930"/>
                  <a:pt x="1156539" y="1457930"/>
                </a:cubicBezTo>
                <a:cubicBezTo>
                  <a:pt x="1156539" y="1454747"/>
                  <a:pt x="1156539" y="1453156"/>
                  <a:pt x="1156539" y="1449972"/>
                </a:cubicBezTo>
                <a:cubicBezTo>
                  <a:pt x="1177191" y="1448381"/>
                  <a:pt x="1199432" y="1443606"/>
                  <a:pt x="1221674" y="1443606"/>
                </a:cubicBezTo>
                <a:cubicBezTo>
                  <a:pt x="1269333" y="1443606"/>
                  <a:pt x="1315404" y="1445197"/>
                  <a:pt x="1363064" y="1446789"/>
                </a:cubicBezTo>
                <a:cubicBezTo>
                  <a:pt x="1390070" y="1448381"/>
                  <a:pt x="1415489" y="1453156"/>
                  <a:pt x="1442496" y="1453156"/>
                </a:cubicBezTo>
                <a:cubicBezTo>
                  <a:pt x="1452028" y="1453156"/>
                  <a:pt x="1461560" y="1446789"/>
                  <a:pt x="1471092" y="1446789"/>
                </a:cubicBezTo>
                <a:cubicBezTo>
                  <a:pt x="1494922" y="1446789"/>
                  <a:pt x="1520340" y="1448381"/>
                  <a:pt x="1544170" y="1453156"/>
                </a:cubicBezTo>
                <a:cubicBezTo>
                  <a:pt x="1571177" y="1459522"/>
                  <a:pt x="1609305" y="1445197"/>
                  <a:pt x="1628368" y="1426098"/>
                </a:cubicBezTo>
                <a:cubicBezTo>
                  <a:pt x="1642667" y="1408590"/>
                  <a:pt x="1661730" y="1399040"/>
                  <a:pt x="1687148" y="1402223"/>
                </a:cubicBezTo>
                <a:cubicBezTo>
                  <a:pt x="1706213" y="1405407"/>
                  <a:pt x="1726865" y="1402223"/>
                  <a:pt x="1745928" y="1397448"/>
                </a:cubicBezTo>
                <a:cubicBezTo>
                  <a:pt x="1787234" y="1384716"/>
                  <a:pt x="1828538" y="1368799"/>
                  <a:pt x="1869843" y="1354475"/>
                </a:cubicBezTo>
                <a:cubicBezTo>
                  <a:pt x="1874610" y="1352883"/>
                  <a:pt x="1879375" y="1348108"/>
                  <a:pt x="1884141" y="1346516"/>
                </a:cubicBezTo>
                <a:cubicBezTo>
                  <a:pt x="1882553" y="1344925"/>
                  <a:pt x="1882553" y="1341741"/>
                  <a:pt x="1882553" y="1340150"/>
                </a:cubicBezTo>
                <a:cubicBezTo>
                  <a:pt x="1652198" y="1338558"/>
                  <a:pt x="1421843" y="1338558"/>
                  <a:pt x="1191489" y="1335375"/>
                </a:cubicBezTo>
                <a:cubicBezTo>
                  <a:pt x="962723" y="1333783"/>
                  <a:pt x="732369" y="1332192"/>
                  <a:pt x="500425" y="1329009"/>
                </a:cubicBezTo>
                <a:cubicBezTo>
                  <a:pt x="498837" y="1324234"/>
                  <a:pt x="498837" y="1319459"/>
                  <a:pt x="497248" y="1314684"/>
                </a:cubicBezTo>
                <a:cubicBezTo>
                  <a:pt x="482950" y="1319459"/>
                  <a:pt x="470241" y="1327417"/>
                  <a:pt x="454355" y="1329009"/>
                </a:cubicBezTo>
                <a:cubicBezTo>
                  <a:pt x="441645" y="1330600"/>
                  <a:pt x="425759" y="1327417"/>
                  <a:pt x="413050" y="1324234"/>
                </a:cubicBezTo>
                <a:cubicBezTo>
                  <a:pt x="398752" y="1325825"/>
                  <a:pt x="382865" y="1330600"/>
                  <a:pt x="368567" y="1329009"/>
                </a:cubicBezTo>
                <a:cubicBezTo>
                  <a:pt x="301844" y="1324234"/>
                  <a:pt x="235121" y="1316275"/>
                  <a:pt x="168397" y="1314684"/>
                </a:cubicBezTo>
                <a:cubicBezTo>
                  <a:pt x="139801" y="1313092"/>
                  <a:pt x="112794" y="1309909"/>
                  <a:pt x="85787" y="1303542"/>
                </a:cubicBezTo>
                <a:cubicBezTo>
                  <a:pt x="77844" y="1301951"/>
                  <a:pt x="69901" y="1298768"/>
                  <a:pt x="63546" y="1292401"/>
                </a:cubicBezTo>
                <a:cubicBezTo>
                  <a:pt x="115972" y="1290810"/>
                  <a:pt x="169986" y="1298768"/>
                  <a:pt x="222411" y="1281260"/>
                </a:cubicBezTo>
                <a:cubicBezTo>
                  <a:pt x="219234" y="1276485"/>
                  <a:pt x="219234" y="1274893"/>
                  <a:pt x="217646" y="1274893"/>
                </a:cubicBezTo>
                <a:cubicBezTo>
                  <a:pt x="174752" y="1270119"/>
                  <a:pt x="131858" y="1268526"/>
                  <a:pt x="90553" y="1257385"/>
                </a:cubicBezTo>
                <a:cubicBezTo>
                  <a:pt x="68312" y="1251019"/>
                  <a:pt x="52426" y="1227144"/>
                  <a:pt x="36539" y="1208045"/>
                </a:cubicBezTo>
                <a:cubicBezTo>
                  <a:pt x="31773" y="1203270"/>
                  <a:pt x="33362" y="1185762"/>
                  <a:pt x="38128" y="1182579"/>
                </a:cubicBezTo>
                <a:cubicBezTo>
                  <a:pt x="52426" y="1173029"/>
                  <a:pt x="68312" y="1163479"/>
                  <a:pt x="88964" y="1166663"/>
                </a:cubicBezTo>
                <a:cubicBezTo>
                  <a:pt x="112794" y="1171438"/>
                  <a:pt x="139801" y="1168254"/>
                  <a:pt x="165220" y="1168254"/>
                </a:cubicBezTo>
                <a:cubicBezTo>
                  <a:pt x="165220" y="1163479"/>
                  <a:pt x="165220" y="1160296"/>
                  <a:pt x="166809" y="1157113"/>
                </a:cubicBezTo>
                <a:cubicBezTo>
                  <a:pt x="157276" y="1153929"/>
                  <a:pt x="146156" y="1149154"/>
                  <a:pt x="136624" y="1149154"/>
                </a:cubicBezTo>
                <a:cubicBezTo>
                  <a:pt x="101674" y="1150746"/>
                  <a:pt x="66723" y="1155521"/>
                  <a:pt x="31773" y="1157113"/>
                </a:cubicBezTo>
                <a:cubicBezTo>
                  <a:pt x="22241" y="1157113"/>
                  <a:pt x="14298" y="1150746"/>
                  <a:pt x="0" y="1145971"/>
                </a:cubicBezTo>
                <a:cubicBezTo>
                  <a:pt x="22241" y="1123689"/>
                  <a:pt x="11121" y="1101406"/>
                  <a:pt x="4766" y="1079123"/>
                </a:cubicBezTo>
                <a:cubicBezTo>
                  <a:pt x="-3177" y="1052065"/>
                  <a:pt x="6355" y="1042516"/>
                  <a:pt x="33362" y="1039332"/>
                </a:cubicBezTo>
                <a:cubicBezTo>
                  <a:pt x="58780" y="1036149"/>
                  <a:pt x="82610" y="1029783"/>
                  <a:pt x="106439" y="1026599"/>
                </a:cubicBezTo>
                <a:cubicBezTo>
                  <a:pt x="119149" y="1026599"/>
                  <a:pt x="130269" y="1031374"/>
                  <a:pt x="141390" y="1029783"/>
                </a:cubicBezTo>
                <a:cubicBezTo>
                  <a:pt x="152511" y="1028191"/>
                  <a:pt x="163631" y="1025008"/>
                  <a:pt x="174752" y="1021824"/>
                </a:cubicBezTo>
                <a:cubicBezTo>
                  <a:pt x="176341" y="1018641"/>
                  <a:pt x="176341" y="1015458"/>
                  <a:pt x="176341" y="1012275"/>
                </a:cubicBezTo>
                <a:cubicBezTo>
                  <a:pt x="163631" y="1010683"/>
                  <a:pt x="152511" y="1007500"/>
                  <a:pt x="139801" y="1007500"/>
                </a:cubicBezTo>
                <a:cubicBezTo>
                  <a:pt x="127092" y="1005908"/>
                  <a:pt x="114383" y="1007500"/>
                  <a:pt x="100085" y="1007500"/>
                </a:cubicBezTo>
                <a:cubicBezTo>
                  <a:pt x="100085" y="1005908"/>
                  <a:pt x="100085" y="1004317"/>
                  <a:pt x="98496" y="1001133"/>
                </a:cubicBezTo>
                <a:cubicBezTo>
                  <a:pt x="109617" y="997950"/>
                  <a:pt x="120738" y="993175"/>
                  <a:pt x="131858" y="991583"/>
                </a:cubicBezTo>
                <a:cubicBezTo>
                  <a:pt x="141390" y="988401"/>
                  <a:pt x="149333" y="986809"/>
                  <a:pt x="158865" y="986809"/>
                </a:cubicBezTo>
                <a:cubicBezTo>
                  <a:pt x="174752" y="985217"/>
                  <a:pt x="179518" y="978851"/>
                  <a:pt x="174752" y="961342"/>
                </a:cubicBezTo>
                <a:cubicBezTo>
                  <a:pt x="173163" y="954976"/>
                  <a:pt x="181106" y="945426"/>
                  <a:pt x="182695" y="937468"/>
                </a:cubicBezTo>
                <a:cubicBezTo>
                  <a:pt x="184284" y="931102"/>
                  <a:pt x="187461" y="919961"/>
                  <a:pt x="184284" y="915186"/>
                </a:cubicBezTo>
                <a:cubicBezTo>
                  <a:pt x="166809" y="896086"/>
                  <a:pt x="147744" y="875395"/>
                  <a:pt x="127092" y="859479"/>
                </a:cubicBezTo>
                <a:cubicBezTo>
                  <a:pt x="112794" y="846746"/>
                  <a:pt x="106439" y="835604"/>
                  <a:pt x="108028" y="814913"/>
                </a:cubicBezTo>
                <a:cubicBezTo>
                  <a:pt x="111206" y="791039"/>
                  <a:pt x="103262" y="767164"/>
                  <a:pt x="101674" y="743290"/>
                </a:cubicBezTo>
                <a:cubicBezTo>
                  <a:pt x="95319" y="697132"/>
                  <a:pt x="103262" y="654158"/>
                  <a:pt x="115972" y="609593"/>
                </a:cubicBezTo>
                <a:cubicBezTo>
                  <a:pt x="146156" y="510912"/>
                  <a:pt x="233532" y="496588"/>
                  <a:pt x="309787" y="466346"/>
                </a:cubicBezTo>
                <a:cubicBezTo>
                  <a:pt x="374922" y="439289"/>
                  <a:pt x="446411" y="426556"/>
                  <a:pt x="513135" y="405865"/>
                </a:cubicBezTo>
                <a:cubicBezTo>
                  <a:pt x="557617" y="391540"/>
                  <a:pt x="600510" y="367666"/>
                  <a:pt x="644993" y="353341"/>
                </a:cubicBezTo>
                <a:cubicBezTo>
                  <a:pt x="727603" y="327875"/>
                  <a:pt x="811801" y="305592"/>
                  <a:pt x="896000" y="283309"/>
                </a:cubicBezTo>
                <a:cubicBezTo>
                  <a:pt x="953191" y="267393"/>
                  <a:pt x="1010383" y="251477"/>
                  <a:pt x="1069163" y="241928"/>
                </a:cubicBezTo>
                <a:cubicBezTo>
                  <a:pt x="1140652" y="229194"/>
                  <a:pt x="1212142" y="221236"/>
                  <a:pt x="1283631" y="216462"/>
                </a:cubicBezTo>
                <a:cubicBezTo>
                  <a:pt x="1347177" y="211687"/>
                  <a:pt x="1412312" y="214869"/>
                  <a:pt x="1475858" y="214869"/>
                </a:cubicBezTo>
                <a:cubicBezTo>
                  <a:pt x="1568000" y="213278"/>
                  <a:pt x="1660142" y="210095"/>
                  <a:pt x="1753872" y="208503"/>
                </a:cubicBezTo>
                <a:cubicBezTo>
                  <a:pt x="1828538" y="208503"/>
                  <a:pt x="1903205" y="211687"/>
                  <a:pt x="1979460" y="210095"/>
                </a:cubicBezTo>
                <a:cubicBezTo>
                  <a:pt x="2084311" y="205320"/>
                  <a:pt x="2189163" y="197362"/>
                  <a:pt x="2294013" y="194178"/>
                </a:cubicBezTo>
                <a:cubicBezTo>
                  <a:pt x="2317843" y="194178"/>
                  <a:pt x="2343262" y="181446"/>
                  <a:pt x="2368681" y="195770"/>
                </a:cubicBezTo>
                <a:cubicBezTo>
                  <a:pt x="2373446" y="198953"/>
                  <a:pt x="2384567" y="189404"/>
                  <a:pt x="2394098" y="189404"/>
                </a:cubicBezTo>
                <a:cubicBezTo>
                  <a:pt x="2416340" y="186221"/>
                  <a:pt x="2440170" y="184629"/>
                  <a:pt x="2463999" y="183037"/>
                </a:cubicBezTo>
                <a:cubicBezTo>
                  <a:pt x="2468765" y="183037"/>
                  <a:pt x="2475120" y="181446"/>
                  <a:pt x="2481475" y="179854"/>
                </a:cubicBezTo>
                <a:cubicBezTo>
                  <a:pt x="2478297" y="176671"/>
                  <a:pt x="2476709" y="173487"/>
                  <a:pt x="2476709" y="173487"/>
                </a:cubicBezTo>
                <a:cubicBezTo>
                  <a:pt x="2436992" y="183037"/>
                  <a:pt x="2394098" y="183037"/>
                  <a:pt x="2360737" y="168712"/>
                </a:cubicBezTo>
                <a:cubicBezTo>
                  <a:pt x="2308311" y="146430"/>
                  <a:pt x="2255886" y="155980"/>
                  <a:pt x="2203460" y="152796"/>
                </a:cubicBezTo>
                <a:cubicBezTo>
                  <a:pt x="2198694" y="151205"/>
                  <a:pt x="2193928" y="151205"/>
                  <a:pt x="2190751" y="151205"/>
                </a:cubicBezTo>
                <a:cubicBezTo>
                  <a:pt x="2189163" y="151205"/>
                  <a:pt x="2187574" y="149613"/>
                  <a:pt x="2185985" y="146430"/>
                </a:cubicBezTo>
                <a:cubicBezTo>
                  <a:pt x="2208226" y="143247"/>
                  <a:pt x="2230467" y="143247"/>
                  <a:pt x="2251120" y="135288"/>
                </a:cubicBezTo>
                <a:cubicBezTo>
                  <a:pt x="2328963" y="106639"/>
                  <a:pt x="2408397" y="132105"/>
                  <a:pt x="2487829" y="128922"/>
                </a:cubicBezTo>
                <a:cubicBezTo>
                  <a:pt x="2570439" y="127330"/>
                  <a:pt x="2651460" y="127330"/>
                  <a:pt x="2732482" y="127330"/>
                </a:cubicBezTo>
                <a:cubicBezTo>
                  <a:pt x="2811915" y="125739"/>
                  <a:pt x="2891347" y="120964"/>
                  <a:pt x="2969191" y="124147"/>
                </a:cubicBezTo>
                <a:cubicBezTo>
                  <a:pt x="3056567" y="127330"/>
                  <a:pt x="3140766" y="119372"/>
                  <a:pt x="3226553" y="114597"/>
                </a:cubicBezTo>
                <a:cubicBezTo>
                  <a:pt x="3229730" y="114597"/>
                  <a:pt x="3232907" y="114597"/>
                  <a:pt x="3236085" y="114597"/>
                </a:cubicBezTo>
                <a:cubicBezTo>
                  <a:pt x="3259914" y="100272"/>
                  <a:pt x="3285333" y="111414"/>
                  <a:pt x="3309162" y="109822"/>
                </a:cubicBezTo>
                <a:cubicBezTo>
                  <a:pt x="3328227" y="106639"/>
                  <a:pt x="3347290" y="108231"/>
                  <a:pt x="3366354" y="108231"/>
                </a:cubicBezTo>
                <a:cubicBezTo>
                  <a:pt x="3391772" y="103456"/>
                  <a:pt x="3420369" y="101864"/>
                  <a:pt x="3452142" y="101864"/>
                </a:cubicBezTo>
                <a:cubicBezTo>
                  <a:pt x="3458496" y="101864"/>
                  <a:pt x="3466439" y="101864"/>
                  <a:pt x="3474382" y="101864"/>
                </a:cubicBezTo>
                <a:cubicBezTo>
                  <a:pt x="3499801" y="100272"/>
                  <a:pt x="3526808" y="98681"/>
                  <a:pt x="3553815" y="97090"/>
                </a:cubicBezTo>
                <a:cubicBezTo>
                  <a:pt x="3606240" y="93906"/>
                  <a:pt x="3658666" y="93906"/>
                  <a:pt x="3712680" y="92315"/>
                </a:cubicBezTo>
                <a:cubicBezTo>
                  <a:pt x="3814354" y="85948"/>
                  <a:pt x="3917616" y="79581"/>
                  <a:pt x="4020879" y="74806"/>
                </a:cubicBezTo>
                <a:cubicBezTo>
                  <a:pt x="4098723" y="70032"/>
                  <a:pt x="4176566" y="63665"/>
                  <a:pt x="4254411" y="65256"/>
                </a:cubicBezTo>
                <a:cubicBezTo>
                  <a:pt x="4346553" y="65256"/>
                  <a:pt x="4440283" y="73215"/>
                  <a:pt x="4534014" y="74806"/>
                </a:cubicBezTo>
                <a:cubicBezTo>
                  <a:pt x="4599148" y="76398"/>
                  <a:pt x="4664283" y="70032"/>
                  <a:pt x="4729418" y="74806"/>
                </a:cubicBezTo>
                <a:cubicBezTo>
                  <a:pt x="4777077" y="77990"/>
                  <a:pt x="4816793" y="70032"/>
                  <a:pt x="4854922" y="42974"/>
                </a:cubicBezTo>
                <a:cubicBezTo>
                  <a:pt x="4878751" y="27057"/>
                  <a:pt x="4902581" y="11141"/>
                  <a:pt x="4920056" y="0"/>
                </a:cubicBezTo>
                <a:close/>
              </a:path>
            </a:pathLst>
          </a:custGeom>
          <a:pattFill prst="lgCheck">
            <a:fgClr>
              <a:schemeClr val="accent1">
                <a:lumMod val="40000"/>
                <a:lumOff val="60000"/>
              </a:schemeClr>
            </a:fgClr>
            <a:bgClr>
              <a:schemeClr val="tx2">
                <a:lumMod val="10000"/>
                <a:lumOff val="90000"/>
              </a:schemeClr>
            </a:bgClr>
          </a:pattFill>
          <a:ln>
            <a:noFill/>
          </a:ln>
          <a:effectLst>
            <a:outerShdw blurRad="368300" dist="177800" dir="5400000" algn="ctr" rotWithShape="0">
              <a:srgbClr val="98B911">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1067" dirty="0"/>
            </a:lvl1pPr>
          </a:lstStyle>
          <a:p>
            <a:pPr lvl="0" algn="ctr"/>
            <a:r>
              <a:rPr lang="en-US" dirty="0"/>
              <a:t>`</a:t>
            </a:r>
            <a:endParaRPr lang="ru-RU" dirty="0"/>
          </a:p>
        </p:txBody>
      </p:sp>
      <p:pic>
        <p:nvPicPr>
          <p:cNvPr id="12" name="Picture 11">
            <a:extLst>
              <a:ext uri="{FF2B5EF4-FFF2-40B4-BE49-F238E27FC236}">
                <a16:creationId xmlns:a16="http://schemas.microsoft.com/office/drawing/2014/main" id="{A41BB76B-93B4-4202-8938-A4460A9C77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0" y="0"/>
            <a:ext cx="266007" cy="6858000"/>
          </a:xfrm>
          <a:prstGeom prst="rect">
            <a:avLst/>
          </a:prstGeom>
        </p:spPr>
      </p:pic>
      <p:pic>
        <p:nvPicPr>
          <p:cNvPr id="6" name="Picture 5">
            <a:hlinkClick r:id="rId3" action="ppaction://hlinksldjump"/>
            <a:extLst>
              <a:ext uri="{FF2B5EF4-FFF2-40B4-BE49-F238E27FC236}">
                <a16:creationId xmlns:a16="http://schemas.microsoft.com/office/drawing/2014/main" id="{91F2517C-1C10-418B-B3F8-54B31FACF6C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653959" y="126037"/>
            <a:ext cx="406400" cy="535259"/>
          </a:xfrm>
          <a:prstGeom prst="rect">
            <a:avLst/>
          </a:prstGeom>
        </p:spPr>
      </p:pic>
      <p:sp>
        <p:nvSpPr>
          <p:cNvPr id="3" name="Text Placeholder 2">
            <a:extLst>
              <a:ext uri="{FF2B5EF4-FFF2-40B4-BE49-F238E27FC236}">
                <a16:creationId xmlns:a16="http://schemas.microsoft.com/office/drawing/2014/main" id="{69909695-025D-40BF-B649-FC517A067894}"/>
              </a:ext>
            </a:extLst>
          </p:cNvPr>
          <p:cNvSpPr>
            <a:spLocks noGrp="1"/>
          </p:cNvSpPr>
          <p:nvPr>
            <p:ph type="body" sz="quarter" idx="47" hasCustomPrompt="1"/>
          </p:nvPr>
        </p:nvSpPr>
        <p:spPr>
          <a:xfrm>
            <a:off x="411939" y="2413000"/>
            <a:ext cx="5684061" cy="2438400"/>
          </a:xfrm>
          <a:prstGeom prst="rect">
            <a:avLst/>
          </a:prstGeom>
        </p:spPr>
        <p:txBody>
          <a:bodyPr/>
          <a:lstStyle>
            <a:lvl1pPr marL="0" indent="0">
              <a:buNone/>
              <a:defRPr>
                <a:solidFill>
                  <a:srgbClr val="00419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latin typeface="Open Sans" panose="020B0606030504020204" pitchFamily="34" charset="0"/>
                <a:ea typeface="Open Sans" panose="020B0606030504020204" pitchFamily="34" charset="0"/>
                <a:cs typeface="Open Sans" panose="020B0606030504020204" pitchFamily="34" charset="0"/>
              </a:rPr>
              <a:t>…</a:t>
            </a:r>
            <a:endParaRPr lang="en-US" dirty="0"/>
          </a:p>
        </p:txBody>
      </p:sp>
      <p:sp>
        <p:nvSpPr>
          <p:cNvPr id="9" name="TextBox 8">
            <a:extLst>
              <a:ext uri="{FF2B5EF4-FFF2-40B4-BE49-F238E27FC236}">
                <a16:creationId xmlns:a16="http://schemas.microsoft.com/office/drawing/2014/main" id="{EFA2CBB7-2DC3-4172-A017-377D8149877B}"/>
              </a:ext>
            </a:extLst>
          </p:cNvPr>
          <p:cNvSpPr txBox="1"/>
          <p:nvPr userDrawn="1"/>
        </p:nvSpPr>
        <p:spPr>
          <a:xfrm>
            <a:off x="414528" y="256032"/>
            <a:ext cx="4632960" cy="853440"/>
          </a:xfrm>
          <a:prstGeom prst="rect">
            <a:avLst/>
          </a:prstGeom>
          <a:solidFill>
            <a:srgbClr val="00529C"/>
          </a:solidFill>
          <a:effectLst>
            <a:outerShdw blurRad="368300" dist="177800" dir="5400000" algn="ctr" rotWithShape="0">
              <a:srgbClr val="000000">
                <a:alpha val="30000"/>
              </a:srgbClr>
            </a:outerShdw>
          </a:effectLst>
        </p:spPr>
        <p:txBody>
          <a:bodyPr wrap="square" lIns="0" rIns="0" rtlCol="0" anchor="ctr">
            <a:noAutofit/>
          </a:bodyPr>
          <a:lstStyle/>
          <a:p>
            <a:pPr algn="ctr"/>
            <a:r>
              <a:rPr lang="en-US" sz="5333"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Introduction</a:t>
            </a:r>
          </a:p>
        </p:txBody>
      </p:sp>
      <p:sp>
        <p:nvSpPr>
          <p:cNvPr id="8" name="Прямоугольник 65">
            <a:extLst>
              <a:ext uri="{FF2B5EF4-FFF2-40B4-BE49-F238E27FC236}">
                <a16:creationId xmlns:a16="http://schemas.microsoft.com/office/drawing/2014/main" id="{1D04CABF-A8AA-4792-91FC-55D117CDF983}"/>
              </a:ext>
            </a:extLst>
          </p:cNvPr>
          <p:cNvSpPr/>
          <p:nvPr userDrawn="1"/>
        </p:nvSpPr>
        <p:spPr>
          <a:xfrm flipH="1">
            <a:off x="11277598" y="6477001"/>
            <a:ext cx="914399"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60337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312">
          <p15:clr>
            <a:srgbClr val="FBAE40"/>
          </p15:clr>
        </p15:guide>
        <p15:guide id="2" pos="2880">
          <p15:clr>
            <a:srgbClr val="FBAE40"/>
          </p15:clr>
        </p15:guide>
        <p15:guide id="3" orient="horz" pos="171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roduct Line">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F8796DE9-9866-41D7-A8A6-97A725FB924C}"/>
              </a:ext>
            </a:extLst>
          </p:cNvPr>
          <p:cNvSpPr/>
          <p:nvPr userDrawn="1"/>
        </p:nvSpPr>
        <p:spPr>
          <a:xfrm rot="7247009">
            <a:off x="6473090" y="-3587406"/>
            <a:ext cx="4627905" cy="10680927"/>
          </a:xfrm>
          <a:custGeom>
            <a:avLst/>
            <a:gdLst>
              <a:gd name="connsiteX0" fmla="*/ 0 w 4082301"/>
              <a:gd name="connsiteY0" fmla="*/ 9185783 h 9185783"/>
              <a:gd name="connsiteX1" fmla="*/ 1020575 w 4082301"/>
              <a:gd name="connsiteY1" fmla="*/ 0 h 9185783"/>
              <a:gd name="connsiteX2" fmla="*/ 4082301 w 4082301"/>
              <a:gd name="connsiteY2" fmla="*/ 0 h 9185783"/>
              <a:gd name="connsiteX3" fmla="*/ 3061726 w 4082301"/>
              <a:gd name="connsiteY3" fmla="*/ 9185783 h 9185783"/>
              <a:gd name="connsiteX4" fmla="*/ 0 w 4082301"/>
              <a:gd name="connsiteY4" fmla="*/ 9185783 h 9185783"/>
              <a:gd name="connsiteX0" fmla="*/ 0 w 3516669"/>
              <a:gd name="connsiteY0" fmla="*/ 4094676 h 9185783"/>
              <a:gd name="connsiteX1" fmla="*/ 454943 w 3516669"/>
              <a:gd name="connsiteY1" fmla="*/ 0 h 9185783"/>
              <a:gd name="connsiteX2" fmla="*/ 3516669 w 3516669"/>
              <a:gd name="connsiteY2" fmla="*/ 0 h 9185783"/>
              <a:gd name="connsiteX3" fmla="*/ 2496094 w 3516669"/>
              <a:gd name="connsiteY3" fmla="*/ 9185783 h 9185783"/>
              <a:gd name="connsiteX4" fmla="*/ 0 w 3516669"/>
              <a:gd name="connsiteY4" fmla="*/ 4094676 h 9185783"/>
              <a:gd name="connsiteX0" fmla="*/ 0 w 3516669"/>
              <a:gd name="connsiteY0" fmla="*/ 4094676 h 8413911"/>
              <a:gd name="connsiteX1" fmla="*/ 454943 w 3516669"/>
              <a:gd name="connsiteY1" fmla="*/ 0 h 8413911"/>
              <a:gd name="connsiteX2" fmla="*/ 3516669 w 3516669"/>
              <a:gd name="connsiteY2" fmla="*/ 0 h 8413911"/>
              <a:gd name="connsiteX3" fmla="*/ 2583653 w 3516669"/>
              <a:gd name="connsiteY3" fmla="*/ 8413911 h 8413911"/>
              <a:gd name="connsiteX4" fmla="*/ 0 w 3516669"/>
              <a:gd name="connsiteY4" fmla="*/ 4094676 h 8413911"/>
              <a:gd name="connsiteX0" fmla="*/ 0 w 3470929"/>
              <a:gd name="connsiteY0" fmla="*/ 4094676 h 8413911"/>
              <a:gd name="connsiteX1" fmla="*/ 454943 w 3470929"/>
              <a:gd name="connsiteY1" fmla="*/ 0 h 8413911"/>
              <a:gd name="connsiteX2" fmla="*/ 3470929 w 3470929"/>
              <a:gd name="connsiteY2" fmla="*/ 403216 h 8413911"/>
              <a:gd name="connsiteX3" fmla="*/ 2583653 w 3470929"/>
              <a:gd name="connsiteY3" fmla="*/ 8413911 h 8413911"/>
              <a:gd name="connsiteX4" fmla="*/ 0 w 3470929"/>
              <a:gd name="connsiteY4" fmla="*/ 4094676 h 8413911"/>
              <a:gd name="connsiteX0" fmla="*/ 0 w 3470929"/>
              <a:gd name="connsiteY0" fmla="*/ 3691460 h 8010695"/>
              <a:gd name="connsiteX1" fmla="*/ 195556 w 3470929"/>
              <a:gd name="connsiteY1" fmla="*/ 1943573 h 8010695"/>
              <a:gd name="connsiteX2" fmla="*/ 3470929 w 3470929"/>
              <a:gd name="connsiteY2" fmla="*/ 0 h 8010695"/>
              <a:gd name="connsiteX3" fmla="*/ 2583653 w 3470929"/>
              <a:gd name="connsiteY3" fmla="*/ 8010695 h 8010695"/>
              <a:gd name="connsiteX4" fmla="*/ 0 w 3470929"/>
              <a:gd name="connsiteY4" fmla="*/ 3691460 h 8010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0929" h="8010695">
                <a:moveTo>
                  <a:pt x="0" y="3691460"/>
                </a:moveTo>
                <a:lnTo>
                  <a:pt x="195556" y="1943573"/>
                </a:lnTo>
                <a:lnTo>
                  <a:pt x="3470929" y="0"/>
                </a:lnTo>
                <a:lnTo>
                  <a:pt x="2583653" y="8010695"/>
                </a:lnTo>
                <a:lnTo>
                  <a:pt x="0" y="3691460"/>
                </a:lnTo>
                <a:close/>
              </a:path>
            </a:pathLst>
          </a:custGeom>
          <a:solidFill>
            <a:srgbClr val="98B9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Picture Placeholder 3">
            <a:extLst>
              <a:ext uri="{FF2B5EF4-FFF2-40B4-BE49-F238E27FC236}">
                <a16:creationId xmlns:a16="http://schemas.microsoft.com/office/drawing/2014/main" id="{B17AEA9B-C63B-400E-9FC6-14EAD64A4522}"/>
              </a:ext>
            </a:extLst>
          </p:cNvPr>
          <p:cNvSpPr>
            <a:spLocks noGrp="1"/>
          </p:cNvSpPr>
          <p:nvPr>
            <p:ph type="pic" sz="quarter" idx="10"/>
          </p:nvPr>
        </p:nvSpPr>
        <p:spPr>
          <a:xfrm>
            <a:off x="164406" y="1397000"/>
            <a:ext cx="12027593" cy="4673600"/>
          </a:xfrm>
          <a:prstGeom prst="rect">
            <a:avLst/>
          </a:prstGeom>
          <a:pattFill prst="lgCheck">
            <a:fgClr>
              <a:schemeClr val="accent1">
                <a:lumMod val="60000"/>
                <a:lumOff val="40000"/>
              </a:schemeClr>
            </a:fgClr>
            <a:bgClr>
              <a:schemeClr val="bg1"/>
            </a:bgClr>
          </a:pattFill>
          <a:effectLst/>
        </p:spPr>
        <p:txBody>
          <a:bodyPr/>
          <a:lstStyle>
            <a:lvl1pPr marL="0" indent="0">
              <a:buNone/>
              <a:defRPr>
                <a:noFill/>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picture</a:t>
            </a:r>
            <a:endParaRPr lang="en-US" dirty="0"/>
          </a:p>
        </p:txBody>
      </p:sp>
      <p:pic>
        <p:nvPicPr>
          <p:cNvPr id="12" name="Picture 11">
            <a:extLst>
              <a:ext uri="{FF2B5EF4-FFF2-40B4-BE49-F238E27FC236}">
                <a16:creationId xmlns:a16="http://schemas.microsoft.com/office/drawing/2014/main" id="{A41BB76B-93B4-4202-8938-A4460A9C77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0" y="0"/>
            <a:ext cx="266007" cy="6858000"/>
          </a:xfrm>
          <a:prstGeom prst="rect">
            <a:avLst/>
          </a:prstGeom>
        </p:spPr>
      </p:pic>
      <p:sp>
        <p:nvSpPr>
          <p:cNvPr id="7" name="TextBox 6">
            <a:extLst>
              <a:ext uri="{FF2B5EF4-FFF2-40B4-BE49-F238E27FC236}">
                <a16:creationId xmlns:a16="http://schemas.microsoft.com/office/drawing/2014/main" id="{1C5CFDB1-21E9-4F36-A565-2D0FDB6FD78D}"/>
              </a:ext>
            </a:extLst>
          </p:cNvPr>
          <p:cNvSpPr txBox="1"/>
          <p:nvPr userDrawn="1"/>
        </p:nvSpPr>
        <p:spPr>
          <a:xfrm>
            <a:off x="414528" y="256032"/>
            <a:ext cx="4632960" cy="853440"/>
          </a:xfrm>
          <a:prstGeom prst="rect">
            <a:avLst/>
          </a:prstGeom>
          <a:solidFill>
            <a:srgbClr val="00529C"/>
          </a:solidFill>
          <a:effectLst>
            <a:outerShdw blurRad="368300" dist="177800" dir="5400000" algn="ctr" rotWithShape="0">
              <a:srgbClr val="000000">
                <a:alpha val="30000"/>
              </a:srgbClr>
            </a:outerShdw>
          </a:effectLst>
        </p:spPr>
        <p:txBody>
          <a:bodyPr wrap="square" lIns="0" rIns="0" rtlCol="0" anchor="ctr">
            <a:noAutofit/>
          </a:bodyPr>
          <a:lstStyle/>
          <a:p>
            <a:pPr algn="ctr"/>
            <a:r>
              <a:rPr lang="en-US" sz="5333"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Product</a:t>
            </a:r>
            <a:r>
              <a:rPr lang="en-US" sz="5333" b="1"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Line</a:t>
            </a:r>
            <a:endParaRPr lang="en-US" sz="5333"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Прямоугольник 65">
            <a:extLst>
              <a:ext uri="{FF2B5EF4-FFF2-40B4-BE49-F238E27FC236}">
                <a16:creationId xmlns:a16="http://schemas.microsoft.com/office/drawing/2014/main" id="{01903904-E10B-4073-9FAF-BB3F2C6DC6D8}"/>
              </a:ext>
            </a:extLst>
          </p:cNvPr>
          <p:cNvSpPr/>
          <p:nvPr userDrawn="1"/>
        </p:nvSpPr>
        <p:spPr>
          <a:xfrm flipH="1">
            <a:off x="11277598" y="6477001"/>
            <a:ext cx="914399"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hlinkClick r:id="rId3" action="ppaction://hlinksldjump"/>
            <a:extLst>
              <a:ext uri="{FF2B5EF4-FFF2-40B4-BE49-F238E27FC236}">
                <a16:creationId xmlns:a16="http://schemas.microsoft.com/office/drawing/2014/main" id="{5283C273-F594-4D58-8C34-9B29C3E1AC2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653959" y="126037"/>
            <a:ext cx="406400" cy="535259"/>
          </a:xfrm>
          <a:prstGeom prst="rect">
            <a:avLst/>
          </a:prstGeom>
        </p:spPr>
      </p:pic>
    </p:spTree>
    <p:extLst>
      <p:ext uri="{BB962C8B-B14F-4D97-AF65-F5344CB8AC3E}">
        <p14:creationId xmlns:p14="http://schemas.microsoft.com/office/powerpoint/2010/main" val="2258794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312">
          <p15:clr>
            <a:srgbClr val="FBAE40"/>
          </p15:clr>
        </p15:guide>
        <p15:guide id="2" pos="2880">
          <p15:clr>
            <a:srgbClr val="FBAE40"/>
          </p15:clr>
        </p15:guide>
        <p15:guide id="3" orient="horz" pos="172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nc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2613171-8928-4BE5-B591-66F774368393}"/>
              </a:ext>
            </a:extLst>
          </p:cNvPr>
          <p:cNvSpPr/>
          <p:nvPr userDrawn="1"/>
        </p:nvSpPr>
        <p:spPr>
          <a:xfrm>
            <a:off x="7924800" y="0"/>
            <a:ext cx="4267200" cy="6858000"/>
          </a:xfrm>
          <a:prstGeom prst="rect">
            <a:avLst/>
          </a:prstGeom>
          <a:solidFill>
            <a:srgbClr val="98B9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Picture 11">
            <a:extLst>
              <a:ext uri="{FF2B5EF4-FFF2-40B4-BE49-F238E27FC236}">
                <a16:creationId xmlns:a16="http://schemas.microsoft.com/office/drawing/2014/main" id="{A41BB76B-93B4-4202-8938-A4460A9C77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0" y="0"/>
            <a:ext cx="266007" cy="6858000"/>
          </a:xfrm>
          <a:prstGeom prst="rect">
            <a:avLst/>
          </a:prstGeom>
        </p:spPr>
      </p:pic>
      <p:sp>
        <p:nvSpPr>
          <p:cNvPr id="9" name="TextBox 8">
            <a:extLst>
              <a:ext uri="{FF2B5EF4-FFF2-40B4-BE49-F238E27FC236}">
                <a16:creationId xmlns:a16="http://schemas.microsoft.com/office/drawing/2014/main" id="{8755D528-AD08-40A8-B3BD-51816D02B627}"/>
              </a:ext>
            </a:extLst>
          </p:cNvPr>
          <p:cNvSpPr txBox="1"/>
          <p:nvPr userDrawn="1"/>
        </p:nvSpPr>
        <p:spPr>
          <a:xfrm>
            <a:off x="414528" y="256032"/>
            <a:ext cx="3962400" cy="853440"/>
          </a:xfrm>
          <a:prstGeom prst="rect">
            <a:avLst/>
          </a:prstGeom>
          <a:solidFill>
            <a:srgbClr val="00529C"/>
          </a:solidFill>
          <a:effectLst>
            <a:outerShdw blurRad="368300" dist="177800" dir="5400000" algn="ctr" rotWithShape="0">
              <a:srgbClr val="000000">
                <a:alpha val="30000"/>
              </a:srgbClr>
            </a:outerShdw>
          </a:effectLst>
        </p:spPr>
        <p:txBody>
          <a:bodyPr wrap="square" lIns="0" rIns="0" rtlCol="0" anchor="ctr">
            <a:noAutofit/>
          </a:bodyPr>
          <a:lstStyle/>
          <a:p>
            <a:pPr algn="ctr"/>
            <a:r>
              <a:rPr lang="en-US" sz="5333" b="1" dirty="0">
                <a:solidFill>
                  <a:schemeClr val="bg1"/>
                </a:solidFill>
                <a:latin typeface="Open Sans" panose="020B0606030504020204" pitchFamily="34" charset="0"/>
                <a:ea typeface="Open Sans" panose="020B0606030504020204" pitchFamily="34" charset="0"/>
                <a:cs typeface="Open Sans" panose="020B0606030504020204" pitchFamily="34" charset="0"/>
              </a:rPr>
              <a:t>Function</a:t>
            </a:r>
          </a:p>
        </p:txBody>
      </p:sp>
      <p:sp>
        <p:nvSpPr>
          <p:cNvPr id="36" name="Picture Placeholder 35">
            <a:extLst>
              <a:ext uri="{FF2B5EF4-FFF2-40B4-BE49-F238E27FC236}">
                <a16:creationId xmlns:a16="http://schemas.microsoft.com/office/drawing/2014/main" id="{4EA83ED0-3898-4978-9C7C-50E6A04F60AD}"/>
              </a:ext>
            </a:extLst>
          </p:cNvPr>
          <p:cNvSpPr>
            <a:spLocks noGrp="1"/>
          </p:cNvSpPr>
          <p:nvPr>
            <p:ph type="pic" sz="quarter" idx="10"/>
          </p:nvPr>
        </p:nvSpPr>
        <p:spPr>
          <a:xfrm>
            <a:off x="6154368" y="661297"/>
            <a:ext cx="4540945" cy="4546319"/>
          </a:xfrm>
          <a:custGeom>
            <a:avLst/>
            <a:gdLst>
              <a:gd name="connsiteX0" fmla="*/ 1338881 w 3405709"/>
              <a:gd name="connsiteY0" fmla="*/ 56 h 3409739"/>
              <a:gd name="connsiteX1" fmla="*/ 1395137 w 3405709"/>
              <a:gd name="connsiteY1" fmla="*/ 2187 h 3409739"/>
              <a:gd name="connsiteX2" fmla="*/ 1569828 w 3405709"/>
              <a:gd name="connsiteY2" fmla="*/ 32823 h 3409739"/>
              <a:gd name="connsiteX3" fmla="*/ 1786063 w 3405709"/>
              <a:gd name="connsiteY3" fmla="*/ 147110 h 3409739"/>
              <a:gd name="connsiteX4" fmla="*/ 1821480 w 3405709"/>
              <a:gd name="connsiteY4" fmla="*/ 196128 h 3409739"/>
              <a:gd name="connsiteX5" fmla="*/ 1836393 w 3405709"/>
              <a:gd name="connsiteY5" fmla="*/ 331993 h 3409739"/>
              <a:gd name="connsiteX6" fmla="*/ 1724281 w 3405709"/>
              <a:gd name="connsiteY6" fmla="*/ 408451 h 3409739"/>
              <a:gd name="connsiteX7" fmla="*/ 1638800 w 3405709"/>
              <a:gd name="connsiteY7" fmla="*/ 449743 h 3409739"/>
              <a:gd name="connsiteX8" fmla="*/ 1607110 w 3405709"/>
              <a:gd name="connsiteY8" fmla="*/ 613580 h 3409739"/>
              <a:gd name="connsiteX9" fmla="*/ 1692592 w 3405709"/>
              <a:gd name="connsiteY9" fmla="*/ 681247 h 3409739"/>
              <a:gd name="connsiteX10" fmla="*/ 1715227 w 3405709"/>
              <a:gd name="connsiteY10" fmla="*/ 689505 h 3409739"/>
              <a:gd name="connsiteX11" fmla="*/ 2208678 w 3405709"/>
              <a:gd name="connsiteY11" fmla="*/ 689505 h 3409739"/>
              <a:gd name="connsiteX12" fmla="*/ 2708520 w 3405709"/>
              <a:gd name="connsiteY12" fmla="*/ 694567 h 3409739"/>
              <a:gd name="connsiteX13" fmla="*/ 2714911 w 3405709"/>
              <a:gd name="connsiteY13" fmla="*/ 699628 h 3409739"/>
              <a:gd name="connsiteX14" fmla="*/ 2716242 w 3405709"/>
              <a:gd name="connsiteY14" fmla="*/ 1186878 h 3409739"/>
              <a:gd name="connsiteX15" fmla="*/ 2717574 w 3405709"/>
              <a:gd name="connsiteY15" fmla="*/ 1673862 h 3409739"/>
              <a:gd name="connsiteX16" fmla="*/ 2725030 w 3405709"/>
              <a:gd name="connsiteY16" fmla="*/ 1697572 h 3409739"/>
              <a:gd name="connsiteX17" fmla="*/ 2857913 w 3405709"/>
              <a:gd name="connsiteY17" fmla="*/ 1813723 h 3409739"/>
              <a:gd name="connsiteX18" fmla="*/ 2953514 w 3405709"/>
              <a:gd name="connsiteY18" fmla="*/ 1778824 h 3409739"/>
              <a:gd name="connsiteX19" fmla="*/ 3005176 w 3405709"/>
              <a:gd name="connsiteY19" fmla="*/ 1681854 h 3409739"/>
              <a:gd name="connsiteX20" fmla="*/ 3077876 w 3405709"/>
              <a:gd name="connsiteY20" fmla="*/ 1573428 h 3409739"/>
              <a:gd name="connsiteX21" fmla="*/ 3213954 w 3405709"/>
              <a:gd name="connsiteY21" fmla="*/ 1584883 h 3409739"/>
              <a:gd name="connsiteX22" fmla="*/ 3265083 w 3405709"/>
              <a:gd name="connsiteY22" fmla="*/ 1621380 h 3409739"/>
              <a:gd name="connsiteX23" fmla="*/ 3308224 w 3405709"/>
              <a:gd name="connsiteY23" fmla="*/ 1674128 h 3409739"/>
              <a:gd name="connsiteX24" fmla="*/ 3366010 w 3405709"/>
              <a:gd name="connsiteY24" fmla="*/ 1791079 h 3409739"/>
              <a:gd name="connsiteX25" fmla="*/ 3403292 w 3405709"/>
              <a:gd name="connsiteY25" fmla="*/ 2086785 h 3409739"/>
              <a:gd name="connsiteX26" fmla="*/ 3373999 w 3405709"/>
              <a:gd name="connsiteY26" fmla="*/ 2256484 h 3409739"/>
              <a:gd name="connsiteX27" fmla="*/ 3255230 w 3405709"/>
              <a:gd name="connsiteY27" fmla="*/ 2481061 h 3409739"/>
              <a:gd name="connsiteX28" fmla="*/ 3209693 w 3405709"/>
              <a:gd name="connsiteY28" fmla="*/ 2513029 h 3409739"/>
              <a:gd name="connsiteX29" fmla="*/ 3044322 w 3405709"/>
              <a:gd name="connsiteY29" fmla="*/ 2506902 h 3409739"/>
              <a:gd name="connsiteX30" fmla="*/ 2998785 w 3405709"/>
              <a:gd name="connsiteY30" fmla="*/ 2419522 h 3409739"/>
              <a:gd name="connsiteX31" fmla="*/ 2948987 w 3405709"/>
              <a:gd name="connsiteY31" fmla="*/ 2322551 h 3409739"/>
              <a:gd name="connsiteX32" fmla="*/ 2842734 w 3405709"/>
              <a:gd name="connsiteY32" fmla="*/ 2286054 h 3409739"/>
              <a:gd name="connsiteX33" fmla="*/ 2774296 w 3405709"/>
              <a:gd name="connsiteY33" fmla="*/ 2308432 h 3409739"/>
              <a:gd name="connsiteX34" fmla="*/ 2726362 w 3405709"/>
              <a:gd name="connsiteY34" fmla="*/ 2376898 h 3409739"/>
              <a:gd name="connsiteX35" fmla="*/ 2717574 w 3405709"/>
              <a:gd name="connsiteY35" fmla="*/ 2398476 h 3409739"/>
              <a:gd name="connsiteX36" fmla="*/ 2716242 w 3405709"/>
              <a:gd name="connsiteY36" fmla="*/ 2898780 h 3409739"/>
              <a:gd name="connsiteX37" fmla="*/ 2714911 w 3405709"/>
              <a:gd name="connsiteY37" fmla="*/ 3399350 h 3409739"/>
              <a:gd name="connsiteX38" fmla="*/ 2708520 w 3405709"/>
              <a:gd name="connsiteY38" fmla="*/ 3404411 h 3409739"/>
              <a:gd name="connsiteX39" fmla="*/ 2229982 w 3405709"/>
              <a:gd name="connsiteY39" fmla="*/ 3409473 h 3409739"/>
              <a:gd name="connsiteX40" fmla="*/ 1731738 w 3405709"/>
              <a:gd name="connsiteY40" fmla="*/ 3404411 h 3409739"/>
              <a:gd name="connsiteX41" fmla="*/ 1566899 w 3405709"/>
              <a:gd name="connsiteY41" fmla="*/ 3272009 h 3409739"/>
              <a:gd name="connsiteX42" fmla="*/ 1572225 w 3405709"/>
              <a:gd name="connsiteY42" fmla="*/ 3173174 h 3409739"/>
              <a:gd name="connsiteX43" fmla="*/ 1716026 w 3405709"/>
              <a:gd name="connsiteY43" fmla="*/ 3055158 h 3409739"/>
              <a:gd name="connsiteX44" fmla="*/ 1808964 w 3405709"/>
              <a:gd name="connsiteY44" fmla="*/ 2996549 h 3409739"/>
              <a:gd name="connsiteX45" fmla="*/ 1795649 w 3405709"/>
              <a:gd name="connsiteY45" fmla="*/ 2891320 h 3409739"/>
              <a:gd name="connsiteX46" fmla="*/ 1767422 w 3405709"/>
              <a:gd name="connsiteY46" fmla="*/ 2850827 h 3409739"/>
              <a:gd name="connsiteX47" fmla="*/ 1543997 w 3405709"/>
              <a:gd name="connsiteY47" fmla="*/ 2738406 h 3409739"/>
              <a:gd name="connsiteX48" fmla="*/ 1390343 w 3405709"/>
              <a:gd name="connsiteY48" fmla="*/ 2713897 h 3409739"/>
              <a:gd name="connsiteX49" fmla="*/ 1318975 w 3405709"/>
              <a:gd name="connsiteY49" fmla="*/ 2712565 h 3409739"/>
              <a:gd name="connsiteX50" fmla="*/ 960538 w 3405709"/>
              <a:gd name="connsiteY50" fmla="*/ 2839638 h 3409739"/>
              <a:gd name="connsiteX51" fmla="*/ 929381 w 3405709"/>
              <a:gd name="connsiteY51" fmla="*/ 2881464 h 3409739"/>
              <a:gd name="connsiteX52" fmla="*/ 931511 w 3405709"/>
              <a:gd name="connsiteY52" fmla="*/ 3012001 h 3409739"/>
              <a:gd name="connsiteX53" fmla="*/ 1005809 w 3405709"/>
              <a:gd name="connsiteY53" fmla="*/ 3047166 h 3409739"/>
              <a:gd name="connsiteX54" fmla="*/ 1113659 w 3405709"/>
              <a:gd name="connsiteY54" fmla="*/ 3106041 h 3409739"/>
              <a:gd name="connsiteX55" fmla="*/ 1157066 w 3405709"/>
              <a:gd name="connsiteY55" fmla="*/ 3189691 h 3409739"/>
              <a:gd name="connsiteX56" fmla="*/ 1156800 w 3405709"/>
              <a:gd name="connsiteY56" fmla="*/ 3262153 h 3409739"/>
              <a:gd name="connsiteX57" fmla="*/ 1026580 w 3405709"/>
              <a:gd name="connsiteY57" fmla="*/ 3388960 h 3409739"/>
              <a:gd name="connsiteX58" fmla="*/ 360834 w 3405709"/>
              <a:gd name="connsiteY58" fmla="*/ 3407075 h 3409739"/>
              <a:gd name="connsiteX59" fmla="*/ 11983 w 3405709"/>
              <a:gd name="connsiteY59" fmla="*/ 3409739 h 3409739"/>
              <a:gd name="connsiteX60" fmla="*/ 5858 w 3405709"/>
              <a:gd name="connsiteY60" fmla="*/ 3402813 h 3409739"/>
              <a:gd name="connsiteX61" fmla="*/ 0 w 3405709"/>
              <a:gd name="connsiteY61" fmla="*/ 3395887 h 3409739"/>
              <a:gd name="connsiteX62" fmla="*/ 533 w 3405709"/>
              <a:gd name="connsiteY62" fmla="*/ 2893185 h 3409739"/>
              <a:gd name="connsiteX63" fmla="*/ 1331 w 3405709"/>
              <a:gd name="connsiteY63" fmla="*/ 2390484 h 3409739"/>
              <a:gd name="connsiteX64" fmla="*/ 9054 w 3405709"/>
              <a:gd name="connsiteY64" fmla="*/ 2369172 h 3409739"/>
              <a:gd name="connsiteX65" fmla="*/ 157116 w 3405709"/>
              <a:gd name="connsiteY65" fmla="*/ 2243164 h 3409739"/>
              <a:gd name="connsiteX66" fmla="*/ 269760 w 3405709"/>
              <a:gd name="connsiteY66" fmla="*/ 2270337 h 3409739"/>
              <a:gd name="connsiteX67" fmla="*/ 345921 w 3405709"/>
              <a:gd name="connsiteY67" fmla="*/ 2389951 h 3409739"/>
              <a:gd name="connsiteX68" fmla="*/ 406105 w 3405709"/>
              <a:gd name="connsiteY68" fmla="*/ 2487987 h 3409739"/>
              <a:gd name="connsiteX69" fmla="*/ 505967 w 3405709"/>
              <a:gd name="connsiteY69" fmla="*/ 2476798 h 3409739"/>
              <a:gd name="connsiteX70" fmla="*/ 570943 w 3405709"/>
              <a:gd name="connsiteY70" fmla="*/ 2425916 h 3409739"/>
              <a:gd name="connsiteX71" fmla="*/ 676131 w 3405709"/>
              <a:gd name="connsiteY71" fmla="*/ 2162710 h 3409739"/>
              <a:gd name="connsiteX72" fmla="*/ 689979 w 3405709"/>
              <a:gd name="connsiteY72" fmla="*/ 2020718 h 3409739"/>
              <a:gd name="connsiteX73" fmla="*/ 564020 w 3405709"/>
              <a:gd name="connsiteY73" fmla="*/ 1639229 h 3409739"/>
              <a:gd name="connsiteX74" fmla="*/ 525673 w 3405709"/>
              <a:gd name="connsiteY74" fmla="*/ 1609659 h 3409739"/>
              <a:gd name="connsiteX75" fmla="*/ 421284 w 3405709"/>
              <a:gd name="connsiteY75" fmla="*/ 1589679 h 3409739"/>
              <a:gd name="connsiteX76" fmla="*/ 378676 w 3405709"/>
              <a:gd name="connsiteY76" fmla="*/ 1629106 h 3409739"/>
              <a:gd name="connsiteX77" fmla="*/ 356840 w 3405709"/>
              <a:gd name="connsiteY77" fmla="*/ 1681854 h 3409739"/>
              <a:gd name="connsiteX78" fmla="*/ 260972 w 3405709"/>
              <a:gd name="connsiteY78" fmla="*/ 1820117 h 3409739"/>
              <a:gd name="connsiteX79" fmla="*/ 177088 w 3405709"/>
              <a:gd name="connsiteY79" fmla="*/ 1838765 h 3409739"/>
              <a:gd name="connsiteX80" fmla="*/ 64977 w 3405709"/>
              <a:gd name="connsiteY80" fmla="*/ 1793743 h 3409739"/>
              <a:gd name="connsiteX81" fmla="*/ 7190 w 3405709"/>
              <a:gd name="connsiteY81" fmla="*/ 1680522 h 3409739"/>
              <a:gd name="connsiteX82" fmla="*/ 799 w 3405709"/>
              <a:gd name="connsiteY82" fmla="*/ 1180218 h 3409739"/>
              <a:gd name="connsiteX83" fmla="*/ 0 w 3405709"/>
              <a:gd name="connsiteY83" fmla="*/ 702825 h 3409739"/>
              <a:gd name="connsiteX84" fmla="*/ 6391 w 3405709"/>
              <a:gd name="connsiteY84" fmla="*/ 696165 h 3409739"/>
              <a:gd name="connsiteX85" fmla="*/ 13049 w 3405709"/>
              <a:gd name="connsiteY85" fmla="*/ 689505 h 3409739"/>
              <a:gd name="connsiteX86" fmla="*/ 488391 w 3405709"/>
              <a:gd name="connsiteY86" fmla="*/ 689505 h 3409739"/>
              <a:gd name="connsiteX87" fmla="*/ 1019922 w 3405709"/>
              <a:gd name="connsiteY87" fmla="*/ 676185 h 3409739"/>
              <a:gd name="connsiteX88" fmla="*/ 1119784 w 3405709"/>
              <a:gd name="connsiteY88" fmla="*/ 512347 h 3409739"/>
              <a:gd name="connsiteX89" fmla="*/ 994624 w 3405709"/>
              <a:gd name="connsiteY89" fmla="*/ 401790 h 3409739"/>
              <a:gd name="connsiteX90" fmla="*/ 904083 w 3405709"/>
              <a:gd name="connsiteY90" fmla="*/ 355969 h 3409739"/>
              <a:gd name="connsiteX91" fmla="*/ 893963 w 3405709"/>
              <a:gd name="connsiteY91" fmla="*/ 191333 h 3409739"/>
              <a:gd name="connsiteX92" fmla="*/ 948288 w 3405709"/>
              <a:gd name="connsiteY92" fmla="*/ 123400 h 3409739"/>
              <a:gd name="connsiteX93" fmla="*/ 1254265 w 3405709"/>
              <a:gd name="connsiteY93" fmla="*/ 5117 h 3409739"/>
              <a:gd name="connsiteX94" fmla="*/ 1290215 w 3405709"/>
              <a:gd name="connsiteY94" fmla="*/ 1121 h 3409739"/>
              <a:gd name="connsiteX95" fmla="*/ 1338881 w 3405709"/>
              <a:gd name="connsiteY95" fmla="*/ 56 h 340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405709" h="3409739">
                <a:moveTo>
                  <a:pt x="1338881" y="56"/>
                </a:moveTo>
                <a:cubicBezTo>
                  <a:pt x="1359320" y="256"/>
                  <a:pt x="1381023" y="988"/>
                  <a:pt x="1395137" y="2187"/>
                </a:cubicBezTo>
                <a:cubicBezTo>
                  <a:pt x="1438011" y="5917"/>
                  <a:pt x="1528818" y="21901"/>
                  <a:pt x="1569828" y="32823"/>
                </a:cubicBezTo>
                <a:cubicBezTo>
                  <a:pt x="1657973" y="56000"/>
                  <a:pt x="1732537" y="95428"/>
                  <a:pt x="1786063" y="147110"/>
                </a:cubicBezTo>
                <a:cubicBezTo>
                  <a:pt x="1808964" y="169488"/>
                  <a:pt x="1811893" y="173217"/>
                  <a:pt x="1821480" y="196128"/>
                </a:cubicBezTo>
                <a:cubicBezTo>
                  <a:pt x="1845713" y="252605"/>
                  <a:pt x="1850773" y="299758"/>
                  <a:pt x="1836393" y="331993"/>
                </a:cubicBezTo>
                <a:cubicBezTo>
                  <a:pt x="1821480" y="364494"/>
                  <a:pt x="1796448" y="381544"/>
                  <a:pt x="1724281" y="408451"/>
                </a:cubicBezTo>
                <a:cubicBezTo>
                  <a:pt x="1680342" y="424701"/>
                  <a:pt x="1657440" y="435890"/>
                  <a:pt x="1638800" y="449743"/>
                </a:cubicBezTo>
                <a:cubicBezTo>
                  <a:pt x="1594594" y="483043"/>
                  <a:pt x="1579948" y="558169"/>
                  <a:pt x="1607110" y="613580"/>
                </a:cubicBezTo>
                <a:cubicBezTo>
                  <a:pt x="1622289" y="644483"/>
                  <a:pt x="1648386" y="665262"/>
                  <a:pt x="1692592" y="681247"/>
                </a:cubicBezTo>
                <a:lnTo>
                  <a:pt x="1715227" y="689505"/>
                </a:lnTo>
                <a:lnTo>
                  <a:pt x="2208678" y="689505"/>
                </a:lnTo>
                <a:cubicBezTo>
                  <a:pt x="2690678" y="689505"/>
                  <a:pt x="2702395" y="689505"/>
                  <a:pt x="2708520" y="694567"/>
                </a:cubicBezTo>
                <a:lnTo>
                  <a:pt x="2714911" y="699628"/>
                </a:lnTo>
                <a:lnTo>
                  <a:pt x="2716242" y="1186878"/>
                </a:lnTo>
                <a:lnTo>
                  <a:pt x="2717574" y="1673862"/>
                </a:lnTo>
                <a:lnTo>
                  <a:pt x="2725030" y="1697572"/>
                </a:lnTo>
                <a:cubicBezTo>
                  <a:pt x="2750329" y="1778558"/>
                  <a:pt x="2790540" y="1813723"/>
                  <a:pt x="2857913" y="1813723"/>
                </a:cubicBezTo>
                <a:cubicBezTo>
                  <a:pt x="2901054" y="1813723"/>
                  <a:pt x="2928482" y="1803866"/>
                  <a:pt x="2953514" y="1778824"/>
                </a:cubicBezTo>
                <a:cubicBezTo>
                  <a:pt x="2971356" y="1761508"/>
                  <a:pt x="2986269" y="1733536"/>
                  <a:pt x="3005176" y="1681854"/>
                </a:cubicBezTo>
                <a:cubicBezTo>
                  <a:pt x="3030474" y="1612323"/>
                  <a:pt x="3046186" y="1588879"/>
                  <a:pt x="3077876" y="1573428"/>
                </a:cubicBezTo>
                <a:cubicBezTo>
                  <a:pt x="3111163" y="1556911"/>
                  <a:pt x="3153771" y="1560374"/>
                  <a:pt x="3213954" y="1584883"/>
                </a:cubicBezTo>
                <a:cubicBezTo>
                  <a:pt x="3238187" y="1594740"/>
                  <a:pt x="3240850" y="1596339"/>
                  <a:pt x="3265083" y="1621380"/>
                </a:cubicBezTo>
                <a:cubicBezTo>
                  <a:pt x="3279197" y="1635766"/>
                  <a:pt x="3298637" y="1659476"/>
                  <a:pt x="3308224" y="1674128"/>
                </a:cubicBezTo>
                <a:cubicBezTo>
                  <a:pt x="3328196" y="1704232"/>
                  <a:pt x="3353761" y="1755914"/>
                  <a:pt x="3366010" y="1791079"/>
                </a:cubicBezTo>
                <a:cubicBezTo>
                  <a:pt x="3397433" y="1881656"/>
                  <a:pt x="3411814" y="1994877"/>
                  <a:pt x="3403292" y="2086785"/>
                </a:cubicBezTo>
                <a:cubicBezTo>
                  <a:pt x="3399564" y="2126213"/>
                  <a:pt x="3383586" y="2218388"/>
                  <a:pt x="3373999" y="2256484"/>
                </a:cubicBezTo>
                <a:cubicBezTo>
                  <a:pt x="3351630" y="2345728"/>
                  <a:pt x="3308224" y="2427514"/>
                  <a:pt x="3255230" y="2481061"/>
                </a:cubicBezTo>
                <a:cubicBezTo>
                  <a:pt x="3236057" y="2500242"/>
                  <a:pt x="3230464" y="2504238"/>
                  <a:pt x="3209693" y="2513029"/>
                </a:cubicBezTo>
                <a:cubicBezTo>
                  <a:pt x="3134331" y="2544731"/>
                  <a:pt x="3079207" y="2542866"/>
                  <a:pt x="3044322" y="2506902"/>
                </a:cubicBezTo>
                <a:cubicBezTo>
                  <a:pt x="3027811" y="2489852"/>
                  <a:pt x="3020621" y="2476266"/>
                  <a:pt x="2998785" y="2419522"/>
                </a:cubicBezTo>
                <a:cubicBezTo>
                  <a:pt x="2975351" y="2357983"/>
                  <a:pt x="2966563" y="2340933"/>
                  <a:pt x="2948987" y="2322551"/>
                </a:cubicBezTo>
                <a:cubicBezTo>
                  <a:pt x="2921825" y="2294046"/>
                  <a:pt x="2892266" y="2283923"/>
                  <a:pt x="2842734" y="2286054"/>
                </a:cubicBezTo>
                <a:cubicBezTo>
                  <a:pt x="2809979" y="2287386"/>
                  <a:pt x="2796931" y="2291649"/>
                  <a:pt x="2774296" y="2308432"/>
                </a:cubicBezTo>
                <a:cubicBezTo>
                  <a:pt x="2757519" y="2320687"/>
                  <a:pt x="2737280" y="2349192"/>
                  <a:pt x="2726362" y="2376898"/>
                </a:cubicBezTo>
                <a:lnTo>
                  <a:pt x="2717574" y="2398476"/>
                </a:lnTo>
                <a:lnTo>
                  <a:pt x="2716242" y="2898780"/>
                </a:lnTo>
                <a:lnTo>
                  <a:pt x="2714911" y="3399350"/>
                </a:lnTo>
                <a:lnTo>
                  <a:pt x="2708520" y="3404411"/>
                </a:lnTo>
                <a:cubicBezTo>
                  <a:pt x="2702395" y="3409473"/>
                  <a:pt x="2691210" y="3409473"/>
                  <a:pt x="2229982" y="3409473"/>
                </a:cubicBezTo>
                <a:cubicBezTo>
                  <a:pt x="1776476" y="3409473"/>
                  <a:pt x="1756770" y="3409207"/>
                  <a:pt x="1731738" y="3404411"/>
                </a:cubicBezTo>
                <a:cubicBezTo>
                  <a:pt x="1639332" y="3386296"/>
                  <a:pt x="1583143" y="3341274"/>
                  <a:pt x="1566899" y="3272009"/>
                </a:cubicBezTo>
                <a:cubicBezTo>
                  <a:pt x="1560774" y="3245369"/>
                  <a:pt x="1562905" y="3202212"/>
                  <a:pt x="1572225" y="3173174"/>
                </a:cubicBezTo>
                <a:cubicBezTo>
                  <a:pt x="1590067" y="3117496"/>
                  <a:pt x="1624686" y="3089257"/>
                  <a:pt x="1716026" y="3055158"/>
                </a:cubicBezTo>
                <a:cubicBezTo>
                  <a:pt x="1780737" y="3031182"/>
                  <a:pt x="1798046" y="3020259"/>
                  <a:pt x="1808964" y="2996549"/>
                </a:cubicBezTo>
                <a:cubicBezTo>
                  <a:pt x="1819350" y="2973905"/>
                  <a:pt x="1814556" y="2936076"/>
                  <a:pt x="1795649" y="2891320"/>
                </a:cubicBezTo>
                <a:cubicBezTo>
                  <a:pt x="1788193" y="2873472"/>
                  <a:pt x="1783666" y="2866545"/>
                  <a:pt x="1767422" y="2850827"/>
                </a:cubicBezTo>
                <a:cubicBezTo>
                  <a:pt x="1714695" y="2798612"/>
                  <a:pt x="1639066" y="2760783"/>
                  <a:pt x="1543997" y="2738406"/>
                </a:cubicBezTo>
                <a:cubicBezTo>
                  <a:pt x="1507781" y="2729881"/>
                  <a:pt x="1427359" y="2717093"/>
                  <a:pt x="1390343" y="2713897"/>
                </a:cubicBezTo>
                <a:cubicBezTo>
                  <a:pt x="1371702" y="2712032"/>
                  <a:pt x="1340013" y="2711499"/>
                  <a:pt x="1318975" y="2712565"/>
                </a:cubicBezTo>
                <a:cubicBezTo>
                  <a:pt x="1169848" y="2718958"/>
                  <a:pt x="1040161" y="2765046"/>
                  <a:pt x="960538" y="2839638"/>
                </a:cubicBezTo>
                <a:cubicBezTo>
                  <a:pt x="940565" y="2858020"/>
                  <a:pt x="936837" y="2863348"/>
                  <a:pt x="929381" y="2881464"/>
                </a:cubicBezTo>
                <a:cubicBezTo>
                  <a:pt x="902219" y="2946199"/>
                  <a:pt x="903017" y="2989623"/>
                  <a:pt x="931511" y="3012001"/>
                </a:cubicBezTo>
                <a:cubicBezTo>
                  <a:pt x="945625" y="3023190"/>
                  <a:pt x="964000" y="3031981"/>
                  <a:pt x="1005809" y="3047166"/>
                </a:cubicBezTo>
                <a:cubicBezTo>
                  <a:pt x="1066258" y="3069544"/>
                  <a:pt x="1089959" y="3082331"/>
                  <a:pt x="1113659" y="3106041"/>
                </a:cubicBezTo>
                <a:cubicBezTo>
                  <a:pt x="1138691" y="3130550"/>
                  <a:pt x="1150675" y="3153993"/>
                  <a:pt x="1157066" y="3189691"/>
                </a:cubicBezTo>
                <a:cubicBezTo>
                  <a:pt x="1162126" y="3219262"/>
                  <a:pt x="1162126" y="3236578"/>
                  <a:pt x="1156800" y="3262153"/>
                </a:cubicBezTo>
                <a:cubicBezTo>
                  <a:pt x="1144550" y="3321827"/>
                  <a:pt x="1098747" y="3366316"/>
                  <a:pt x="1026580" y="3388960"/>
                </a:cubicBezTo>
                <a:cubicBezTo>
                  <a:pt x="983173" y="3402547"/>
                  <a:pt x="1003412" y="3402014"/>
                  <a:pt x="360834" y="3407075"/>
                </a:cubicBezTo>
                <a:lnTo>
                  <a:pt x="11983" y="3409739"/>
                </a:lnTo>
                <a:lnTo>
                  <a:pt x="5858" y="3402813"/>
                </a:lnTo>
                <a:lnTo>
                  <a:pt x="0" y="3395887"/>
                </a:lnTo>
                <a:lnTo>
                  <a:pt x="533" y="2893185"/>
                </a:lnTo>
                <a:lnTo>
                  <a:pt x="1331" y="2390484"/>
                </a:lnTo>
                <a:lnTo>
                  <a:pt x="9054" y="2369172"/>
                </a:lnTo>
                <a:cubicBezTo>
                  <a:pt x="38081" y="2287653"/>
                  <a:pt x="86547" y="2246627"/>
                  <a:pt x="157116" y="2243164"/>
                </a:cubicBezTo>
                <a:cubicBezTo>
                  <a:pt x="205050" y="2241032"/>
                  <a:pt x="238869" y="2249291"/>
                  <a:pt x="269760" y="2270337"/>
                </a:cubicBezTo>
                <a:cubicBezTo>
                  <a:pt x="300917" y="2291649"/>
                  <a:pt x="321422" y="2323883"/>
                  <a:pt x="345921" y="2389951"/>
                </a:cubicBezTo>
                <a:cubicBezTo>
                  <a:pt x="371220" y="2458150"/>
                  <a:pt x="383203" y="2477598"/>
                  <a:pt x="406105" y="2487987"/>
                </a:cubicBezTo>
                <a:cubicBezTo>
                  <a:pt x="426876" y="2497578"/>
                  <a:pt x="463093" y="2493582"/>
                  <a:pt x="505967" y="2476798"/>
                </a:cubicBezTo>
                <a:cubicBezTo>
                  <a:pt x="532597" y="2466675"/>
                  <a:pt x="548308" y="2454421"/>
                  <a:pt x="570943" y="2425916"/>
                </a:cubicBezTo>
                <a:cubicBezTo>
                  <a:pt x="625002" y="2358782"/>
                  <a:pt x="655893" y="2281259"/>
                  <a:pt x="676131" y="2162710"/>
                </a:cubicBezTo>
                <a:cubicBezTo>
                  <a:pt x="688914" y="2087585"/>
                  <a:pt x="690245" y="2073465"/>
                  <a:pt x="689979" y="2020718"/>
                </a:cubicBezTo>
                <a:cubicBezTo>
                  <a:pt x="689446" y="1864872"/>
                  <a:pt x="642844" y="1723679"/>
                  <a:pt x="564020" y="1639229"/>
                </a:cubicBezTo>
                <a:cubicBezTo>
                  <a:pt x="548308" y="1622446"/>
                  <a:pt x="540852" y="1616585"/>
                  <a:pt x="525673" y="1609659"/>
                </a:cubicBezTo>
                <a:cubicBezTo>
                  <a:pt x="485462" y="1591277"/>
                  <a:pt x="444185" y="1583551"/>
                  <a:pt x="421284" y="1589679"/>
                </a:cubicBezTo>
                <a:cubicBezTo>
                  <a:pt x="406105" y="1593941"/>
                  <a:pt x="389062" y="1609659"/>
                  <a:pt x="378676" y="1629106"/>
                </a:cubicBezTo>
                <a:cubicBezTo>
                  <a:pt x="374149" y="1637631"/>
                  <a:pt x="364296" y="1661341"/>
                  <a:pt x="356840" y="1681854"/>
                </a:cubicBezTo>
                <a:cubicBezTo>
                  <a:pt x="324618" y="1768967"/>
                  <a:pt x="305178" y="1796940"/>
                  <a:pt x="260972" y="1820117"/>
                </a:cubicBezTo>
                <a:cubicBezTo>
                  <a:pt x="236206" y="1833170"/>
                  <a:pt x="212240" y="1838498"/>
                  <a:pt x="177088" y="1838765"/>
                </a:cubicBezTo>
                <a:cubicBezTo>
                  <a:pt x="129155" y="1839031"/>
                  <a:pt x="96666" y="1825977"/>
                  <a:pt x="64977" y="1793743"/>
                </a:cubicBezTo>
                <a:cubicBezTo>
                  <a:pt x="37015" y="1765504"/>
                  <a:pt x="19972" y="1732204"/>
                  <a:pt x="7190" y="1680522"/>
                </a:cubicBezTo>
                <a:cubicBezTo>
                  <a:pt x="1598" y="1657878"/>
                  <a:pt x="1598" y="1656546"/>
                  <a:pt x="799" y="1180218"/>
                </a:cubicBezTo>
                <a:lnTo>
                  <a:pt x="0" y="702825"/>
                </a:lnTo>
                <a:lnTo>
                  <a:pt x="6391" y="696165"/>
                </a:lnTo>
                <a:lnTo>
                  <a:pt x="13049" y="689505"/>
                </a:lnTo>
                <a:lnTo>
                  <a:pt x="488391" y="689505"/>
                </a:lnTo>
                <a:cubicBezTo>
                  <a:pt x="998618" y="689505"/>
                  <a:pt x="979179" y="690038"/>
                  <a:pt x="1019922" y="676185"/>
                </a:cubicBezTo>
                <a:cubicBezTo>
                  <a:pt x="1100344" y="648745"/>
                  <a:pt x="1136295" y="590137"/>
                  <a:pt x="1119784" y="512347"/>
                </a:cubicBezTo>
                <a:cubicBezTo>
                  <a:pt x="1108333" y="458001"/>
                  <a:pt x="1080638" y="433759"/>
                  <a:pt x="994624" y="401790"/>
                </a:cubicBezTo>
                <a:cubicBezTo>
                  <a:pt x="942163" y="382343"/>
                  <a:pt x="921392" y="371953"/>
                  <a:pt x="904083" y="355969"/>
                </a:cubicBezTo>
                <a:cubicBezTo>
                  <a:pt x="864670" y="320005"/>
                  <a:pt x="861741" y="269389"/>
                  <a:pt x="893963" y="191333"/>
                </a:cubicBezTo>
                <a:cubicBezTo>
                  <a:pt x="904882" y="164692"/>
                  <a:pt x="917398" y="148975"/>
                  <a:pt x="948288" y="123400"/>
                </a:cubicBezTo>
                <a:cubicBezTo>
                  <a:pt x="1023384" y="60795"/>
                  <a:pt x="1134963" y="17638"/>
                  <a:pt x="1254265" y="5117"/>
                </a:cubicBezTo>
                <a:cubicBezTo>
                  <a:pt x="1269710" y="3519"/>
                  <a:pt x="1285954" y="1654"/>
                  <a:pt x="1290215" y="1121"/>
                </a:cubicBezTo>
                <a:cubicBezTo>
                  <a:pt x="1299269" y="189"/>
                  <a:pt x="1318443" y="-144"/>
                  <a:pt x="1338881" y="56"/>
                </a:cubicBezTo>
                <a:close/>
              </a:path>
            </a:pathLst>
          </a:custGeom>
          <a:pattFill prst="lgCheck">
            <a:fgClr>
              <a:schemeClr val="bg1">
                <a:lumMod val="75000"/>
              </a:schemeClr>
            </a:fgClr>
            <a:bgClr>
              <a:schemeClr val="bg1"/>
            </a:bgClr>
          </a:pattFill>
          <a:effectLst/>
        </p:spPr>
        <p:txBody>
          <a:bodyPr wrap="square">
            <a:noAutofit/>
          </a:bodyPr>
          <a:lstStyle>
            <a:lvl1pPr>
              <a:defRPr>
                <a:noFill/>
              </a:defRPr>
            </a:lvl1pPr>
          </a:lstStyle>
          <a:p>
            <a:r>
              <a:rPr lang="en-US"/>
              <a:t>Click icon to add picture</a:t>
            </a:r>
          </a:p>
        </p:txBody>
      </p:sp>
      <p:pic>
        <p:nvPicPr>
          <p:cNvPr id="7" name="Picture 6">
            <a:hlinkClick r:id="rId3" action="ppaction://hlinksldjump"/>
            <a:extLst>
              <a:ext uri="{FF2B5EF4-FFF2-40B4-BE49-F238E27FC236}">
                <a16:creationId xmlns:a16="http://schemas.microsoft.com/office/drawing/2014/main" id="{EA0BE900-BDEC-4301-A5B2-62A162D1CEA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653959" y="126037"/>
            <a:ext cx="406400" cy="535259"/>
          </a:xfrm>
          <a:prstGeom prst="rect">
            <a:avLst/>
          </a:prstGeom>
        </p:spPr>
      </p:pic>
    </p:spTree>
    <p:extLst>
      <p:ext uri="{BB962C8B-B14F-4D97-AF65-F5344CB8AC3E}">
        <p14:creationId xmlns:p14="http://schemas.microsoft.com/office/powerpoint/2010/main" val="1633168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312">
          <p15:clr>
            <a:srgbClr val="FBAE40"/>
          </p15:clr>
        </p15:guide>
        <p15:guide id="2" pos="2880">
          <p15:clr>
            <a:srgbClr val="FBAE40"/>
          </p15:clr>
        </p15:guide>
        <p15:guide id="3" orient="horz" pos="172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eatur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E55ACEE-FF91-4011-8880-C54348EDE9AA}"/>
              </a:ext>
            </a:extLst>
          </p:cNvPr>
          <p:cNvSpPr/>
          <p:nvPr userDrawn="1"/>
        </p:nvSpPr>
        <p:spPr>
          <a:xfrm rot="16200000">
            <a:off x="4792133" y="-2084916"/>
            <a:ext cx="3666067" cy="11133667"/>
          </a:xfrm>
          <a:prstGeom prst="rect">
            <a:avLst/>
          </a:prstGeom>
          <a:solidFill>
            <a:srgbClr val="98B9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Picture 11">
            <a:extLst>
              <a:ext uri="{FF2B5EF4-FFF2-40B4-BE49-F238E27FC236}">
                <a16:creationId xmlns:a16="http://schemas.microsoft.com/office/drawing/2014/main" id="{A41BB76B-93B4-4202-8938-A4460A9C77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0" y="0"/>
            <a:ext cx="266007" cy="6858000"/>
          </a:xfrm>
          <a:prstGeom prst="rect">
            <a:avLst/>
          </a:prstGeom>
        </p:spPr>
      </p:pic>
      <p:sp>
        <p:nvSpPr>
          <p:cNvPr id="6" name="Рисунок 12">
            <a:extLst>
              <a:ext uri="{FF2B5EF4-FFF2-40B4-BE49-F238E27FC236}">
                <a16:creationId xmlns:a16="http://schemas.microsoft.com/office/drawing/2014/main" id="{52AF3481-C6A5-4157-BDD2-31A0840D8E87}"/>
              </a:ext>
            </a:extLst>
          </p:cNvPr>
          <p:cNvSpPr>
            <a:spLocks noGrp="1"/>
          </p:cNvSpPr>
          <p:nvPr>
            <p:ph type="pic" sz="quarter" idx="45" hasCustomPrompt="1"/>
          </p:nvPr>
        </p:nvSpPr>
        <p:spPr>
          <a:xfrm>
            <a:off x="6169152" y="1803400"/>
            <a:ext cx="4791456" cy="1837267"/>
          </a:xfrm>
          <a:custGeom>
            <a:avLst/>
            <a:gdLst>
              <a:gd name="connsiteX0" fmla="*/ 0 w 3127256"/>
              <a:gd name="connsiteY0" fmla="*/ 0 h 1325967"/>
              <a:gd name="connsiteX1" fmla="*/ 3127256 w 3127256"/>
              <a:gd name="connsiteY1" fmla="*/ 0 h 1325967"/>
              <a:gd name="connsiteX2" fmla="*/ 3127256 w 3127256"/>
              <a:gd name="connsiteY2" fmla="*/ 1325967 h 1325967"/>
              <a:gd name="connsiteX3" fmla="*/ 0 w 3127256"/>
              <a:gd name="connsiteY3" fmla="*/ 1325967 h 1325967"/>
            </a:gdLst>
            <a:ahLst/>
            <a:cxnLst>
              <a:cxn ang="0">
                <a:pos x="connsiteX0" y="connsiteY0"/>
              </a:cxn>
              <a:cxn ang="0">
                <a:pos x="connsiteX1" y="connsiteY1"/>
              </a:cxn>
              <a:cxn ang="0">
                <a:pos x="connsiteX2" y="connsiteY2"/>
              </a:cxn>
              <a:cxn ang="0">
                <a:pos x="connsiteX3" y="connsiteY3"/>
              </a:cxn>
            </a:cxnLst>
            <a:rect l="l" t="t" r="r" b="b"/>
            <a:pathLst>
              <a:path w="3127256" h="1325967">
                <a:moveTo>
                  <a:pt x="0" y="0"/>
                </a:moveTo>
                <a:lnTo>
                  <a:pt x="3127256" y="0"/>
                </a:lnTo>
                <a:lnTo>
                  <a:pt x="3127256" y="1325967"/>
                </a:lnTo>
                <a:lnTo>
                  <a:pt x="0" y="1325967"/>
                </a:lnTo>
                <a:close/>
              </a:path>
            </a:pathLst>
          </a:custGeom>
          <a:pattFill prst="lgCheck">
            <a:fgClr>
              <a:schemeClr val="accent1">
                <a:lumMod val="40000"/>
                <a:lumOff val="60000"/>
              </a:schemeClr>
            </a:fgClr>
            <a:bgClr>
              <a:schemeClr val="tx2">
                <a:lumMod val="10000"/>
                <a:lumOff val="9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1067" dirty="0"/>
            </a:lvl1pPr>
          </a:lstStyle>
          <a:p>
            <a:pPr lvl="0" algn="ctr"/>
            <a:r>
              <a:rPr lang="en-US" dirty="0"/>
              <a:t>`</a:t>
            </a:r>
            <a:endParaRPr lang="ru-RU" dirty="0"/>
          </a:p>
        </p:txBody>
      </p:sp>
      <p:sp>
        <p:nvSpPr>
          <p:cNvPr id="13" name="Рисунок 12">
            <a:extLst>
              <a:ext uri="{FF2B5EF4-FFF2-40B4-BE49-F238E27FC236}">
                <a16:creationId xmlns:a16="http://schemas.microsoft.com/office/drawing/2014/main" id="{EF3F9A8A-FCD3-45C5-AC15-9C9976E5FFDF}"/>
              </a:ext>
            </a:extLst>
          </p:cNvPr>
          <p:cNvSpPr>
            <a:spLocks noGrp="1"/>
          </p:cNvSpPr>
          <p:nvPr>
            <p:ph type="pic" sz="quarter" idx="48" hasCustomPrompt="1"/>
          </p:nvPr>
        </p:nvSpPr>
        <p:spPr>
          <a:xfrm>
            <a:off x="1219200" y="1803400"/>
            <a:ext cx="4791456" cy="1837267"/>
          </a:xfrm>
          <a:custGeom>
            <a:avLst/>
            <a:gdLst>
              <a:gd name="connsiteX0" fmla="*/ 0 w 3127256"/>
              <a:gd name="connsiteY0" fmla="*/ 0 h 1325967"/>
              <a:gd name="connsiteX1" fmla="*/ 3127256 w 3127256"/>
              <a:gd name="connsiteY1" fmla="*/ 0 h 1325967"/>
              <a:gd name="connsiteX2" fmla="*/ 3127256 w 3127256"/>
              <a:gd name="connsiteY2" fmla="*/ 1325967 h 1325967"/>
              <a:gd name="connsiteX3" fmla="*/ 0 w 3127256"/>
              <a:gd name="connsiteY3" fmla="*/ 1325967 h 1325967"/>
            </a:gdLst>
            <a:ahLst/>
            <a:cxnLst>
              <a:cxn ang="0">
                <a:pos x="connsiteX0" y="connsiteY0"/>
              </a:cxn>
              <a:cxn ang="0">
                <a:pos x="connsiteX1" y="connsiteY1"/>
              </a:cxn>
              <a:cxn ang="0">
                <a:pos x="connsiteX2" y="connsiteY2"/>
              </a:cxn>
              <a:cxn ang="0">
                <a:pos x="connsiteX3" y="connsiteY3"/>
              </a:cxn>
            </a:cxnLst>
            <a:rect l="l" t="t" r="r" b="b"/>
            <a:pathLst>
              <a:path w="3127256" h="1325967">
                <a:moveTo>
                  <a:pt x="0" y="0"/>
                </a:moveTo>
                <a:lnTo>
                  <a:pt x="3127256" y="0"/>
                </a:lnTo>
                <a:lnTo>
                  <a:pt x="3127256" y="1325967"/>
                </a:lnTo>
                <a:lnTo>
                  <a:pt x="0" y="1325967"/>
                </a:lnTo>
                <a:close/>
              </a:path>
            </a:pathLst>
          </a:custGeom>
          <a:pattFill prst="lgCheck">
            <a:fgClr>
              <a:schemeClr val="accent1">
                <a:lumMod val="40000"/>
                <a:lumOff val="60000"/>
              </a:schemeClr>
            </a:fgClr>
            <a:bgClr>
              <a:schemeClr val="tx2">
                <a:lumMod val="10000"/>
                <a:lumOff val="9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1067" dirty="0"/>
            </a:lvl1pPr>
          </a:lstStyle>
          <a:p>
            <a:pPr lvl="0" algn="ctr"/>
            <a:r>
              <a:rPr lang="en-US" dirty="0"/>
              <a:t>`</a:t>
            </a:r>
            <a:endParaRPr lang="ru-RU" dirty="0"/>
          </a:p>
        </p:txBody>
      </p:sp>
      <p:sp>
        <p:nvSpPr>
          <p:cNvPr id="21" name="TextBox 20">
            <a:extLst>
              <a:ext uri="{FF2B5EF4-FFF2-40B4-BE49-F238E27FC236}">
                <a16:creationId xmlns:a16="http://schemas.microsoft.com/office/drawing/2014/main" id="{9B58E962-FC29-4263-819F-0AC7AD10319B}"/>
              </a:ext>
            </a:extLst>
          </p:cNvPr>
          <p:cNvSpPr txBox="1"/>
          <p:nvPr userDrawn="1"/>
        </p:nvSpPr>
        <p:spPr>
          <a:xfrm>
            <a:off x="414527" y="256032"/>
            <a:ext cx="3962400" cy="853440"/>
          </a:xfrm>
          <a:prstGeom prst="rect">
            <a:avLst/>
          </a:prstGeom>
          <a:solidFill>
            <a:srgbClr val="00529C"/>
          </a:solidFill>
          <a:effectLst>
            <a:outerShdw blurRad="368300" dist="177800" dir="5400000" algn="ctr" rotWithShape="0">
              <a:srgbClr val="000000">
                <a:alpha val="30000"/>
              </a:srgbClr>
            </a:outerShdw>
          </a:effectLst>
        </p:spPr>
        <p:txBody>
          <a:bodyPr wrap="square" lIns="0" rIns="0" rtlCol="0" anchor="ctr">
            <a:noAutofit/>
          </a:bodyPr>
          <a:lstStyle/>
          <a:p>
            <a:pPr algn="ctr"/>
            <a:r>
              <a:rPr lang="en-US" sz="5333" b="1" dirty="0">
                <a:solidFill>
                  <a:schemeClr val="bg1"/>
                </a:solidFill>
                <a:latin typeface="Open Sans" panose="020B0606030504020204" pitchFamily="34" charset="0"/>
                <a:ea typeface="Open Sans" panose="020B0606030504020204" pitchFamily="34" charset="0"/>
                <a:cs typeface="Open Sans" panose="020B0606030504020204" pitchFamily="34" charset="0"/>
              </a:rPr>
              <a:t>Features</a:t>
            </a:r>
          </a:p>
        </p:txBody>
      </p:sp>
      <p:sp>
        <p:nvSpPr>
          <p:cNvPr id="17" name="Прямоугольник 65">
            <a:extLst>
              <a:ext uri="{FF2B5EF4-FFF2-40B4-BE49-F238E27FC236}">
                <a16:creationId xmlns:a16="http://schemas.microsoft.com/office/drawing/2014/main" id="{C09D11DA-825A-4D69-93F8-5D885C54B672}"/>
              </a:ext>
            </a:extLst>
          </p:cNvPr>
          <p:cNvSpPr/>
          <p:nvPr userDrawn="1"/>
        </p:nvSpPr>
        <p:spPr>
          <a:xfrm flipH="1">
            <a:off x="11277598" y="6477001"/>
            <a:ext cx="914399"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Рисунок 12">
            <a:extLst>
              <a:ext uri="{FF2B5EF4-FFF2-40B4-BE49-F238E27FC236}">
                <a16:creationId xmlns:a16="http://schemas.microsoft.com/office/drawing/2014/main" id="{6B97A163-42E1-4FA0-AC62-28C8BE172775}"/>
              </a:ext>
            </a:extLst>
          </p:cNvPr>
          <p:cNvSpPr>
            <a:spLocks noGrp="1"/>
          </p:cNvSpPr>
          <p:nvPr>
            <p:ph type="pic" sz="quarter" idx="47" hasCustomPrompt="1"/>
          </p:nvPr>
        </p:nvSpPr>
        <p:spPr>
          <a:xfrm>
            <a:off x="1219200" y="3803905"/>
            <a:ext cx="3149600" cy="1335441"/>
          </a:xfrm>
          <a:custGeom>
            <a:avLst/>
            <a:gdLst>
              <a:gd name="connsiteX0" fmla="*/ 0 w 3127256"/>
              <a:gd name="connsiteY0" fmla="*/ 0 h 1325967"/>
              <a:gd name="connsiteX1" fmla="*/ 3127256 w 3127256"/>
              <a:gd name="connsiteY1" fmla="*/ 0 h 1325967"/>
              <a:gd name="connsiteX2" fmla="*/ 3127256 w 3127256"/>
              <a:gd name="connsiteY2" fmla="*/ 1325967 h 1325967"/>
              <a:gd name="connsiteX3" fmla="*/ 0 w 3127256"/>
              <a:gd name="connsiteY3" fmla="*/ 1325967 h 1325967"/>
            </a:gdLst>
            <a:ahLst/>
            <a:cxnLst>
              <a:cxn ang="0">
                <a:pos x="connsiteX0" y="connsiteY0"/>
              </a:cxn>
              <a:cxn ang="0">
                <a:pos x="connsiteX1" y="connsiteY1"/>
              </a:cxn>
              <a:cxn ang="0">
                <a:pos x="connsiteX2" y="connsiteY2"/>
              </a:cxn>
              <a:cxn ang="0">
                <a:pos x="connsiteX3" y="connsiteY3"/>
              </a:cxn>
            </a:cxnLst>
            <a:rect l="l" t="t" r="r" b="b"/>
            <a:pathLst>
              <a:path w="3127256" h="1325967">
                <a:moveTo>
                  <a:pt x="0" y="0"/>
                </a:moveTo>
                <a:lnTo>
                  <a:pt x="3127256" y="0"/>
                </a:lnTo>
                <a:lnTo>
                  <a:pt x="3127256" y="1325967"/>
                </a:lnTo>
                <a:lnTo>
                  <a:pt x="0" y="1325967"/>
                </a:lnTo>
                <a:close/>
              </a:path>
            </a:pathLst>
          </a:custGeom>
          <a:pattFill prst="lgCheck">
            <a:fgClr>
              <a:schemeClr val="accent1">
                <a:lumMod val="40000"/>
                <a:lumOff val="60000"/>
              </a:schemeClr>
            </a:fgClr>
            <a:bgClr>
              <a:schemeClr val="tx2">
                <a:lumMod val="10000"/>
                <a:lumOff val="9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1067" dirty="0"/>
            </a:lvl1pPr>
          </a:lstStyle>
          <a:p>
            <a:pPr lvl="0" algn="ctr"/>
            <a:r>
              <a:rPr lang="en-US" dirty="0"/>
              <a:t>`</a:t>
            </a:r>
            <a:endParaRPr lang="ru-RU" dirty="0"/>
          </a:p>
        </p:txBody>
      </p:sp>
      <p:sp>
        <p:nvSpPr>
          <p:cNvPr id="14" name="Рисунок 12">
            <a:extLst>
              <a:ext uri="{FF2B5EF4-FFF2-40B4-BE49-F238E27FC236}">
                <a16:creationId xmlns:a16="http://schemas.microsoft.com/office/drawing/2014/main" id="{0357735B-86F9-44AE-BEA3-19B540C4507E}"/>
              </a:ext>
            </a:extLst>
          </p:cNvPr>
          <p:cNvSpPr>
            <a:spLocks noGrp="1"/>
          </p:cNvSpPr>
          <p:nvPr>
            <p:ph type="pic" sz="quarter" idx="49" hasCustomPrompt="1"/>
          </p:nvPr>
        </p:nvSpPr>
        <p:spPr>
          <a:xfrm>
            <a:off x="4521200" y="3803905"/>
            <a:ext cx="3149600" cy="1335441"/>
          </a:xfrm>
          <a:custGeom>
            <a:avLst/>
            <a:gdLst>
              <a:gd name="connsiteX0" fmla="*/ 0 w 3127256"/>
              <a:gd name="connsiteY0" fmla="*/ 0 h 1325967"/>
              <a:gd name="connsiteX1" fmla="*/ 3127256 w 3127256"/>
              <a:gd name="connsiteY1" fmla="*/ 0 h 1325967"/>
              <a:gd name="connsiteX2" fmla="*/ 3127256 w 3127256"/>
              <a:gd name="connsiteY2" fmla="*/ 1325967 h 1325967"/>
              <a:gd name="connsiteX3" fmla="*/ 0 w 3127256"/>
              <a:gd name="connsiteY3" fmla="*/ 1325967 h 1325967"/>
            </a:gdLst>
            <a:ahLst/>
            <a:cxnLst>
              <a:cxn ang="0">
                <a:pos x="connsiteX0" y="connsiteY0"/>
              </a:cxn>
              <a:cxn ang="0">
                <a:pos x="connsiteX1" y="connsiteY1"/>
              </a:cxn>
              <a:cxn ang="0">
                <a:pos x="connsiteX2" y="connsiteY2"/>
              </a:cxn>
              <a:cxn ang="0">
                <a:pos x="connsiteX3" y="connsiteY3"/>
              </a:cxn>
            </a:cxnLst>
            <a:rect l="l" t="t" r="r" b="b"/>
            <a:pathLst>
              <a:path w="3127256" h="1325967">
                <a:moveTo>
                  <a:pt x="0" y="0"/>
                </a:moveTo>
                <a:lnTo>
                  <a:pt x="3127256" y="0"/>
                </a:lnTo>
                <a:lnTo>
                  <a:pt x="3127256" y="1325967"/>
                </a:lnTo>
                <a:lnTo>
                  <a:pt x="0" y="1325967"/>
                </a:lnTo>
                <a:close/>
              </a:path>
            </a:pathLst>
          </a:custGeom>
          <a:pattFill prst="lgCheck">
            <a:fgClr>
              <a:schemeClr val="accent1">
                <a:lumMod val="40000"/>
                <a:lumOff val="60000"/>
              </a:schemeClr>
            </a:fgClr>
            <a:bgClr>
              <a:schemeClr val="tx2">
                <a:lumMod val="10000"/>
                <a:lumOff val="9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1067" dirty="0"/>
            </a:lvl1pPr>
          </a:lstStyle>
          <a:p>
            <a:pPr lvl="0" algn="ctr"/>
            <a:r>
              <a:rPr lang="en-US" dirty="0"/>
              <a:t>`</a:t>
            </a:r>
            <a:endParaRPr lang="ru-RU" dirty="0"/>
          </a:p>
        </p:txBody>
      </p:sp>
      <p:sp>
        <p:nvSpPr>
          <p:cNvPr id="10" name="Рисунок 12">
            <a:extLst>
              <a:ext uri="{FF2B5EF4-FFF2-40B4-BE49-F238E27FC236}">
                <a16:creationId xmlns:a16="http://schemas.microsoft.com/office/drawing/2014/main" id="{CC00A43C-5E9F-4565-9EE2-6E26869224F9}"/>
              </a:ext>
            </a:extLst>
          </p:cNvPr>
          <p:cNvSpPr>
            <a:spLocks noGrp="1"/>
          </p:cNvSpPr>
          <p:nvPr>
            <p:ph type="pic" sz="quarter" idx="46" hasCustomPrompt="1"/>
          </p:nvPr>
        </p:nvSpPr>
        <p:spPr>
          <a:xfrm>
            <a:off x="7823200" y="3803905"/>
            <a:ext cx="3149600" cy="1335441"/>
          </a:xfrm>
          <a:custGeom>
            <a:avLst/>
            <a:gdLst>
              <a:gd name="connsiteX0" fmla="*/ 0 w 3127256"/>
              <a:gd name="connsiteY0" fmla="*/ 0 h 1325967"/>
              <a:gd name="connsiteX1" fmla="*/ 3127256 w 3127256"/>
              <a:gd name="connsiteY1" fmla="*/ 0 h 1325967"/>
              <a:gd name="connsiteX2" fmla="*/ 3127256 w 3127256"/>
              <a:gd name="connsiteY2" fmla="*/ 1325967 h 1325967"/>
              <a:gd name="connsiteX3" fmla="*/ 0 w 3127256"/>
              <a:gd name="connsiteY3" fmla="*/ 1325967 h 1325967"/>
            </a:gdLst>
            <a:ahLst/>
            <a:cxnLst>
              <a:cxn ang="0">
                <a:pos x="connsiteX0" y="connsiteY0"/>
              </a:cxn>
              <a:cxn ang="0">
                <a:pos x="connsiteX1" y="connsiteY1"/>
              </a:cxn>
              <a:cxn ang="0">
                <a:pos x="connsiteX2" y="connsiteY2"/>
              </a:cxn>
              <a:cxn ang="0">
                <a:pos x="connsiteX3" y="connsiteY3"/>
              </a:cxn>
            </a:cxnLst>
            <a:rect l="l" t="t" r="r" b="b"/>
            <a:pathLst>
              <a:path w="3127256" h="1325967">
                <a:moveTo>
                  <a:pt x="0" y="0"/>
                </a:moveTo>
                <a:lnTo>
                  <a:pt x="3127256" y="0"/>
                </a:lnTo>
                <a:lnTo>
                  <a:pt x="3127256" y="1325967"/>
                </a:lnTo>
                <a:lnTo>
                  <a:pt x="0" y="1325967"/>
                </a:lnTo>
                <a:close/>
              </a:path>
            </a:pathLst>
          </a:custGeom>
          <a:pattFill prst="lgCheck">
            <a:fgClr>
              <a:schemeClr val="accent1">
                <a:lumMod val="40000"/>
                <a:lumOff val="60000"/>
              </a:schemeClr>
            </a:fgClr>
            <a:bgClr>
              <a:schemeClr val="tx2">
                <a:lumMod val="10000"/>
                <a:lumOff val="9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1067" dirty="0"/>
            </a:lvl1pPr>
          </a:lstStyle>
          <a:p>
            <a:pPr lvl="0" algn="ctr"/>
            <a:r>
              <a:rPr lang="en-US" dirty="0"/>
              <a:t>`</a:t>
            </a:r>
            <a:endParaRPr lang="ru-RU" dirty="0"/>
          </a:p>
        </p:txBody>
      </p:sp>
      <p:pic>
        <p:nvPicPr>
          <p:cNvPr id="16" name="Picture 15">
            <a:hlinkClick r:id="rId3" action="ppaction://hlinksldjump"/>
            <a:extLst>
              <a:ext uri="{FF2B5EF4-FFF2-40B4-BE49-F238E27FC236}">
                <a16:creationId xmlns:a16="http://schemas.microsoft.com/office/drawing/2014/main" id="{3D620D12-BACB-433E-9E4F-830B090461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653959" y="126037"/>
            <a:ext cx="406400" cy="535259"/>
          </a:xfrm>
          <a:prstGeom prst="rect">
            <a:avLst/>
          </a:prstGeom>
        </p:spPr>
      </p:pic>
    </p:spTree>
    <p:extLst>
      <p:ext uri="{BB962C8B-B14F-4D97-AF65-F5344CB8AC3E}">
        <p14:creationId xmlns:p14="http://schemas.microsoft.com/office/powerpoint/2010/main" val="671250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779">
          <p15:clr>
            <a:srgbClr val="FBAE40"/>
          </p15:clr>
        </p15:guide>
        <p15:guide id="2" pos="500">
          <p15:clr>
            <a:srgbClr val="FBAE40"/>
          </p15:clr>
        </p15:guide>
        <p15:guide id="3" orient="horz" pos="251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zing">
    <p:spTree>
      <p:nvGrpSpPr>
        <p:cNvPr id="1" name=""/>
        <p:cNvGrpSpPr/>
        <p:nvPr/>
      </p:nvGrpSpPr>
      <p:grpSpPr>
        <a:xfrm>
          <a:off x="0" y="0"/>
          <a:ext cx="0" cy="0"/>
          <a:chOff x="0" y="0"/>
          <a:chExt cx="0" cy="0"/>
        </a:xfrm>
      </p:grpSpPr>
      <p:sp>
        <p:nvSpPr>
          <p:cNvPr id="7" name="Parallelogram 1">
            <a:extLst>
              <a:ext uri="{FF2B5EF4-FFF2-40B4-BE49-F238E27FC236}">
                <a16:creationId xmlns:a16="http://schemas.microsoft.com/office/drawing/2014/main" id="{30FA4062-4DD2-45C7-A04F-C69F2B74EEF9}"/>
              </a:ext>
            </a:extLst>
          </p:cNvPr>
          <p:cNvSpPr/>
          <p:nvPr userDrawn="1"/>
        </p:nvSpPr>
        <p:spPr>
          <a:xfrm rot="14352991" flipV="1">
            <a:off x="6473090" y="-243952"/>
            <a:ext cx="4627905" cy="10680927"/>
          </a:xfrm>
          <a:custGeom>
            <a:avLst/>
            <a:gdLst>
              <a:gd name="connsiteX0" fmla="*/ 0 w 4082301"/>
              <a:gd name="connsiteY0" fmla="*/ 9185783 h 9185783"/>
              <a:gd name="connsiteX1" fmla="*/ 1020575 w 4082301"/>
              <a:gd name="connsiteY1" fmla="*/ 0 h 9185783"/>
              <a:gd name="connsiteX2" fmla="*/ 4082301 w 4082301"/>
              <a:gd name="connsiteY2" fmla="*/ 0 h 9185783"/>
              <a:gd name="connsiteX3" fmla="*/ 3061726 w 4082301"/>
              <a:gd name="connsiteY3" fmla="*/ 9185783 h 9185783"/>
              <a:gd name="connsiteX4" fmla="*/ 0 w 4082301"/>
              <a:gd name="connsiteY4" fmla="*/ 9185783 h 9185783"/>
              <a:gd name="connsiteX0" fmla="*/ 0 w 3516669"/>
              <a:gd name="connsiteY0" fmla="*/ 4094676 h 9185783"/>
              <a:gd name="connsiteX1" fmla="*/ 454943 w 3516669"/>
              <a:gd name="connsiteY1" fmla="*/ 0 h 9185783"/>
              <a:gd name="connsiteX2" fmla="*/ 3516669 w 3516669"/>
              <a:gd name="connsiteY2" fmla="*/ 0 h 9185783"/>
              <a:gd name="connsiteX3" fmla="*/ 2496094 w 3516669"/>
              <a:gd name="connsiteY3" fmla="*/ 9185783 h 9185783"/>
              <a:gd name="connsiteX4" fmla="*/ 0 w 3516669"/>
              <a:gd name="connsiteY4" fmla="*/ 4094676 h 9185783"/>
              <a:gd name="connsiteX0" fmla="*/ 0 w 3516669"/>
              <a:gd name="connsiteY0" fmla="*/ 4094676 h 8413911"/>
              <a:gd name="connsiteX1" fmla="*/ 454943 w 3516669"/>
              <a:gd name="connsiteY1" fmla="*/ 0 h 8413911"/>
              <a:gd name="connsiteX2" fmla="*/ 3516669 w 3516669"/>
              <a:gd name="connsiteY2" fmla="*/ 0 h 8413911"/>
              <a:gd name="connsiteX3" fmla="*/ 2583653 w 3516669"/>
              <a:gd name="connsiteY3" fmla="*/ 8413911 h 8413911"/>
              <a:gd name="connsiteX4" fmla="*/ 0 w 3516669"/>
              <a:gd name="connsiteY4" fmla="*/ 4094676 h 8413911"/>
              <a:gd name="connsiteX0" fmla="*/ 0 w 3470929"/>
              <a:gd name="connsiteY0" fmla="*/ 4094676 h 8413911"/>
              <a:gd name="connsiteX1" fmla="*/ 454943 w 3470929"/>
              <a:gd name="connsiteY1" fmla="*/ 0 h 8413911"/>
              <a:gd name="connsiteX2" fmla="*/ 3470929 w 3470929"/>
              <a:gd name="connsiteY2" fmla="*/ 403216 h 8413911"/>
              <a:gd name="connsiteX3" fmla="*/ 2583653 w 3470929"/>
              <a:gd name="connsiteY3" fmla="*/ 8413911 h 8413911"/>
              <a:gd name="connsiteX4" fmla="*/ 0 w 3470929"/>
              <a:gd name="connsiteY4" fmla="*/ 4094676 h 8413911"/>
              <a:gd name="connsiteX0" fmla="*/ 0 w 3470929"/>
              <a:gd name="connsiteY0" fmla="*/ 3691460 h 8010695"/>
              <a:gd name="connsiteX1" fmla="*/ 195556 w 3470929"/>
              <a:gd name="connsiteY1" fmla="*/ 1943573 h 8010695"/>
              <a:gd name="connsiteX2" fmla="*/ 3470929 w 3470929"/>
              <a:gd name="connsiteY2" fmla="*/ 0 h 8010695"/>
              <a:gd name="connsiteX3" fmla="*/ 2583653 w 3470929"/>
              <a:gd name="connsiteY3" fmla="*/ 8010695 h 8010695"/>
              <a:gd name="connsiteX4" fmla="*/ 0 w 3470929"/>
              <a:gd name="connsiteY4" fmla="*/ 3691460 h 8010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0929" h="8010695">
                <a:moveTo>
                  <a:pt x="0" y="3691460"/>
                </a:moveTo>
                <a:lnTo>
                  <a:pt x="195556" y="1943573"/>
                </a:lnTo>
                <a:lnTo>
                  <a:pt x="3470929" y="0"/>
                </a:lnTo>
                <a:lnTo>
                  <a:pt x="2583653" y="8010695"/>
                </a:lnTo>
                <a:lnTo>
                  <a:pt x="0" y="3691460"/>
                </a:lnTo>
                <a:close/>
              </a:path>
            </a:pathLst>
          </a:custGeom>
          <a:solidFill>
            <a:srgbClr val="98B9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Picture 11">
            <a:extLst>
              <a:ext uri="{FF2B5EF4-FFF2-40B4-BE49-F238E27FC236}">
                <a16:creationId xmlns:a16="http://schemas.microsoft.com/office/drawing/2014/main" id="{A41BB76B-93B4-4202-8938-A4460A9C77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0" y="0"/>
            <a:ext cx="266007" cy="6858000"/>
          </a:xfrm>
          <a:prstGeom prst="rect">
            <a:avLst/>
          </a:prstGeom>
        </p:spPr>
      </p:pic>
      <p:sp>
        <p:nvSpPr>
          <p:cNvPr id="5" name="TextBox 4">
            <a:extLst>
              <a:ext uri="{FF2B5EF4-FFF2-40B4-BE49-F238E27FC236}">
                <a16:creationId xmlns:a16="http://schemas.microsoft.com/office/drawing/2014/main" id="{8CC13B60-AC1D-469F-B58D-AE04C3EAE9E3}"/>
              </a:ext>
            </a:extLst>
          </p:cNvPr>
          <p:cNvSpPr txBox="1"/>
          <p:nvPr userDrawn="1"/>
        </p:nvSpPr>
        <p:spPr>
          <a:xfrm>
            <a:off x="414528" y="256032"/>
            <a:ext cx="3962400" cy="853440"/>
          </a:xfrm>
          <a:prstGeom prst="rect">
            <a:avLst/>
          </a:prstGeom>
          <a:solidFill>
            <a:srgbClr val="00529C"/>
          </a:solidFill>
          <a:effectLst>
            <a:outerShdw blurRad="368300" dist="177800" dir="5400000" algn="ctr" rotWithShape="0">
              <a:srgbClr val="000000">
                <a:alpha val="30000"/>
              </a:srgbClr>
            </a:outerShdw>
          </a:effectLst>
        </p:spPr>
        <p:txBody>
          <a:bodyPr wrap="square" lIns="0" rIns="0" rtlCol="0" anchor="ctr">
            <a:noAutofit/>
          </a:bodyPr>
          <a:lstStyle/>
          <a:p>
            <a:pPr algn="ctr"/>
            <a:r>
              <a:rPr lang="en-US" sz="5333" b="1" dirty="0">
                <a:solidFill>
                  <a:schemeClr val="bg1"/>
                </a:solidFill>
                <a:latin typeface="Open Sans" panose="020B0606030504020204" pitchFamily="34" charset="0"/>
                <a:ea typeface="Open Sans" panose="020B0606030504020204" pitchFamily="34" charset="0"/>
                <a:cs typeface="Open Sans" panose="020B0606030504020204" pitchFamily="34" charset="0"/>
              </a:rPr>
              <a:t>Sizing</a:t>
            </a:r>
          </a:p>
        </p:txBody>
      </p:sp>
      <p:sp>
        <p:nvSpPr>
          <p:cNvPr id="9" name="Прямоугольник 65">
            <a:extLst>
              <a:ext uri="{FF2B5EF4-FFF2-40B4-BE49-F238E27FC236}">
                <a16:creationId xmlns:a16="http://schemas.microsoft.com/office/drawing/2014/main" id="{B8F1173E-3365-44A9-959D-313DC0302AD2}"/>
              </a:ext>
            </a:extLst>
          </p:cNvPr>
          <p:cNvSpPr/>
          <p:nvPr userDrawn="1"/>
        </p:nvSpPr>
        <p:spPr>
          <a:xfrm flipH="1">
            <a:off x="11277598" y="6477001"/>
            <a:ext cx="914399"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latin typeface="Open Sans" panose="020B0606030504020204" pitchFamily="34" charset="0"/>
              <a:ea typeface="Open Sans" panose="020B0606030504020204" pitchFamily="34" charset="0"/>
              <a:cs typeface="Open Sans" panose="020B0606030504020204" pitchFamily="34" charset="0"/>
            </a:endParaRPr>
          </a:p>
        </p:txBody>
      </p:sp>
      <p:sp>
        <p:nvSpPr>
          <p:cNvPr id="8" name="Picture Placeholder 7">
            <a:extLst>
              <a:ext uri="{FF2B5EF4-FFF2-40B4-BE49-F238E27FC236}">
                <a16:creationId xmlns:a16="http://schemas.microsoft.com/office/drawing/2014/main" id="{9187E37C-CDEE-4AB2-B2C4-FB2640DEC0EA}"/>
              </a:ext>
            </a:extLst>
          </p:cNvPr>
          <p:cNvSpPr>
            <a:spLocks noGrp="1"/>
          </p:cNvSpPr>
          <p:nvPr>
            <p:ph type="pic" sz="quarter" idx="10"/>
          </p:nvPr>
        </p:nvSpPr>
        <p:spPr>
          <a:xfrm>
            <a:off x="6096000" y="1"/>
            <a:ext cx="4658784" cy="4983983"/>
          </a:xfrm>
          <a:custGeom>
            <a:avLst/>
            <a:gdLst>
              <a:gd name="connsiteX0" fmla="*/ 0 w 3494088"/>
              <a:gd name="connsiteY0" fmla="*/ 0 h 3737987"/>
              <a:gd name="connsiteX1" fmla="*/ 1632744 w 3494088"/>
              <a:gd name="connsiteY1" fmla="*/ 0 h 3737987"/>
              <a:gd name="connsiteX2" fmla="*/ 1632744 w 3494088"/>
              <a:gd name="connsiteY2" fmla="*/ 3737986 h 3737987"/>
              <a:gd name="connsiteX3" fmla="*/ 1861344 w 3494088"/>
              <a:gd name="connsiteY3" fmla="*/ 3737986 h 3737987"/>
              <a:gd name="connsiteX4" fmla="*/ 1861344 w 3494088"/>
              <a:gd name="connsiteY4" fmla="*/ 0 h 3737987"/>
              <a:gd name="connsiteX5" fmla="*/ 3494088 w 3494088"/>
              <a:gd name="connsiteY5" fmla="*/ 0 h 3737987"/>
              <a:gd name="connsiteX6" fmla="*/ 3494088 w 3494088"/>
              <a:gd name="connsiteY6" fmla="*/ 3737987 h 3737987"/>
              <a:gd name="connsiteX7" fmla="*/ 0 w 3494088"/>
              <a:gd name="connsiteY7" fmla="*/ 3737987 h 373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4088" h="3737987">
                <a:moveTo>
                  <a:pt x="0" y="0"/>
                </a:moveTo>
                <a:lnTo>
                  <a:pt x="1632744" y="0"/>
                </a:lnTo>
                <a:lnTo>
                  <a:pt x="1632744" y="3737986"/>
                </a:lnTo>
                <a:lnTo>
                  <a:pt x="1861344" y="3737986"/>
                </a:lnTo>
                <a:lnTo>
                  <a:pt x="1861344" y="0"/>
                </a:lnTo>
                <a:lnTo>
                  <a:pt x="3494088" y="0"/>
                </a:lnTo>
                <a:lnTo>
                  <a:pt x="3494088" y="3737987"/>
                </a:lnTo>
                <a:lnTo>
                  <a:pt x="0" y="3737987"/>
                </a:lnTo>
                <a:close/>
              </a:path>
            </a:pathLst>
          </a:custGeom>
          <a:pattFill prst="lgCheck">
            <a:fgClr>
              <a:schemeClr val="bg1">
                <a:lumMod val="75000"/>
              </a:schemeClr>
            </a:fgClr>
            <a:bgClr>
              <a:schemeClr val="bg1"/>
            </a:bgClr>
          </a:pattFill>
        </p:spPr>
        <p:txBody>
          <a:bodyPr wrap="square">
            <a:noAutofit/>
          </a:bodyPr>
          <a:lstStyle>
            <a:lvl1pPr marL="0" indent="0">
              <a:buNone/>
              <a:defRPr>
                <a:noFill/>
              </a:defRPr>
            </a:lvl1pPr>
          </a:lstStyle>
          <a:p>
            <a:r>
              <a:rPr lang="en-US"/>
              <a:t>Click icon to add picture</a:t>
            </a:r>
            <a:endParaRPr lang="en-US" dirty="0"/>
          </a:p>
        </p:txBody>
      </p:sp>
      <p:pic>
        <p:nvPicPr>
          <p:cNvPr id="10" name="Picture 9">
            <a:hlinkClick r:id="rId3" action="ppaction://hlinksldjump"/>
            <a:extLst>
              <a:ext uri="{FF2B5EF4-FFF2-40B4-BE49-F238E27FC236}">
                <a16:creationId xmlns:a16="http://schemas.microsoft.com/office/drawing/2014/main" id="{FE042543-6B11-4CBE-995D-BB6F2011D01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653959" y="126037"/>
            <a:ext cx="406400" cy="535259"/>
          </a:xfrm>
          <a:prstGeom prst="rect">
            <a:avLst/>
          </a:prstGeom>
        </p:spPr>
      </p:pic>
    </p:spTree>
    <p:extLst>
      <p:ext uri="{BB962C8B-B14F-4D97-AF65-F5344CB8AC3E}">
        <p14:creationId xmlns:p14="http://schemas.microsoft.com/office/powerpoint/2010/main" val="3775792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312">
          <p15:clr>
            <a:srgbClr val="FBAE40"/>
          </p15:clr>
        </p15:guide>
        <p15:guide id="2" pos="2880">
          <p15:clr>
            <a:srgbClr val="FBAE40"/>
          </p15:clr>
        </p15:guide>
        <p15:guide id="3" orient="horz" pos="172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ftermarke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1BB76B-93B4-4202-8938-A4460A9C77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0" y="0"/>
            <a:ext cx="266007" cy="6858000"/>
          </a:xfrm>
          <a:prstGeom prst="rect">
            <a:avLst/>
          </a:prstGeom>
        </p:spPr>
      </p:pic>
      <p:sp>
        <p:nvSpPr>
          <p:cNvPr id="6" name="TextBox 5">
            <a:extLst>
              <a:ext uri="{FF2B5EF4-FFF2-40B4-BE49-F238E27FC236}">
                <a16:creationId xmlns:a16="http://schemas.microsoft.com/office/drawing/2014/main" id="{62C4A6C4-CCA0-44AB-8919-FC0C149F23D7}"/>
              </a:ext>
            </a:extLst>
          </p:cNvPr>
          <p:cNvSpPr txBox="1"/>
          <p:nvPr userDrawn="1"/>
        </p:nvSpPr>
        <p:spPr>
          <a:xfrm>
            <a:off x="414528" y="256032"/>
            <a:ext cx="4632960" cy="853440"/>
          </a:xfrm>
          <a:prstGeom prst="rect">
            <a:avLst/>
          </a:prstGeom>
          <a:solidFill>
            <a:srgbClr val="00529C"/>
          </a:solidFill>
          <a:effectLst>
            <a:outerShdw blurRad="368300" dist="177800" dir="5400000" algn="ctr" rotWithShape="0">
              <a:srgbClr val="000000">
                <a:alpha val="30000"/>
              </a:srgbClr>
            </a:outerShdw>
          </a:effectLst>
        </p:spPr>
        <p:txBody>
          <a:bodyPr wrap="square" lIns="0" rIns="0" rtlCol="0" anchor="ctr">
            <a:noAutofit/>
          </a:bodyPr>
          <a:lstStyle/>
          <a:p>
            <a:pPr algn="ctr"/>
            <a:r>
              <a:rPr lang="en-US" sz="5333" b="1" dirty="0">
                <a:solidFill>
                  <a:schemeClr val="bg1"/>
                </a:solidFill>
                <a:latin typeface="Open Sans" panose="020B0606030504020204" pitchFamily="34" charset="0"/>
                <a:ea typeface="Open Sans" panose="020B0606030504020204" pitchFamily="34" charset="0"/>
                <a:cs typeface="Open Sans" panose="020B0606030504020204" pitchFamily="34" charset="0"/>
              </a:rPr>
              <a:t>Aftermarket</a:t>
            </a:r>
          </a:p>
        </p:txBody>
      </p:sp>
      <p:sp>
        <p:nvSpPr>
          <p:cNvPr id="7" name="Прямоугольник 65">
            <a:extLst>
              <a:ext uri="{FF2B5EF4-FFF2-40B4-BE49-F238E27FC236}">
                <a16:creationId xmlns:a16="http://schemas.microsoft.com/office/drawing/2014/main" id="{BF0A240B-27A6-4321-B786-2E9E3D2A6B68}"/>
              </a:ext>
            </a:extLst>
          </p:cNvPr>
          <p:cNvSpPr/>
          <p:nvPr userDrawn="1"/>
        </p:nvSpPr>
        <p:spPr>
          <a:xfrm flipH="1">
            <a:off x="11277598" y="6477001"/>
            <a:ext cx="914399"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hlinkClick r:id="rId3" action="ppaction://hlinksldjump"/>
            <a:extLst>
              <a:ext uri="{FF2B5EF4-FFF2-40B4-BE49-F238E27FC236}">
                <a16:creationId xmlns:a16="http://schemas.microsoft.com/office/drawing/2014/main" id="{DC61A8F5-7316-4804-B40C-B6B96B581E1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653959" y="126037"/>
            <a:ext cx="406400" cy="535259"/>
          </a:xfrm>
          <a:prstGeom prst="rect">
            <a:avLst/>
          </a:prstGeom>
        </p:spPr>
      </p:pic>
    </p:spTree>
    <p:extLst>
      <p:ext uri="{BB962C8B-B14F-4D97-AF65-F5344CB8AC3E}">
        <p14:creationId xmlns:p14="http://schemas.microsoft.com/office/powerpoint/2010/main" val="718498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312">
          <p15:clr>
            <a:srgbClr val="FBAE40"/>
          </p15:clr>
        </p15:guide>
        <p15:guide id="2" pos="2880">
          <p15:clr>
            <a:srgbClr val="FBAE40"/>
          </p15:clr>
        </p15:guide>
        <p15:guide id="3" orient="horz" pos="172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AQ">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1BB76B-93B4-4202-8938-A4460A9C77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0" y="0"/>
            <a:ext cx="266007" cy="6858000"/>
          </a:xfrm>
          <a:prstGeom prst="rect">
            <a:avLst/>
          </a:prstGeom>
        </p:spPr>
      </p:pic>
      <p:sp>
        <p:nvSpPr>
          <p:cNvPr id="5" name="TextBox 4">
            <a:extLst>
              <a:ext uri="{FF2B5EF4-FFF2-40B4-BE49-F238E27FC236}">
                <a16:creationId xmlns:a16="http://schemas.microsoft.com/office/drawing/2014/main" id="{8CC13B60-AC1D-469F-B58D-AE04C3EAE9E3}"/>
              </a:ext>
            </a:extLst>
          </p:cNvPr>
          <p:cNvSpPr txBox="1"/>
          <p:nvPr userDrawn="1"/>
        </p:nvSpPr>
        <p:spPr>
          <a:xfrm>
            <a:off x="414528" y="256032"/>
            <a:ext cx="3962400" cy="853440"/>
          </a:xfrm>
          <a:prstGeom prst="rect">
            <a:avLst/>
          </a:prstGeom>
          <a:solidFill>
            <a:srgbClr val="00529C"/>
          </a:solidFill>
          <a:effectLst>
            <a:outerShdw blurRad="368300" dist="177800" dir="5400000" algn="ctr" rotWithShape="0">
              <a:srgbClr val="000000">
                <a:alpha val="30000"/>
              </a:srgbClr>
            </a:outerShdw>
          </a:effectLst>
        </p:spPr>
        <p:txBody>
          <a:bodyPr wrap="square" lIns="0" rIns="0" rtlCol="0" anchor="ctr">
            <a:noAutofit/>
          </a:bodyPr>
          <a:lstStyle/>
          <a:p>
            <a:pPr algn="ctr"/>
            <a:r>
              <a:rPr lang="en-US" sz="5333" b="1" dirty="0">
                <a:solidFill>
                  <a:schemeClr val="bg1"/>
                </a:solidFill>
                <a:latin typeface="Open Sans" panose="020B0606030504020204" pitchFamily="34" charset="0"/>
                <a:ea typeface="Open Sans" panose="020B0606030504020204" pitchFamily="34" charset="0"/>
                <a:cs typeface="Open Sans" panose="020B0606030504020204" pitchFamily="34" charset="0"/>
              </a:rPr>
              <a:t>FAQ</a:t>
            </a:r>
          </a:p>
        </p:txBody>
      </p:sp>
      <p:sp>
        <p:nvSpPr>
          <p:cNvPr id="7" name="Прямоугольник 65">
            <a:extLst>
              <a:ext uri="{FF2B5EF4-FFF2-40B4-BE49-F238E27FC236}">
                <a16:creationId xmlns:a16="http://schemas.microsoft.com/office/drawing/2014/main" id="{48A33E5F-B2A8-463C-8FC2-41E33806EF44}"/>
              </a:ext>
            </a:extLst>
          </p:cNvPr>
          <p:cNvSpPr/>
          <p:nvPr userDrawn="1"/>
        </p:nvSpPr>
        <p:spPr>
          <a:xfrm flipH="1">
            <a:off x="11277598" y="6477001"/>
            <a:ext cx="914399"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hlinkClick r:id="rId3" action="ppaction://hlinksldjump"/>
            <a:extLst>
              <a:ext uri="{FF2B5EF4-FFF2-40B4-BE49-F238E27FC236}">
                <a16:creationId xmlns:a16="http://schemas.microsoft.com/office/drawing/2014/main" id="{D80561EE-480B-4D6D-BDCF-8EF2E12A6C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653959" y="126037"/>
            <a:ext cx="406400" cy="535259"/>
          </a:xfrm>
          <a:prstGeom prst="rect">
            <a:avLst/>
          </a:prstGeom>
        </p:spPr>
      </p:pic>
    </p:spTree>
    <p:extLst>
      <p:ext uri="{BB962C8B-B14F-4D97-AF65-F5344CB8AC3E}">
        <p14:creationId xmlns:p14="http://schemas.microsoft.com/office/powerpoint/2010/main" val="3442334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312">
          <p15:clr>
            <a:srgbClr val="FBAE40"/>
          </p15:clr>
        </p15:guide>
        <p15:guide id="2" pos="2880">
          <p15:clr>
            <a:srgbClr val="FBAE40"/>
          </p15:clr>
        </p15:guide>
        <p15:guide id="3" orient="horz" pos="17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11110468" y="467868"/>
            <a:ext cx="1447800" cy="512064"/>
          </a:xfrm>
          <a:prstGeom prst="rect">
            <a:avLst/>
          </a:prstGeom>
        </p:spPr>
        <p:txBody>
          <a:bodyPr rtlCol="0"/>
          <a:lstStyle/>
          <a:p>
            <a:fld id="{2736994D-1C0E-4F38-8305-B404FD786FF8}" type="datetimeFigureOut">
              <a:rPr lang="en-US" smtClean="0"/>
              <a:pPr/>
              <a:t>6/23/2022</a:t>
            </a:fld>
            <a:endParaRPr lang="en-US"/>
          </a:p>
        </p:txBody>
      </p:sp>
      <p:sp>
        <p:nvSpPr>
          <p:cNvPr id="8" name="Footer Placeholder 7"/>
          <p:cNvSpPr>
            <a:spLocks noGrp="1"/>
          </p:cNvSpPr>
          <p:nvPr>
            <p:ph type="ftr" sz="quarter" idx="12"/>
          </p:nvPr>
        </p:nvSpPr>
        <p:spPr>
          <a:xfrm rot="5400000">
            <a:off x="9541736" y="3642360"/>
            <a:ext cx="4572000" cy="487680"/>
          </a:xfrm>
          <a:prstGeom prst="rect">
            <a:avLst/>
          </a:prstGeom>
        </p:spPr>
        <p:txBody>
          <a:bodyPr rtlCol="0"/>
          <a:lstStyle/>
          <a:p>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Slide with Headin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1BB76B-93B4-4202-8938-A4460A9C77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0" y="0"/>
            <a:ext cx="266007" cy="6858000"/>
          </a:xfrm>
          <a:prstGeom prst="rect">
            <a:avLst/>
          </a:prstGeom>
        </p:spPr>
      </p:pic>
      <p:sp>
        <p:nvSpPr>
          <p:cNvPr id="3" name="Text Placeholder 2">
            <a:extLst>
              <a:ext uri="{FF2B5EF4-FFF2-40B4-BE49-F238E27FC236}">
                <a16:creationId xmlns:a16="http://schemas.microsoft.com/office/drawing/2014/main" id="{4B10E21D-C822-4C76-831F-92AC2C2D7378}"/>
              </a:ext>
            </a:extLst>
          </p:cNvPr>
          <p:cNvSpPr>
            <a:spLocks noGrp="1"/>
          </p:cNvSpPr>
          <p:nvPr>
            <p:ph type="body" sz="quarter" idx="11" hasCustomPrompt="1"/>
          </p:nvPr>
        </p:nvSpPr>
        <p:spPr>
          <a:xfrm>
            <a:off x="292101" y="121920"/>
            <a:ext cx="7937500" cy="536448"/>
          </a:xfrm>
          <a:prstGeom prst="rect">
            <a:avLst/>
          </a:prstGeom>
          <a:solidFill>
            <a:srgbClr val="00529C"/>
          </a:solidFill>
          <a:effectLst/>
        </p:spPr>
        <p:txBody>
          <a:bodyPr anchor="ctr"/>
          <a:lstStyle>
            <a:lvl1pPr marL="0" indent="0" algn="l">
              <a:buNone/>
              <a:defRPr sz="2667"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Heading</a:t>
            </a:r>
          </a:p>
        </p:txBody>
      </p:sp>
      <p:pic>
        <p:nvPicPr>
          <p:cNvPr id="6" name="Picture 5">
            <a:hlinkClick r:id="rId3" action="ppaction://hlinksldjump"/>
            <a:extLst>
              <a:ext uri="{FF2B5EF4-FFF2-40B4-BE49-F238E27FC236}">
                <a16:creationId xmlns:a16="http://schemas.microsoft.com/office/drawing/2014/main" id="{D9320B46-3FAE-4B91-BF0B-30DBBF2D7DE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653959" y="126037"/>
            <a:ext cx="406400" cy="535259"/>
          </a:xfrm>
          <a:prstGeom prst="rect">
            <a:avLst/>
          </a:prstGeom>
        </p:spPr>
      </p:pic>
    </p:spTree>
    <p:extLst>
      <p:ext uri="{BB962C8B-B14F-4D97-AF65-F5344CB8AC3E}">
        <p14:creationId xmlns:p14="http://schemas.microsoft.com/office/powerpoint/2010/main" val="612548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 presetClass="entr" presetSubtype="8" fill="hold" nodeType="withEffect" p14:presetBounceEnd="50000">
                      <p:stCondLst>
                        <p:cond delay="0"/>
                      </p:stCondLst>
                      <p:childTnLst>
                        <p:set>
                          <p:cBhvr>
                            <p:cTn dur="1" fill="hold">
                              <p:stCondLst>
                                <p:cond delay="0"/>
                              </p:stCondLst>
                            </p:cTn>
                            <p:tgtEl>
                              <p:spTgt spid="3"/>
                            </p:tgtEl>
                            <p:attrNameLst>
                              <p:attrName>style.visibility</p:attrName>
                            </p:attrNameLst>
                          </p:cBhvr>
                          <p:to>
                            <p:strVal val="visible"/>
                          </p:to>
                        </p:set>
                        <p:anim calcmode="lin" valueType="num" p14:bounceEnd="50000">
                          <p:cBhvr additive="base">
                            <p:cTn dur="10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dur="1000" fill="hold"/>
                            <p:tgtEl>
                              <p:spTgt spid="3"/>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0-#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Lst>
          </p:bldP>
        </p:bldLst>
      </p:timing>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Slide with Heading and Strip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1BB76B-93B4-4202-8938-A4460A9C77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0" y="0"/>
            <a:ext cx="266007" cy="6858000"/>
          </a:xfrm>
          <a:prstGeom prst="rect">
            <a:avLst/>
          </a:prstGeom>
        </p:spPr>
      </p:pic>
      <p:sp>
        <p:nvSpPr>
          <p:cNvPr id="7" name="Прямоугольник 65">
            <a:extLst>
              <a:ext uri="{FF2B5EF4-FFF2-40B4-BE49-F238E27FC236}">
                <a16:creationId xmlns:a16="http://schemas.microsoft.com/office/drawing/2014/main" id="{EC56B3EF-99FE-4C71-AF49-99E3D58A2FD5}"/>
              </a:ext>
            </a:extLst>
          </p:cNvPr>
          <p:cNvSpPr/>
          <p:nvPr userDrawn="1"/>
        </p:nvSpPr>
        <p:spPr>
          <a:xfrm rot="2700000" flipH="1">
            <a:off x="-1616625" y="4262906"/>
            <a:ext cx="6691280" cy="1588311"/>
          </a:xfrm>
          <a:custGeom>
            <a:avLst/>
            <a:gdLst>
              <a:gd name="connsiteX0" fmla="*/ 0 w 5186945"/>
              <a:gd name="connsiteY0" fmla="*/ 0 h 1186180"/>
              <a:gd name="connsiteX1" fmla="*/ 5186945 w 5186945"/>
              <a:gd name="connsiteY1" fmla="*/ 0 h 1186180"/>
              <a:gd name="connsiteX2" fmla="*/ 5186945 w 5186945"/>
              <a:gd name="connsiteY2" fmla="*/ 1186180 h 1186180"/>
              <a:gd name="connsiteX3" fmla="*/ 0 w 5186945"/>
              <a:gd name="connsiteY3" fmla="*/ 1186180 h 1186180"/>
              <a:gd name="connsiteX4" fmla="*/ 0 w 5186945"/>
              <a:gd name="connsiteY4" fmla="*/ 0 h 1186180"/>
              <a:gd name="connsiteX0" fmla="*/ 0 w 5186945"/>
              <a:gd name="connsiteY0" fmla="*/ 0 h 1186180"/>
              <a:gd name="connsiteX1" fmla="*/ 5101342 w 5186945"/>
              <a:gd name="connsiteY1" fmla="*/ 74675 h 1186180"/>
              <a:gd name="connsiteX2" fmla="*/ 5186945 w 5186945"/>
              <a:gd name="connsiteY2" fmla="*/ 1186180 h 1186180"/>
              <a:gd name="connsiteX3" fmla="*/ 0 w 5186945"/>
              <a:gd name="connsiteY3" fmla="*/ 1186180 h 1186180"/>
              <a:gd name="connsiteX4" fmla="*/ 0 w 5186945"/>
              <a:gd name="connsiteY4" fmla="*/ 0 h 1186180"/>
              <a:gd name="connsiteX0" fmla="*/ 0 w 5186945"/>
              <a:gd name="connsiteY0" fmla="*/ 0 h 1186180"/>
              <a:gd name="connsiteX1" fmla="*/ 5163269 w 5186945"/>
              <a:gd name="connsiteY1" fmla="*/ 34606 h 1186180"/>
              <a:gd name="connsiteX2" fmla="*/ 5186945 w 5186945"/>
              <a:gd name="connsiteY2" fmla="*/ 1186180 h 1186180"/>
              <a:gd name="connsiteX3" fmla="*/ 0 w 5186945"/>
              <a:gd name="connsiteY3" fmla="*/ 1186180 h 1186180"/>
              <a:gd name="connsiteX4" fmla="*/ 0 w 5186945"/>
              <a:gd name="connsiteY4" fmla="*/ 0 h 1186180"/>
              <a:gd name="connsiteX0" fmla="*/ 0 w 5186945"/>
              <a:gd name="connsiteY0" fmla="*/ 0 h 1186180"/>
              <a:gd name="connsiteX1" fmla="*/ 5164953 w 5186945"/>
              <a:gd name="connsiteY1" fmla="*/ 32923 h 1186180"/>
              <a:gd name="connsiteX2" fmla="*/ 5186945 w 5186945"/>
              <a:gd name="connsiteY2" fmla="*/ 1186180 h 1186180"/>
              <a:gd name="connsiteX3" fmla="*/ 0 w 5186945"/>
              <a:gd name="connsiteY3" fmla="*/ 1186180 h 1186180"/>
              <a:gd name="connsiteX4" fmla="*/ 0 w 5186945"/>
              <a:gd name="connsiteY4" fmla="*/ 0 h 1186180"/>
              <a:gd name="connsiteX0" fmla="*/ 0 w 5186945"/>
              <a:gd name="connsiteY0" fmla="*/ 0 h 1186180"/>
              <a:gd name="connsiteX1" fmla="*/ 5164953 w 5186945"/>
              <a:gd name="connsiteY1" fmla="*/ 32923 h 1186180"/>
              <a:gd name="connsiteX2" fmla="*/ 5186945 w 5186945"/>
              <a:gd name="connsiteY2" fmla="*/ 1186180 h 1186180"/>
              <a:gd name="connsiteX3" fmla="*/ 0 w 5186945"/>
              <a:gd name="connsiteY3" fmla="*/ 1186180 h 1186180"/>
              <a:gd name="connsiteX4" fmla="*/ 0 w 5186945"/>
              <a:gd name="connsiteY4" fmla="*/ 0 h 1186180"/>
              <a:gd name="connsiteX0" fmla="*/ 0 w 5164953"/>
              <a:gd name="connsiteY0" fmla="*/ 0 h 1186180"/>
              <a:gd name="connsiteX1" fmla="*/ 5164953 w 5164953"/>
              <a:gd name="connsiteY1" fmla="*/ 32923 h 1186180"/>
              <a:gd name="connsiteX2" fmla="*/ 4636343 w 5164953"/>
              <a:gd name="connsiteY2" fmla="*/ 834267 h 1186180"/>
              <a:gd name="connsiteX3" fmla="*/ 0 w 5164953"/>
              <a:gd name="connsiteY3" fmla="*/ 1186180 h 1186180"/>
              <a:gd name="connsiteX4" fmla="*/ 0 w 5164953"/>
              <a:gd name="connsiteY4" fmla="*/ 0 h 1186180"/>
              <a:gd name="connsiteX0" fmla="*/ 0 w 5164953"/>
              <a:gd name="connsiteY0" fmla="*/ 0 h 1187865"/>
              <a:gd name="connsiteX1" fmla="*/ 5164953 w 5164953"/>
              <a:gd name="connsiteY1" fmla="*/ 32923 h 1187865"/>
              <a:gd name="connsiteX2" fmla="*/ 4006603 w 5164953"/>
              <a:gd name="connsiteY2" fmla="*/ 1187865 h 1187865"/>
              <a:gd name="connsiteX3" fmla="*/ 0 w 5164953"/>
              <a:gd name="connsiteY3" fmla="*/ 1186180 h 1187865"/>
              <a:gd name="connsiteX4" fmla="*/ 0 w 5164953"/>
              <a:gd name="connsiteY4" fmla="*/ 0 h 1187865"/>
              <a:gd name="connsiteX0" fmla="*/ 0 w 5164953"/>
              <a:gd name="connsiteY0" fmla="*/ 0 h 1187865"/>
              <a:gd name="connsiteX1" fmla="*/ 5164953 w 5164953"/>
              <a:gd name="connsiteY1" fmla="*/ 32923 h 1187865"/>
              <a:gd name="connsiteX2" fmla="*/ 4006603 w 5164953"/>
              <a:gd name="connsiteY2" fmla="*/ 1187865 h 1187865"/>
              <a:gd name="connsiteX3" fmla="*/ 0 w 5164953"/>
              <a:gd name="connsiteY3" fmla="*/ 1186180 h 1187865"/>
              <a:gd name="connsiteX4" fmla="*/ 0 w 5164953"/>
              <a:gd name="connsiteY4" fmla="*/ 0 h 1187865"/>
              <a:gd name="connsiteX0" fmla="*/ 0 w 5164953"/>
              <a:gd name="connsiteY0" fmla="*/ 0 h 1189549"/>
              <a:gd name="connsiteX1" fmla="*/ 5164953 w 5164953"/>
              <a:gd name="connsiteY1" fmla="*/ 32923 h 1189549"/>
              <a:gd name="connsiteX2" fmla="*/ 4008288 w 5164953"/>
              <a:gd name="connsiteY2" fmla="*/ 1189549 h 1189549"/>
              <a:gd name="connsiteX3" fmla="*/ 0 w 5164953"/>
              <a:gd name="connsiteY3" fmla="*/ 1186180 h 1189549"/>
              <a:gd name="connsiteX4" fmla="*/ 0 w 5164953"/>
              <a:gd name="connsiteY4" fmla="*/ 0 h 1189549"/>
              <a:gd name="connsiteX0" fmla="*/ 0 w 5151482"/>
              <a:gd name="connsiteY0" fmla="*/ 0 h 1189549"/>
              <a:gd name="connsiteX1" fmla="*/ 5151482 w 5151482"/>
              <a:gd name="connsiteY1" fmla="*/ 43026 h 1189549"/>
              <a:gd name="connsiteX2" fmla="*/ 4008288 w 5151482"/>
              <a:gd name="connsiteY2" fmla="*/ 1189549 h 1189549"/>
              <a:gd name="connsiteX3" fmla="*/ 0 w 5151482"/>
              <a:gd name="connsiteY3" fmla="*/ 1186180 h 1189549"/>
              <a:gd name="connsiteX4" fmla="*/ 0 w 5151482"/>
              <a:gd name="connsiteY4" fmla="*/ 0 h 1189549"/>
              <a:gd name="connsiteX0" fmla="*/ 0 w 5158217"/>
              <a:gd name="connsiteY0" fmla="*/ 0 h 1189549"/>
              <a:gd name="connsiteX1" fmla="*/ 5158217 w 5158217"/>
              <a:gd name="connsiteY1" fmla="*/ 32923 h 1189549"/>
              <a:gd name="connsiteX2" fmla="*/ 4008288 w 5158217"/>
              <a:gd name="connsiteY2" fmla="*/ 1189549 h 1189549"/>
              <a:gd name="connsiteX3" fmla="*/ 0 w 5158217"/>
              <a:gd name="connsiteY3" fmla="*/ 1186180 h 1189549"/>
              <a:gd name="connsiteX4" fmla="*/ 0 w 5158217"/>
              <a:gd name="connsiteY4" fmla="*/ 0 h 1189549"/>
              <a:gd name="connsiteX0" fmla="*/ 0 w 5164952"/>
              <a:gd name="connsiteY0" fmla="*/ 0 h 1189549"/>
              <a:gd name="connsiteX1" fmla="*/ 5164952 w 5164952"/>
              <a:gd name="connsiteY1" fmla="*/ 29556 h 1189549"/>
              <a:gd name="connsiteX2" fmla="*/ 4008288 w 5164952"/>
              <a:gd name="connsiteY2" fmla="*/ 1189549 h 1189549"/>
              <a:gd name="connsiteX3" fmla="*/ 0 w 5164952"/>
              <a:gd name="connsiteY3" fmla="*/ 1186180 h 1189549"/>
              <a:gd name="connsiteX4" fmla="*/ 0 w 5164952"/>
              <a:gd name="connsiteY4" fmla="*/ 0 h 1189549"/>
              <a:gd name="connsiteX0" fmla="*/ 158278 w 5164952"/>
              <a:gd name="connsiteY0" fmla="*/ 0 h 1189549"/>
              <a:gd name="connsiteX1" fmla="*/ 5164952 w 5164952"/>
              <a:gd name="connsiteY1" fmla="*/ 29556 h 1189549"/>
              <a:gd name="connsiteX2" fmla="*/ 4008288 w 5164952"/>
              <a:gd name="connsiteY2" fmla="*/ 1189549 h 1189549"/>
              <a:gd name="connsiteX3" fmla="*/ 0 w 5164952"/>
              <a:gd name="connsiteY3" fmla="*/ 1186180 h 1189549"/>
              <a:gd name="connsiteX4" fmla="*/ 158278 w 5164952"/>
              <a:gd name="connsiteY4" fmla="*/ 0 h 1189549"/>
              <a:gd name="connsiteX0" fmla="*/ 0 w 5006674"/>
              <a:gd name="connsiteY0" fmla="*/ 0 h 1189549"/>
              <a:gd name="connsiteX1" fmla="*/ 5006674 w 5006674"/>
              <a:gd name="connsiteY1" fmla="*/ 29556 h 1189549"/>
              <a:gd name="connsiteX2" fmla="*/ 3850010 w 5006674"/>
              <a:gd name="connsiteY2" fmla="*/ 1189549 h 1189549"/>
              <a:gd name="connsiteX3" fmla="*/ 1171921 w 5006674"/>
              <a:gd name="connsiteY3" fmla="*/ 1186180 h 1189549"/>
              <a:gd name="connsiteX4" fmla="*/ 0 w 5006674"/>
              <a:gd name="connsiteY4" fmla="*/ 0 h 1189549"/>
              <a:gd name="connsiteX0" fmla="*/ 0 w 5018460"/>
              <a:gd name="connsiteY0" fmla="*/ 0 h 1191233"/>
              <a:gd name="connsiteX1" fmla="*/ 5018460 w 5018460"/>
              <a:gd name="connsiteY1" fmla="*/ 31240 h 1191233"/>
              <a:gd name="connsiteX2" fmla="*/ 3861796 w 5018460"/>
              <a:gd name="connsiteY2" fmla="*/ 1191233 h 1191233"/>
              <a:gd name="connsiteX3" fmla="*/ 1183707 w 5018460"/>
              <a:gd name="connsiteY3" fmla="*/ 1187864 h 1191233"/>
              <a:gd name="connsiteX4" fmla="*/ 0 w 5018460"/>
              <a:gd name="connsiteY4" fmla="*/ 0 h 1191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8460" h="1191233">
                <a:moveTo>
                  <a:pt x="0" y="0"/>
                </a:moveTo>
                <a:lnTo>
                  <a:pt x="5018460" y="31240"/>
                </a:lnTo>
                <a:lnTo>
                  <a:pt x="3861796" y="1191233"/>
                </a:lnTo>
                <a:lnTo>
                  <a:pt x="1183707" y="1187864"/>
                </a:lnTo>
                <a:lnTo>
                  <a:pt x="0" y="0"/>
                </a:lnTo>
                <a:close/>
              </a:path>
            </a:pathLst>
          </a:custGeom>
          <a:solidFill>
            <a:srgbClr val="98B9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hlinkClick r:id="rId3" action="ppaction://hlinksldjump"/>
            <a:extLst>
              <a:ext uri="{FF2B5EF4-FFF2-40B4-BE49-F238E27FC236}">
                <a16:creationId xmlns:a16="http://schemas.microsoft.com/office/drawing/2014/main" id="{4280F9BB-BECC-4178-A685-FBEE847C5F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653959" y="126037"/>
            <a:ext cx="406400" cy="535259"/>
          </a:xfrm>
          <a:prstGeom prst="rect">
            <a:avLst/>
          </a:prstGeom>
        </p:spPr>
      </p:pic>
      <p:sp>
        <p:nvSpPr>
          <p:cNvPr id="9" name="Text Placeholder 2">
            <a:extLst>
              <a:ext uri="{FF2B5EF4-FFF2-40B4-BE49-F238E27FC236}">
                <a16:creationId xmlns:a16="http://schemas.microsoft.com/office/drawing/2014/main" id="{EE77677B-FA76-4DCF-BFF8-A27380B6D328}"/>
              </a:ext>
            </a:extLst>
          </p:cNvPr>
          <p:cNvSpPr>
            <a:spLocks noGrp="1"/>
          </p:cNvSpPr>
          <p:nvPr>
            <p:ph type="body" sz="quarter" idx="11" hasCustomPrompt="1"/>
          </p:nvPr>
        </p:nvSpPr>
        <p:spPr>
          <a:xfrm>
            <a:off x="292101" y="121920"/>
            <a:ext cx="7937500" cy="536448"/>
          </a:xfrm>
          <a:prstGeom prst="rect">
            <a:avLst/>
          </a:prstGeom>
          <a:solidFill>
            <a:srgbClr val="00529C"/>
          </a:solidFill>
          <a:effectLst/>
        </p:spPr>
        <p:txBody>
          <a:bodyPr anchor="ctr"/>
          <a:lstStyle>
            <a:lvl1pPr marL="0" indent="0" algn="l">
              <a:buNone/>
              <a:defRPr sz="2667"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Heading</a:t>
            </a:r>
          </a:p>
        </p:txBody>
      </p:sp>
    </p:spTree>
    <p:extLst>
      <p:ext uri="{BB962C8B-B14F-4D97-AF65-F5344CB8AC3E}">
        <p14:creationId xmlns:p14="http://schemas.microsoft.com/office/powerpoint/2010/main" val="1248487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 presetClass="entr" presetSubtype="8" fill="hold" grpId="0" nodeType="withEffect" p14:presetBounceEnd="50000">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14:bounceEnd="50000">
                                          <p:cBhvr additive="base">
                                            <p:cTn id="10" dur="10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11"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tmplLst>
              <p:tmpl>
                <p:tnLst>
                  <p:par>
                    <p:cTn presetID="2" presetClass="entr" presetSubtype="8" fill="hold" nodeType="withEffect" p14:presetBounceEnd="50000">
                      <p:stCondLst>
                        <p:cond delay="0"/>
                      </p:stCondLst>
                      <p:childTnLst>
                        <p:set>
                          <p:cBhvr>
                            <p:cTn dur="1" fill="hold">
                              <p:stCondLst>
                                <p:cond delay="0"/>
                              </p:stCondLst>
                            </p:cTn>
                            <p:tgtEl>
                              <p:spTgt spid="9"/>
                            </p:tgtEl>
                            <p:attrNameLst>
                              <p:attrName>style.visibility</p:attrName>
                            </p:attrNameLst>
                          </p:cBhvr>
                          <p:to>
                            <p:strVal val="visible"/>
                          </p:to>
                        </p:set>
                        <p:anim calcmode="lin" valueType="num" p14:bounceEnd="50000">
                          <p:cBhvr additive="base">
                            <p:cTn dur="10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dur="1000" fill="hold"/>
                            <p:tgtEl>
                              <p:spTgt spid="9"/>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0-#ppt_w/2"/>
                                              </p:val>
                                            </p:tav>
                                            <p:tav tm="100000">
                                              <p:val>
                                                <p:strVal val="#ppt_x"/>
                                              </p:val>
                                            </p:tav>
                                          </p:tavLst>
                                        </p:anim>
                                        <p:anim calcmode="lin" valueType="num">
                                          <p:cBhvr additive="base">
                                            <p:cTn id="11"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tmplLst>
              <p:tmpl>
                <p:tnLst>
                  <p:par>
                    <p:cTn presetID="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0-#ppt_w/2"/>
                              </p:val>
                            </p:tav>
                            <p:tav tm="100000">
                              <p:val>
                                <p:strVal val="#ppt_x"/>
                              </p:val>
                            </p:tav>
                          </p:tavLst>
                        </p:anim>
                        <p:anim calcmode="lin" valueType="num">
                          <p:cBhvr additive="base">
                            <p:cTn dur="1000" fill="hold"/>
                            <p:tgtEl>
                              <p:spTgt spid="9"/>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Content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1BB76B-93B4-4202-8938-A4460A9C77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0" y="0"/>
            <a:ext cx="266007" cy="6858000"/>
          </a:xfrm>
          <a:prstGeom prst="rect">
            <a:avLst/>
          </a:prstGeom>
        </p:spPr>
      </p:pic>
      <p:pic>
        <p:nvPicPr>
          <p:cNvPr id="6" name="Picture 5">
            <a:hlinkClick r:id="rId3" action="ppaction://hlinksldjump"/>
            <a:extLst>
              <a:ext uri="{FF2B5EF4-FFF2-40B4-BE49-F238E27FC236}">
                <a16:creationId xmlns:a16="http://schemas.microsoft.com/office/drawing/2014/main" id="{C6677E27-CBA1-4210-B7F7-C6D1A3B0EF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653959" y="126037"/>
            <a:ext cx="406400" cy="535259"/>
          </a:xfrm>
          <a:prstGeom prst="rect">
            <a:avLst/>
          </a:prstGeom>
        </p:spPr>
      </p:pic>
    </p:spTree>
    <p:extLst>
      <p:ext uri="{BB962C8B-B14F-4D97-AF65-F5344CB8AC3E}">
        <p14:creationId xmlns:p14="http://schemas.microsoft.com/office/powerpoint/2010/main" val="3941676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s and Text - Styl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1BB76B-93B4-4202-8938-A4460A9C77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0" y="0"/>
            <a:ext cx="266007" cy="6858000"/>
          </a:xfrm>
          <a:prstGeom prst="rect">
            <a:avLst/>
          </a:prstGeom>
        </p:spPr>
      </p:pic>
      <p:sp>
        <p:nvSpPr>
          <p:cNvPr id="14" name="Рисунок 21">
            <a:extLst>
              <a:ext uri="{FF2B5EF4-FFF2-40B4-BE49-F238E27FC236}">
                <a16:creationId xmlns:a16="http://schemas.microsoft.com/office/drawing/2014/main" id="{81419546-DA20-4A96-9530-B58818D3BDB0}"/>
              </a:ext>
            </a:extLst>
          </p:cNvPr>
          <p:cNvSpPr>
            <a:spLocks noGrp="1" noChangeAspect="1"/>
          </p:cNvSpPr>
          <p:nvPr>
            <p:ph type="pic" sz="quarter" idx="50" hasCustomPrompt="1"/>
          </p:nvPr>
        </p:nvSpPr>
        <p:spPr>
          <a:xfrm>
            <a:off x="4368800" y="4647565"/>
            <a:ext cx="3072384" cy="2194560"/>
          </a:xfrm>
          <a:custGeom>
            <a:avLst/>
            <a:gdLst>
              <a:gd name="connsiteX0" fmla="*/ 0 w 2705294"/>
              <a:gd name="connsiteY0" fmla="*/ 0 h 1950771"/>
              <a:gd name="connsiteX1" fmla="*/ 2705294 w 2705294"/>
              <a:gd name="connsiteY1" fmla="*/ 0 h 1950771"/>
              <a:gd name="connsiteX2" fmla="*/ 2705294 w 2705294"/>
              <a:gd name="connsiteY2" fmla="*/ 1950771 h 1950771"/>
              <a:gd name="connsiteX3" fmla="*/ 0 w 2705294"/>
              <a:gd name="connsiteY3" fmla="*/ 1950771 h 1950771"/>
            </a:gdLst>
            <a:ahLst/>
            <a:cxnLst>
              <a:cxn ang="0">
                <a:pos x="connsiteX0" y="connsiteY0"/>
              </a:cxn>
              <a:cxn ang="0">
                <a:pos x="connsiteX1" y="connsiteY1"/>
              </a:cxn>
              <a:cxn ang="0">
                <a:pos x="connsiteX2" y="connsiteY2"/>
              </a:cxn>
              <a:cxn ang="0">
                <a:pos x="connsiteX3" y="connsiteY3"/>
              </a:cxn>
            </a:cxnLst>
            <a:rect l="l" t="t" r="r" b="b"/>
            <a:pathLst>
              <a:path w="2705294" h="1950771">
                <a:moveTo>
                  <a:pt x="0" y="0"/>
                </a:moveTo>
                <a:lnTo>
                  <a:pt x="2705294" y="0"/>
                </a:lnTo>
                <a:lnTo>
                  <a:pt x="2705294" y="1950771"/>
                </a:lnTo>
                <a:lnTo>
                  <a:pt x="0" y="1950771"/>
                </a:lnTo>
                <a:close/>
              </a:path>
            </a:pathLst>
          </a:custGeom>
          <a:pattFill prst="lgCheck">
            <a:fgClr>
              <a:schemeClr val="bg1">
                <a:lumMod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1067" dirty="0"/>
            </a:lvl1pPr>
          </a:lstStyle>
          <a:p>
            <a:pPr lvl="0" algn="ctr"/>
            <a:r>
              <a:rPr lang="en-US" dirty="0"/>
              <a:t>`</a:t>
            </a:r>
            <a:endParaRPr lang="ru-RU" dirty="0"/>
          </a:p>
        </p:txBody>
      </p:sp>
      <p:sp>
        <p:nvSpPr>
          <p:cNvPr id="15" name="Рисунок 22">
            <a:extLst>
              <a:ext uri="{FF2B5EF4-FFF2-40B4-BE49-F238E27FC236}">
                <a16:creationId xmlns:a16="http://schemas.microsoft.com/office/drawing/2014/main" id="{1D0EE1E5-63E7-485C-8C3A-EF533F0BFD30}"/>
              </a:ext>
            </a:extLst>
          </p:cNvPr>
          <p:cNvSpPr>
            <a:spLocks noGrp="1" noChangeAspect="1"/>
          </p:cNvSpPr>
          <p:nvPr>
            <p:ph type="pic" sz="quarter" idx="51" hasCustomPrompt="1"/>
          </p:nvPr>
        </p:nvSpPr>
        <p:spPr>
          <a:xfrm>
            <a:off x="4368800" y="2331720"/>
            <a:ext cx="3072384" cy="2194560"/>
          </a:xfrm>
          <a:custGeom>
            <a:avLst/>
            <a:gdLst>
              <a:gd name="connsiteX0" fmla="*/ 0 w 2705294"/>
              <a:gd name="connsiteY0" fmla="*/ 0 h 1950771"/>
              <a:gd name="connsiteX1" fmla="*/ 2705294 w 2705294"/>
              <a:gd name="connsiteY1" fmla="*/ 0 h 1950771"/>
              <a:gd name="connsiteX2" fmla="*/ 2705294 w 2705294"/>
              <a:gd name="connsiteY2" fmla="*/ 1950771 h 1950771"/>
              <a:gd name="connsiteX3" fmla="*/ 0 w 2705294"/>
              <a:gd name="connsiteY3" fmla="*/ 1950771 h 1950771"/>
            </a:gdLst>
            <a:ahLst/>
            <a:cxnLst>
              <a:cxn ang="0">
                <a:pos x="connsiteX0" y="connsiteY0"/>
              </a:cxn>
              <a:cxn ang="0">
                <a:pos x="connsiteX1" y="connsiteY1"/>
              </a:cxn>
              <a:cxn ang="0">
                <a:pos x="connsiteX2" y="connsiteY2"/>
              </a:cxn>
              <a:cxn ang="0">
                <a:pos x="connsiteX3" y="connsiteY3"/>
              </a:cxn>
            </a:cxnLst>
            <a:rect l="l" t="t" r="r" b="b"/>
            <a:pathLst>
              <a:path w="2705294" h="1950771">
                <a:moveTo>
                  <a:pt x="0" y="0"/>
                </a:moveTo>
                <a:lnTo>
                  <a:pt x="2705294" y="0"/>
                </a:lnTo>
                <a:lnTo>
                  <a:pt x="2705294" y="1950771"/>
                </a:lnTo>
                <a:lnTo>
                  <a:pt x="0" y="1950771"/>
                </a:lnTo>
                <a:close/>
              </a:path>
            </a:pathLst>
          </a:custGeom>
          <a:pattFill prst="lgCheck">
            <a:fgClr>
              <a:schemeClr val="bg1">
                <a:lumMod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1067" dirty="0"/>
            </a:lvl1pPr>
          </a:lstStyle>
          <a:p>
            <a:pPr lvl="0" algn="ctr"/>
            <a:r>
              <a:rPr lang="en-US" dirty="0"/>
              <a:t>`</a:t>
            </a:r>
            <a:endParaRPr lang="ru-RU" dirty="0"/>
          </a:p>
        </p:txBody>
      </p:sp>
      <p:sp>
        <p:nvSpPr>
          <p:cNvPr id="16" name="Рисунок 23">
            <a:extLst>
              <a:ext uri="{FF2B5EF4-FFF2-40B4-BE49-F238E27FC236}">
                <a16:creationId xmlns:a16="http://schemas.microsoft.com/office/drawing/2014/main" id="{5D2B6E9B-63DF-4F6C-95F9-143AC954CE77}"/>
              </a:ext>
            </a:extLst>
          </p:cNvPr>
          <p:cNvSpPr>
            <a:spLocks noGrp="1" noChangeAspect="1"/>
          </p:cNvSpPr>
          <p:nvPr>
            <p:ph type="pic" sz="quarter" idx="52" hasCustomPrompt="1"/>
          </p:nvPr>
        </p:nvSpPr>
        <p:spPr>
          <a:xfrm>
            <a:off x="1173307" y="2331720"/>
            <a:ext cx="3072384" cy="2194560"/>
          </a:xfrm>
          <a:custGeom>
            <a:avLst/>
            <a:gdLst>
              <a:gd name="connsiteX0" fmla="*/ 0 w 2705294"/>
              <a:gd name="connsiteY0" fmla="*/ 0 h 1950771"/>
              <a:gd name="connsiteX1" fmla="*/ 2705294 w 2705294"/>
              <a:gd name="connsiteY1" fmla="*/ 0 h 1950771"/>
              <a:gd name="connsiteX2" fmla="*/ 2705294 w 2705294"/>
              <a:gd name="connsiteY2" fmla="*/ 1950771 h 1950771"/>
              <a:gd name="connsiteX3" fmla="*/ 0 w 2705294"/>
              <a:gd name="connsiteY3" fmla="*/ 1950771 h 1950771"/>
            </a:gdLst>
            <a:ahLst/>
            <a:cxnLst>
              <a:cxn ang="0">
                <a:pos x="connsiteX0" y="connsiteY0"/>
              </a:cxn>
              <a:cxn ang="0">
                <a:pos x="connsiteX1" y="connsiteY1"/>
              </a:cxn>
              <a:cxn ang="0">
                <a:pos x="connsiteX2" y="connsiteY2"/>
              </a:cxn>
              <a:cxn ang="0">
                <a:pos x="connsiteX3" y="connsiteY3"/>
              </a:cxn>
            </a:cxnLst>
            <a:rect l="l" t="t" r="r" b="b"/>
            <a:pathLst>
              <a:path w="2705294" h="1950771">
                <a:moveTo>
                  <a:pt x="0" y="0"/>
                </a:moveTo>
                <a:lnTo>
                  <a:pt x="2705294" y="0"/>
                </a:lnTo>
                <a:lnTo>
                  <a:pt x="2705294" y="1950771"/>
                </a:lnTo>
                <a:lnTo>
                  <a:pt x="0" y="1950771"/>
                </a:lnTo>
                <a:close/>
              </a:path>
            </a:pathLst>
          </a:custGeom>
          <a:pattFill prst="lgCheck">
            <a:fgClr>
              <a:schemeClr val="bg1">
                <a:lumMod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1067" dirty="0"/>
            </a:lvl1pPr>
          </a:lstStyle>
          <a:p>
            <a:pPr lvl="0" algn="ctr"/>
            <a:r>
              <a:rPr lang="en-US" dirty="0"/>
              <a:t>`</a:t>
            </a:r>
            <a:endParaRPr lang="ru-RU" dirty="0"/>
          </a:p>
        </p:txBody>
      </p:sp>
      <p:sp>
        <p:nvSpPr>
          <p:cNvPr id="17" name="Рисунок 24">
            <a:extLst>
              <a:ext uri="{FF2B5EF4-FFF2-40B4-BE49-F238E27FC236}">
                <a16:creationId xmlns:a16="http://schemas.microsoft.com/office/drawing/2014/main" id="{9C9E8319-9266-47EE-92D7-442AC9CAAF32}"/>
              </a:ext>
            </a:extLst>
          </p:cNvPr>
          <p:cNvSpPr>
            <a:spLocks noGrp="1" noChangeAspect="1"/>
          </p:cNvSpPr>
          <p:nvPr>
            <p:ph type="pic" sz="quarter" idx="53" hasCustomPrompt="1"/>
          </p:nvPr>
        </p:nvSpPr>
        <p:spPr>
          <a:xfrm>
            <a:off x="1163781" y="0"/>
            <a:ext cx="3072384" cy="2194560"/>
          </a:xfrm>
          <a:custGeom>
            <a:avLst/>
            <a:gdLst>
              <a:gd name="connsiteX0" fmla="*/ 0 w 2705294"/>
              <a:gd name="connsiteY0" fmla="*/ 0 h 1950771"/>
              <a:gd name="connsiteX1" fmla="*/ 2705294 w 2705294"/>
              <a:gd name="connsiteY1" fmla="*/ 0 h 1950771"/>
              <a:gd name="connsiteX2" fmla="*/ 2705294 w 2705294"/>
              <a:gd name="connsiteY2" fmla="*/ 1950771 h 1950771"/>
              <a:gd name="connsiteX3" fmla="*/ 0 w 2705294"/>
              <a:gd name="connsiteY3" fmla="*/ 1950771 h 1950771"/>
            </a:gdLst>
            <a:ahLst/>
            <a:cxnLst>
              <a:cxn ang="0">
                <a:pos x="connsiteX0" y="connsiteY0"/>
              </a:cxn>
              <a:cxn ang="0">
                <a:pos x="connsiteX1" y="connsiteY1"/>
              </a:cxn>
              <a:cxn ang="0">
                <a:pos x="connsiteX2" y="connsiteY2"/>
              </a:cxn>
              <a:cxn ang="0">
                <a:pos x="connsiteX3" y="connsiteY3"/>
              </a:cxn>
            </a:cxnLst>
            <a:rect l="l" t="t" r="r" b="b"/>
            <a:pathLst>
              <a:path w="2705294" h="1950771">
                <a:moveTo>
                  <a:pt x="0" y="0"/>
                </a:moveTo>
                <a:lnTo>
                  <a:pt x="2705294" y="0"/>
                </a:lnTo>
                <a:lnTo>
                  <a:pt x="2705294" y="1950771"/>
                </a:lnTo>
                <a:lnTo>
                  <a:pt x="0" y="1950771"/>
                </a:lnTo>
                <a:close/>
              </a:path>
            </a:pathLst>
          </a:custGeom>
          <a:pattFill prst="lgCheck">
            <a:fgClr>
              <a:schemeClr val="bg1">
                <a:lumMod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1067" dirty="0"/>
            </a:lvl1pPr>
          </a:lstStyle>
          <a:p>
            <a:pPr lvl="0" algn="ctr"/>
            <a:r>
              <a:rPr lang="en-US" dirty="0"/>
              <a:t>`</a:t>
            </a:r>
            <a:endParaRPr lang="ru-RU" dirty="0"/>
          </a:p>
        </p:txBody>
      </p:sp>
      <p:sp>
        <p:nvSpPr>
          <p:cNvPr id="3" name="Text Placeholder 2">
            <a:extLst>
              <a:ext uri="{FF2B5EF4-FFF2-40B4-BE49-F238E27FC236}">
                <a16:creationId xmlns:a16="http://schemas.microsoft.com/office/drawing/2014/main" id="{BEE021DE-C6E9-4E56-A852-9061C34D67B8}"/>
              </a:ext>
            </a:extLst>
          </p:cNvPr>
          <p:cNvSpPr>
            <a:spLocks noGrp="1"/>
          </p:cNvSpPr>
          <p:nvPr>
            <p:ph type="body" sz="quarter" idx="54"/>
          </p:nvPr>
        </p:nvSpPr>
        <p:spPr>
          <a:xfrm>
            <a:off x="7721600" y="2332568"/>
            <a:ext cx="4165600" cy="3026833"/>
          </a:xfrm>
          <a:prstGeom prst="rect">
            <a:avLst/>
          </a:prstGeom>
        </p:spPr>
        <p:txBody>
          <a:bodyPr/>
          <a:lstStyle>
            <a:lvl1pPr marL="0" indent="0">
              <a:buNone/>
              <a:defRPr sz="16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pic>
        <p:nvPicPr>
          <p:cNvPr id="10" name="Picture 9">
            <a:hlinkClick r:id="rId3" action="ppaction://hlinksldjump"/>
            <a:extLst>
              <a:ext uri="{FF2B5EF4-FFF2-40B4-BE49-F238E27FC236}">
                <a16:creationId xmlns:a16="http://schemas.microsoft.com/office/drawing/2014/main" id="{1D202FB5-263E-425F-9729-02D538361A3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653959" y="126037"/>
            <a:ext cx="406400" cy="535259"/>
          </a:xfrm>
          <a:prstGeom prst="rect">
            <a:avLst/>
          </a:prstGeom>
        </p:spPr>
      </p:pic>
    </p:spTree>
    <p:extLst>
      <p:ext uri="{BB962C8B-B14F-4D97-AF65-F5344CB8AC3E}">
        <p14:creationId xmlns:p14="http://schemas.microsoft.com/office/powerpoint/2010/main" val="4228642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s and Text - Style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4D2E3E6-56D8-4FC7-A5B2-AB16CA9A3A6F}"/>
              </a:ext>
            </a:extLst>
          </p:cNvPr>
          <p:cNvSpPr>
            <a:spLocks noGrp="1"/>
          </p:cNvSpPr>
          <p:nvPr>
            <p:ph type="pic" sz="quarter" idx="11"/>
          </p:nvPr>
        </p:nvSpPr>
        <p:spPr>
          <a:xfrm>
            <a:off x="414867" y="990600"/>
            <a:ext cx="3230033" cy="4641851"/>
          </a:xfrm>
          <a:prstGeom prst="rect">
            <a:avLst/>
          </a:prstGeom>
          <a:pattFill prst="lgCheck">
            <a:fgClr>
              <a:schemeClr val="bg1">
                <a:lumMod val="75000"/>
              </a:schemeClr>
            </a:fgClr>
            <a:bgClr>
              <a:schemeClr val="bg1"/>
            </a:bgClr>
          </a:pattFill>
        </p:spPr>
        <p:txBody>
          <a:bodyPr/>
          <a:lstStyle>
            <a:lvl1pPr marL="0" indent="0">
              <a:buNone/>
              <a:defRPr>
                <a:noFill/>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41C80945-D7E2-42E4-8911-DE321227A134}"/>
              </a:ext>
            </a:extLst>
          </p:cNvPr>
          <p:cNvSpPr>
            <a:spLocks noGrp="1"/>
          </p:cNvSpPr>
          <p:nvPr>
            <p:ph type="pic" sz="quarter" idx="12"/>
          </p:nvPr>
        </p:nvSpPr>
        <p:spPr>
          <a:xfrm>
            <a:off x="6298224" y="958848"/>
            <a:ext cx="3230033" cy="4641851"/>
          </a:xfrm>
          <a:prstGeom prst="rect">
            <a:avLst/>
          </a:prstGeom>
          <a:pattFill prst="lgCheck">
            <a:fgClr>
              <a:schemeClr val="bg1">
                <a:lumMod val="75000"/>
              </a:schemeClr>
            </a:fgClr>
            <a:bgClr>
              <a:schemeClr val="bg1"/>
            </a:bgClr>
          </a:pattFill>
        </p:spPr>
        <p:txBody>
          <a:bodyPr/>
          <a:lstStyle>
            <a:lvl1pPr marL="0" indent="0">
              <a:buNone/>
              <a:defRPr>
                <a:noFill/>
              </a:defRPr>
            </a:lvl1pPr>
          </a:lstStyle>
          <a:p>
            <a:r>
              <a:rPr lang="en-US"/>
              <a:t>Click icon to add picture</a:t>
            </a:r>
            <a:endParaRPr lang="en-US" dirty="0"/>
          </a:p>
        </p:txBody>
      </p:sp>
      <p:pic>
        <p:nvPicPr>
          <p:cNvPr id="12" name="Picture 11">
            <a:extLst>
              <a:ext uri="{FF2B5EF4-FFF2-40B4-BE49-F238E27FC236}">
                <a16:creationId xmlns:a16="http://schemas.microsoft.com/office/drawing/2014/main" id="{A41BB76B-93B4-4202-8938-A4460A9C77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0" y="0"/>
            <a:ext cx="266007" cy="6858000"/>
          </a:xfrm>
          <a:prstGeom prst="rect">
            <a:avLst/>
          </a:prstGeom>
        </p:spPr>
      </p:pic>
      <p:sp>
        <p:nvSpPr>
          <p:cNvPr id="15" name="Text Placeholder 13">
            <a:extLst>
              <a:ext uri="{FF2B5EF4-FFF2-40B4-BE49-F238E27FC236}">
                <a16:creationId xmlns:a16="http://schemas.microsoft.com/office/drawing/2014/main" id="{99474667-B3B5-4773-A879-04452A4DD4C0}"/>
              </a:ext>
            </a:extLst>
          </p:cNvPr>
          <p:cNvSpPr>
            <a:spLocks noGrp="1"/>
          </p:cNvSpPr>
          <p:nvPr>
            <p:ph type="body" sz="quarter" idx="13"/>
          </p:nvPr>
        </p:nvSpPr>
        <p:spPr>
          <a:xfrm>
            <a:off x="3706369" y="990600"/>
            <a:ext cx="2190751" cy="3182112"/>
          </a:xfrm>
          <a:prstGeom prst="rect">
            <a:avLst/>
          </a:prstGeom>
        </p:spPr>
        <p:txBody>
          <a:bodyPr/>
          <a:lstStyle>
            <a:lvl1pPr marL="0" indent="0">
              <a:lnSpc>
                <a:spcPct val="150000"/>
              </a:lnSpc>
              <a:buNone/>
              <a:defRPr>
                <a:solidFill>
                  <a:srgbClr val="282C38"/>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6" name="Text Placeholder 13">
            <a:extLst>
              <a:ext uri="{FF2B5EF4-FFF2-40B4-BE49-F238E27FC236}">
                <a16:creationId xmlns:a16="http://schemas.microsoft.com/office/drawing/2014/main" id="{C8C58D87-D884-4109-81DF-296EF7F225F7}"/>
              </a:ext>
            </a:extLst>
          </p:cNvPr>
          <p:cNvSpPr>
            <a:spLocks noGrp="1"/>
          </p:cNvSpPr>
          <p:nvPr>
            <p:ph type="body" sz="quarter" idx="14"/>
          </p:nvPr>
        </p:nvSpPr>
        <p:spPr>
          <a:xfrm>
            <a:off x="9631681" y="987552"/>
            <a:ext cx="2190751" cy="3182112"/>
          </a:xfrm>
          <a:prstGeom prst="rect">
            <a:avLst/>
          </a:prstGeom>
        </p:spPr>
        <p:txBody>
          <a:bodyPr/>
          <a:lstStyle>
            <a:lvl1pPr marL="0" indent="0">
              <a:lnSpc>
                <a:spcPct val="150000"/>
              </a:lnSpc>
              <a:buNone/>
              <a:defRPr>
                <a:solidFill>
                  <a:srgbClr val="282C38"/>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pic>
        <p:nvPicPr>
          <p:cNvPr id="9" name="Picture 8">
            <a:hlinkClick r:id="rId3" action="ppaction://hlinksldjump"/>
            <a:extLst>
              <a:ext uri="{FF2B5EF4-FFF2-40B4-BE49-F238E27FC236}">
                <a16:creationId xmlns:a16="http://schemas.microsoft.com/office/drawing/2014/main" id="{CB9E533F-CC58-476A-9667-879F35BB618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653959" y="126037"/>
            <a:ext cx="406400" cy="535259"/>
          </a:xfrm>
          <a:prstGeom prst="rect">
            <a:avLst/>
          </a:prstGeom>
        </p:spPr>
      </p:pic>
    </p:spTree>
    <p:extLst>
      <p:ext uri="{BB962C8B-B14F-4D97-AF65-F5344CB8AC3E}">
        <p14:creationId xmlns:p14="http://schemas.microsoft.com/office/powerpoint/2010/main" val="3600525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s and Text - Style 3">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1BB76B-93B4-4202-8938-A4460A9C77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0" y="0"/>
            <a:ext cx="266007" cy="6858000"/>
          </a:xfrm>
          <a:prstGeom prst="rect">
            <a:avLst/>
          </a:prstGeom>
        </p:spPr>
      </p:pic>
      <p:sp>
        <p:nvSpPr>
          <p:cNvPr id="8" name="Rectangle 3">
            <a:extLst>
              <a:ext uri="{FF2B5EF4-FFF2-40B4-BE49-F238E27FC236}">
                <a16:creationId xmlns:a16="http://schemas.microsoft.com/office/drawing/2014/main" id="{8B399694-CC7B-4D72-B12F-DED01884091C}"/>
              </a:ext>
            </a:extLst>
          </p:cNvPr>
          <p:cNvSpPr/>
          <p:nvPr/>
        </p:nvSpPr>
        <p:spPr>
          <a:xfrm>
            <a:off x="9347200" y="4905929"/>
            <a:ext cx="2844800" cy="1511808"/>
          </a:xfrm>
          <a:prstGeom prst="rect">
            <a:avLst/>
          </a:prstGeom>
          <a:solidFill>
            <a:srgbClr val="98B911"/>
          </a:solidFill>
          <a:ln w="12700" cap="flat" cmpd="sng" algn="ctr">
            <a:noFill/>
            <a:prstDash val="solid"/>
            <a:miter lim="800000"/>
          </a:ln>
          <a:effectLst/>
        </p:spPr>
        <p:txBody>
          <a:bodyPr lIns="365760" tIns="432000" rIns="365760" bIns="487680" rtlCol="0" anchor="b" anchorCtr="0"/>
          <a:lstStyle/>
          <a:p>
            <a:pPr marL="0" marR="0" lvl="0" indent="0" defTabSz="1219170" eaLnBrk="1" fontAlgn="auto" latinLnBrk="0" hangingPunct="1">
              <a:lnSpc>
                <a:spcPct val="100000"/>
              </a:lnSpc>
              <a:spcBef>
                <a:spcPts val="3200"/>
              </a:spcBef>
              <a:spcAft>
                <a:spcPts val="0"/>
              </a:spcAft>
              <a:buClrTx/>
              <a:buSzTx/>
              <a:buFontTx/>
              <a:buNone/>
              <a:tabLst/>
              <a:defRPr/>
            </a:pPr>
            <a:endParaRPr kumimoji="0" lang="en-US" sz="1333" b="0" i="0" u="none" strike="noStrike" kern="0" cap="none" spc="0" normalizeH="0" baseline="0" noProof="0" dirty="0">
              <a:ln>
                <a:noFill/>
              </a:ln>
              <a:solidFill>
                <a:srgbClr val="282B37">
                  <a:alpha val="70000"/>
                </a:srgbClr>
              </a:solidFill>
              <a:effectLst/>
              <a:uLnTx/>
              <a:uFillTx/>
              <a:latin typeface="Calibri" panose="020F0502020204030204"/>
              <a:ea typeface="+mn-ea"/>
              <a:cs typeface="+mn-cs"/>
            </a:endParaRPr>
          </a:p>
        </p:txBody>
      </p:sp>
      <p:grpSp>
        <p:nvGrpSpPr>
          <p:cNvPr id="23" name="Группа 3">
            <a:extLst>
              <a:ext uri="{FF2B5EF4-FFF2-40B4-BE49-F238E27FC236}">
                <a16:creationId xmlns:a16="http://schemas.microsoft.com/office/drawing/2014/main" id="{DBD7C955-059A-42D0-9EAB-A23E56D9F093}"/>
              </a:ext>
            </a:extLst>
          </p:cNvPr>
          <p:cNvGrpSpPr/>
          <p:nvPr userDrawn="1"/>
        </p:nvGrpSpPr>
        <p:grpSpPr>
          <a:xfrm>
            <a:off x="6319040" y="3200403"/>
            <a:ext cx="5872961" cy="1509695"/>
            <a:chOff x="6703819" y="2752679"/>
            <a:chExt cx="5488181" cy="1604420"/>
          </a:xfrm>
        </p:grpSpPr>
        <p:sp>
          <p:nvSpPr>
            <p:cNvPr id="24" name="Rectangle 3">
              <a:extLst>
                <a:ext uri="{FF2B5EF4-FFF2-40B4-BE49-F238E27FC236}">
                  <a16:creationId xmlns:a16="http://schemas.microsoft.com/office/drawing/2014/main" id="{7E123067-591E-49FA-AD1F-E33663F06D08}"/>
                </a:ext>
              </a:extLst>
            </p:cNvPr>
            <p:cNvSpPr/>
            <p:nvPr/>
          </p:nvSpPr>
          <p:spPr>
            <a:xfrm>
              <a:off x="6703820" y="2752679"/>
              <a:ext cx="5488180" cy="1604420"/>
            </a:xfrm>
            <a:prstGeom prst="rect">
              <a:avLst/>
            </a:prstGeom>
            <a:solidFill>
              <a:srgbClr val="FFFFFF">
                <a:lumMod val="95000"/>
              </a:srgbClr>
            </a:solidFill>
            <a:ln w="12700" cap="flat" cmpd="sng" algn="ctr">
              <a:noFill/>
              <a:prstDash val="solid"/>
              <a:miter lim="800000"/>
            </a:ln>
            <a:effectLst/>
          </p:spPr>
          <p:txBody>
            <a:bodyPr lIns="274320" tIns="324000" rIns="274320" bIns="365760" rtlCol="0" anchor="b" anchorCtr="0"/>
            <a:lstStyle/>
            <a:p>
              <a:pPr marL="0" marR="0" lvl="0" indent="0" defTabSz="1219170" eaLnBrk="1" fontAlgn="auto" latinLnBrk="0" hangingPunct="1">
                <a:lnSpc>
                  <a:spcPct val="100000"/>
                </a:lnSpc>
                <a:spcBef>
                  <a:spcPts val="3200"/>
                </a:spcBef>
                <a:spcAft>
                  <a:spcPts val="0"/>
                </a:spcAft>
                <a:buClrTx/>
                <a:buSzTx/>
                <a:buFontTx/>
                <a:buNone/>
                <a:tabLst/>
                <a:defRPr/>
              </a:pPr>
              <a:endParaRPr kumimoji="0" lang="en-US" sz="1333" b="0" i="0" u="none" strike="noStrike" kern="0" cap="none" spc="0" normalizeH="0" baseline="0" noProof="0" dirty="0">
                <a:ln>
                  <a:noFill/>
                </a:ln>
                <a:solidFill>
                  <a:srgbClr val="282B37">
                    <a:alpha val="70000"/>
                  </a:srgbClr>
                </a:solidFill>
                <a:effectLst/>
                <a:uLnTx/>
                <a:uFillTx/>
                <a:latin typeface="Calibri" panose="020F0502020204030204"/>
                <a:ea typeface="+mn-ea"/>
                <a:cs typeface="+mn-cs"/>
              </a:endParaRPr>
            </a:p>
          </p:txBody>
        </p:sp>
        <p:sp>
          <p:nvSpPr>
            <p:cNvPr id="26" name="Rectangle 3">
              <a:extLst>
                <a:ext uri="{FF2B5EF4-FFF2-40B4-BE49-F238E27FC236}">
                  <a16:creationId xmlns:a16="http://schemas.microsoft.com/office/drawing/2014/main" id="{11F6280C-69A5-43CC-8053-9E2A2C277C9E}"/>
                </a:ext>
              </a:extLst>
            </p:cNvPr>
            <p:cNvSpPr/>
            <p:nvPr/>
          </p:nvSpPr>
          <p:spPr>
            <a:xfrm>
              <a:off x="6703819" y="2752679"/>
              <a:ext cx="2584207" cy="99465"/>
            </a:xfrm>
            <a:prstGeom prst="rect">
              <a:avLst/>
            </a:prstGeom>
            <a:solidFill>
              <a:srgbClr val="98B911"/>
            </a:solidFill>
            <a:ln w="12700" cap="flat" cmpd="sng" algn="ctr">
              <a:noFill/>
              <a:prstDash val="solid"/>
              <a:miter lim="800000"/>
            </a:ln>
            <a:effectLst/>
          </p:spPr>
          <p:txBody>
            <a:bodyPr lIns="274320" tIns="324000" rIns="274320" bIns="365760" rtlCol="0" anchor="b" anchorCtr="0"/>
            <a:lstStyle/>
            <a:p>
              <a:pPr marL="0" marR="0" lvl="0" indent="0" defTabSz="1219170" eaLnBrk="1" fontAlgn="auto" latinLnBrk="0" hangingPunct="1">
                <a:lnSpc>
                  <a:spcPct val="100000"/>
                </a:lnSpc>
                <a:spcBef>
                  <a:spcPts val="3200"/>
                </a:spcBef>
                <a:spcAft>
                  <a:spcPts val="0"/>
                </a:spcAft>
                <a:buClrTx/>
                <a:buSzTx/>
                <a:buFontTx/>
                <a:buNone/>
                <a:tabLst/>
                <a:defRPr/>
              </a:pPr>
              <a:endParaRPr kumimoji="0" lang="en-US" sz="1333" b="0" i="0" u="none" strike="noStrike" kern="0" cap="none" spc="0" normalizeH="0" baseline="0" noProof="0" dirty="0">
                <a:ln>
                  <a:noFill/>
                </a:ln>
                <a:solidFill>
                  <a:srgbClr val="282B37">
                    <a:alpha val="70000"/>
                  </a:srgbClr>
                </a:solidFill>
                <a:effectLst/>
                <a:uLnTx/>
                <a:uFillTx/>
                <a:latin typeface="Calibri" panose="020F0502020204030204"/>
                <a:ea typeface="+mn-ea"/>
                <a:cs typeface="+mn-cs"/>
              </a:endParaRPr>
            </a:p>
          </p:txBody>
        </p:sp>
      </p:grpSp>
      <p:sp>
        <p:nvSpPr>
          <p:cNvPr id="3" name="Text Placeholder 2">
            <a:extLst>
              <a:ext uri="{FF2B5EF4-FFF2-40B4-BE49-F238E27FC236}">
                <a16:creationId xmlns:a16="http://schemas.microsoft.com/office/drawing/2014/main" id="{4434498A-D2FF-45E1-B6AE-1AA184E7F73F}"/>
              </a:ext>
            </a:extLst>
          </p:cNvPr>
          <p:cNvSpPr>
            <a:spLocks noGrp="1"/>
          </p:cNvSpPr>
          <p:nvPr>
            <p:ph type="body" sz="quarter" idx="11"/>
          </p:nvPr>
        </p:nvSpPr>
        <p:spPr>
          <a:xfrm>
            <a:off x="10082784" y="5270937"/>
            <a:ext cx="2109216" cy="792480"/>
          </a:xfrm>
          <a:prstGeom prst="rect">
            <a:avLst/>
          </a:prstGeom>
        </p:spPr>
        <p:txBody>
          <a:bodyPr anchor="ctr"/>
          <a:lstStyle>
            <a:lvl1pPr marL="0" indent="0" algn="r">
              <a:buNone/>
              <a:defRPr sz="2400" b="1">
                <a:solidFill>
                  <a:srgbClr val="282C38"/>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grpSp>
        <p:nvGrpSpPr>
          <p:cNvPr id="29" name="Группа 3">
            <a:extLst>
              <a:ext uri="{FF2B5EF4-FFF2-40B4-BE49-F238E27FC236}">
                <a16:creationId xmlns:a16="http://schemas.microsoft.com/office/drawing/2014/main" id="{83A4981E-E6DA-40C0-9853-913A29699C23}"/>
              </a:ext>
            </a:extLst>
          </p:cNvPr>
          <p:cNvGrpSpPr/>
          <p:nvPr userDrawn="1"/>
        </p:nvGrpSpPr>
        <p:grpSpPr>
          <a:xfrm>
            <a:off x="3271039" y="4901185"/>
            <a:ext cx="5872961" cy="1509695"/>
            <a:chOff x="6703819" y="2752679"/>
            <a:chExt cx="5488181" cy="1604420"/>
          </a:xfrm>
        </p:grpSpPr>
        <p:sp>
          <p:nvSpPr>
            <p:cNvPr id="30" name="Rectangle 3">
              <a:extLst>
                <a:ext uri="{FF2B5EF4-FFF2-40B4-BE49-F238E27FC236}">
                  <a16:creationId xmlns:a16="http://schemas.microsoft.com/office/drawing/2014/main" id="{02935F5E-CBB7-49AC-8069-2FF6460D77C6}"/>
                </a:ext>
              </a:extLst>
            </p:cNvPr>
            <p:cNvSpPr/>
            <p:nvPr/>
          </p:nvSpPr>
          <p:spPr>
            <a:xfrm>
              <a:off x="6703820" y="2752679"/>
              <a:ext cx="5488180" cy="1604420"/>
            </a:xfrm>
            <a:prstGeom prst="rect">
              <a:avLst/>
            </a:prstGeom>
            <a:solidFill>
              <a:srgbClr val="FFFFFF">
                <a:lumMod val="95000"/>
              </a:srgbClr>
            </a:solidFill>
            <a:ln w="12700" cap="flat" cmpd="sng" algn="ctr">
              <a:noFill/>
              <a:prstDash val="solid"/>
              <a:miter lim="800000"/>
            </a:ln>
            <a:effectLst/>
          </p:spPr>
          <p:txBody>
            <a:bodyPr lIns="274320" tIns="324000" rIns="274320" bIns="365760" rtlCol="0" anchor="b" anchorCtr="0"/>
            <a:lstStyle/>
            <a:p>
              <a:pPr marL="0" marR="0" lvl="0" indent="0" defTabSz="1219170" eaLnBrk="1" fontAlgn="auto" latinLnBrk="0" hangingPunct="1">
                <a:lnSpc>
                  <a:spcPct val="100000"/>
                </a:lnSpc>
                <a:spcBef>
                  <a:spcPts val="3200"/>
                </a:spcBef>
                <a:spcAft>
                  <a:spcPts val="0"/>
                </a:spcAft>
                <a:buClrTx/>
                <a:buSzTx/>
                <a:buFontTx/>
                <a:buNone/>
                <a:tabLst/>
                <a:defRPr/>
              </a:pPr>
              <a:endParaRPr kumimoji="0" lang="en-US" sz="1333" b="0" i="0" u="none" strike="noStrike" kern="0" cap="none" spc="0" normalizeH="0" baseline="0" noProof="0" dirty="0">
                <a:ln>
                  <a:noFill/>
                </a:ln>
                <a:solidFill>
                  <a:srgbClr val="282B37">
                    <a:alpha val="70000"/>
                  </a:srgbClr>
                </a:solidFill>
                <a:effectLst/>
                <a:uLnTx/>
                <a:uFillTx/>
                <a:latin typeface="Calibri" panose="020F0502020204030204"/>
                <a:ea typeface="+mn-ea"/>
                <a:cs typeface="+mn-cs"/>
              </a:endParaRPr>
            </a:p>
          </p:txBody>
        </p:sp>
        <p:sp>
          <p:nvSpPr>
            <p:cNvPr id="32" name="Rectangle 3">
              <a:extLst>
                <a:ext uri="{FF2B5EF4-FFF2-40B4-BE49-F238E27FC236}">
                  <a16:creationId xmlns:a16="http://schemas.microsoft.com/office/drawing/2014/main" id="{C1015299-2B36-4C9E-B53C-0DA4D6624E18}"/>
                </a:ext>
              </a:extLst>
            </p:cNvPr>
            <p:cNvSpPr/>
            <p:nvPr/>
          </p:nvSpPr>
          <p:spPr>
            <a:xfrm>
              <a:off x="6703819" y="2752679"/>
              <a:ext cx="2584207" cy="99465"/>
            </a:xfrm>
            <a:prstGeom prst="rect">
              <a:avLst/>
            </a:prstGeom>
            <a:solidFill>
              <a:srgbClr val="98B911"/>
            </a:solidFill>
            <a:ln w="12700" cap="flat" cmpd="sng" algn="ctr">
              <a:noFill/>
              <a:prstDash val="solid"/>
              <a:miter lim="800000"/>
            </a:ln>
            <a:effectLst/>
          </p:spPr>
          <p:txBody>
            <a:bodyPr lIns="274320" tIns="324000" rIns="274320" bIns="365760" rtlCol="0" anchor="b" anchorCtr="0"/>
            <a:lstStyle/>
            <a:p>
              <a:pPr marL="0" marR="0" lvl="0" indent="0" defTabSz="1219170" eaLnBrk="1" fontAlgn="auto" latinLnBrk="0" hangingPunct="1">
                <a:lnSpc>
                  <a:spcPct val="100000"/>
                </a:lnSpc>
                <a:spcBef>
                  <a:spcPts val="3200"/>
                </a:spcBef>
                <a:spcAft>
                  <a:spcPts val="0"/>
                </a:spcAft>
                <a:buClrTx/>
                <a:buSzTx/>
                <a:buFontTx/>
                <a:buNone/>
                <a:tabLst/>
                <a:defRPr/>
              </a:pPr>
              <a:endParaRPr kumimoji="0" lang="en-US" sz="1333" b="0" i="0" u="none" strike="noStrike" kern="0" cap="none" spc="0" normalizeH="0" baseline="0" noProof="0" dirty="0">
                <a:ln>
                  <a:noFill/>
                </a:ln>
                <a:solidFill>
                  <a:srgbClr val="282B37">
                    <a:alpha val="70000"/>
                  </a:srgbClr>
                </a:solidFill>
                <a:effectLst/>
                <a:uLnTx/>
                <a:uFillTx/>
                <a:latin typeface="Calibri" panose="020F0502020204030204"/>
                <a:ea typeface="+mn-ea"/>
                <a:cs typeface="+mn-cs"/>
              </a:endParaRPr>
            </a:p>
          </p:txBody>
        </p:sp>
      </p:grpSp>
      <p:grpSp>
        <p:nvGrpSpPr>
          <p:cNvPr id="35" name="Группа 3">
            <a:extLst>
              <a:ext uri="{FF2B5EF4-FFF2-40B4-BE49-F238E27FC236}">
                <a16:creationId xmlns:a16="http://schemas.microsoft.com/office/drawing/2014/main" id="{F2CEA6E9-6ECC-40AD-9D77-55AA168DA63C}"/>
              </a:ext>
            </a:extLst>
          </p:cNvPr>
          <p:cNvGrpSpPr/>
          <p:nvPr userDrawn="1"/>
        </p:nvGrpSpPr>
        <p:grpSpPr>
          <a:xfrm>
            <a:off x="211092" y="3205095"/>
            <a:ext cx="5872961" cy="1509695"/>
            <a:chOff x="6703819" y="2752679"/>
            <a:chExt cx="5488181" cy="1604420"/>
          </a:xfrm>
        </p:grpSpPr>
        <p:sp>
          <p:nvSpPr>
            <p:cNvPr id="36" name="Rectangle 3">
              <a:extLst>
                <a:ext uri="{FF2B5EF4-FFF2-40B4-BE49-F238E27FC236}">
                  <a16:creationId xmlns:a16="http://schemas.microsoft.com/office/drawing/2014/main" id="{74ABAB85-D65D-4079-A698-BB0D3CC45F0B}"/>
                </a:ext>
              </a:extLst>
            </p:cNvPr>
            <p:cNvSpPr/>
            <p:nvPr/>
          </p:nvSpPr>
          <p:spPr>
            <a:xfrm>
              <a:off x="6703820" y="2752679"/>
              <a:ext cx="5488180" cy="1604420"/>
            </a:xfrm>
            <a:prstGeom prst="rect">
              <a:avLst/>
            </a:prstGeom>
            <a:solidFill>
              <a:srgbClr val="FFFFFF">
                <a:lumMod val="95000"/>
              </a:srgbClr>
            </a:solidFill>
            <a:ln w="12700" cap="flat" cmpd="sng" algn="ctr">
              <a:noFill/>
              <a:prstDash val="solid"/>
              <a:miter lim="800000"/>
            </a:ln>
            <a:effectLst/>
          </p:spPr>
          <p:txBody>
            <a:bodyPr lIns="274320" tIns="324000" rIns="274320" bIns="365760" rtlCol="0" anchor="b" anchorCtr="0"/>
            <a:lstStyle/>
            <a:p>
              <a:pPr marL="0" marR="0" lvl="0" indent="0" defTabSz="1219170" eaLnBrk="1" fontAlgn="auto" latinLnBrk="0" hangingPunct="1">
                <a:lnSpc>
                  <a:spcPct val="100000"/>
                </a:lnSpc>
                <a:spcBef>
                  <a:spcPts val="3200"/>
                </a:spcBef>
                <a:spcAft>
                  <a:spcPts val="0"/>
                </a:spcAft>
                <a:buClrTx/>
                <a:buSzTx/>
                <a:buFontTx/>
                <a:buNone/>
                <a:tabLst/>
                <a:defRPr/>
              </a:pPr>
              <a:endParaRPr kumimoji="0" lang="en-US" sz="1333" b="0" i="0" u="none" strike="noStrike" kern="0" cap="none" spc="0" normalizeH="0" baseline="0" noProof="0" dirty="0">
                <a:ln>
                  <a:noFill/>
                </a:ln>
                <a:solidFill>
                  <a:srgbClr val="282B37">
                    <a:alpha val="70000"/>
                  </a:srgbClr>
                </a:solidFill>
                <a:effectLst/>
                <a:uLnTx/>
                <a:uFillTx/>
                <a:latin typeface="Calibri" panose="020F0502020204030204"/>
                <a:ea typeface="+mn-ea"/>
                <a:cs typeface="+mn-cs"/>
              </a:endParaRPr>
            </a:p>
          </p:txBody>
        </p:sp>
        <p:sp>
          <p:nvSpPr>
            <p:cNvPr id="38" name="Rectangle 3">
              <a:extLst>
                <a:ext uri="{FF2B5EF4-FFF2-40B4-BE49-F238E27FC236}">
                  <a16:creationId xmlns:a16="http://schemas.microsoft.com/office/drawing/2014/main" id="{6775EE3A-800F-4B68-85F1-0CB95201367E}"/>
                </a:ext>
              </a:extLst>
            </p:cNvPr>
            <p:cNvSpPr/>
            <p:nvPr/>
          </p:nvSpPr>
          <p:spPr>
            <a:xfrm>
              <a:off x="6703819" y="2752679"/>
              <a:ext cx="2584207" cy="99465"/>
            </a:xfrm>
            <a:prstGeom prst="rect">
              <a:avLst/>
            </a:prstGeom>
            <a:solidFill>
              <a:srgbClr val="98B911"/>
            </a:solidFill>
            <a:ln w="12700" cap="flat" cmpd="sng" algn="ctr">
              <a:noFill/>
              <a:prstDash val="solid"/>
              <a:miter lim="800000"/>
            </a:ln>
            <a:effectLst/>
          </p:spPr>
          <p:txBody>
            <a:bodyPr lIns="274320" tIns="324000" rIns="274320" bIns="365760" rtlCol="0" anchor="b" anchorCtr="0"/>
            <a:lstStyle/>
            <a:p>
              <a:pPr marL="0" marR="0" lvl="0" indent="0" defTabSz="1219170" eaLnBrk="1" fontAlgn="auto" latinLnBrk="0" hangingPunct="1">
                <a:lnSpc>
                  <a:spcPct val="100000"/>
                </a:lnSpc>
                <a:spcBef>
                  <a:spcPts val="3200"/>
                </a:spcBef>
                <a:spcAft>
                  <a:spcPts val="0"/>
                </a:spcAft>
                <a:buClrTx/>
                <a:buSzTx/>
                <a:buFontTx/>
                <a:buNone/>
                <a:tabLst/>
                <a:defRPr/>
              </a:pPr>
              <a:endParaRPr kumimoji="0" lang="en-US" sz="1333" b="0" i="0" u="none" strike="noStrike" kern="0" cap="none" spc="0" normalizeH="0" baseline="0" noProof="0" dirty="0">
                <a:ln>
                  <a:noFill/>
                </a:ln>
                <a:solidFill>
                  <a:srgbClr val="282B37">
                    <a:alpha val="70000"/>
                  </a:srgbClr>
                </a:solidFill>
                <a:effectLst/>
                <a:uLnTx/>
                <a:uFillTx/>
                <a:latin typeface="Calibri" panose="020F0502020204030204"/>
                <a:ea typeface="+mn-ea"/>
                <a:cs typeface="+mn-cs"/>
              </a:endParaRPr>
            </a:p>
          </p:txBody>
        </p:sp>
      </p:grpSp>
      <p:sp>
        <p:nvSpPr>
          <p:cNvPr id="42" name="Picture Placeholder 41">
            <a:extLst>
              <a:ext uri="{FF2B5EF4-FFF2-40B4-BE49-F238E27FC236}">
                <a16:creationId xmlns:a16="http://schemas.microsoft.com/office/drawing/2014/main" id="{249FFFEC-B817-477C-B394-C761122BB694}"/>
              </a:ext>
            </a:extLst>
          </p:cNvPr>
          <p:cNvSpPr>
            <a:spLocks noGrp="1"/>
          </p:cNvSpPr>
          <p:nvPr>
            <p:ph type="pic" sz="quarter" idx="12"/>
          </p:nvPr>
        </p:nvSpPr>
        <p:spPr>
          <a:xfrm>
            <a:off x="211090" y="1"/>
            <a:ext cx="11295111" cy="3001433"/>
          </a:xfrm>
          <a:prstGeom prst="rect">
            <a:avLst/>
          </a:prstGeom>
          <a:pattFill prst="lgCheck">
            <a:fgClr>
              <a:schemeClr val="bg1">
                <a:lumMod val="75000"/>
              </a:schemeClr>
            </a:fgClr>
            <a:bgClr>
              <a:schemeClr val="bg1"/>
            </a:bgClr>
          </a:pattFill>
        </p:spPr>
        <p:txBody>
          <a:bodyPr/>
          <a:lstStyle>
            <a:lvl1pPr marL="0" indent="0">
              <a:buNone/>
              <a:defRPr>
                <a:noFill/>
              </a:defRPr>
            </a:lvl1pPr>
          </a:lstStyle>
          <a:p>
            <a:r>
              <a:rPr lang="en-US"/>
              <a:t>Click icon to add picture</a:t>
            </a:r>
            <a:endParaRPr lang="en-US" dirty="0"/>
          </a:p>
        </p:txBody>
      </p:sp>
      <p:sp>
        <p:nvSpPr>
          <p:cNvPr id="44" name="Text Placeholder 43">
            <a:extLst>
              <a:ext uri="{FF2B5EF4-FFF2-40B4-BE49-F238E27FC236}">
                <a16:creationId xmlns:a16="http://schemas.microsoft.com/office/drawing/2014/main" id="{878DAE13-67F4-4AE3-8E91-015F781C6DAF}"/>
              </a:ext>
            </a:extLst>
          </p:cNvPr>
          <p:cNvSpPr>
            <a:spLocks noGrp="1"/>
          </p:cNvSpPr>
          <p:nvPr>
            <p:ph type="body" sz="quarter" idx="13"/>
          </p:nvPr>
        </p:nvSpPr>
        <p:spPr>
          <a:xfrm>
            <a:off x="195072" y="3413760"/>
            <a:ext cx="2828544" cy="1121664"/>
          </a:xfrm>
          <a:prstGeom prst="rect">
            <a:avLst/>
          </a:prstGeom>
        </p:spPr>
        <p:txBody>
          <a:bodyPr anchor="ctr"/>
          <a:lstStyle>
            <a:lvl1pPr marL="0" indent="0" algn="r">
              <a:buNone/>
              <a:defRPr sz="2400" b="1">
                <a:solidFill>
                  <a:srgbClr val="282C38"/>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45" name="Text Placeholder 43">
            <a:extLst>
              <a:ext uri="{FF2B5EF4-FFF2-40B4-BE49-F238E27FC236}">
                <a16:creationId xmlns:a16="http://schemas.microsoft.com/office/drawing/2014/main" id="{8C86A625-16BA-4AAA-933B-EA2C3A752593}"/>
              </a:ext>
            </a:extLst>
          </p:cNvPr>
          <p:cNvSpPr>
            <a:spLocks noGrp="1"/>
          </p:cNvSpPr>
          <p:nvPr>
            <p:ph type="body" sz="quarter" idx="14"/>
          </p:nvPr>
        </p:nvSpPr>
        <p:spPr>
          <a:xfrm>
            <a:off x="6303264" y="3401568"/>
            <a:ext cx="2828544" cy="1121664"/>
          </a:xfrm>
          <a:prstGeom prst="rect">
            <a:avLst/>
          </a:prstGeom>
        </p:spPr>
        <p:txBody>
          <a:bodyPr anchor="ctr"/>
          <a:lstStyle>
            <a:lvl1pPr marL="0" indent="0" algn="r">
              <a:buNone/>
              <a:defRPr sz="2400" b="1">
                <a:solidFill>
                  <a:srgbClr val="282C38"/>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46" name="Text Placeholder 43">
            <a:extLst>
              <a:ext uri="{FF2B5EF4-FFF2-40B4-BE49-F238E27FC236}">
                <a16:creationId xmlns:a16="http://schemas.microsoft.com/office/drawing/2014/main" id="{FDB301CD-016B-4248-B6DC-F9FCD66F5EEB}"/>
              </a:ext>
            </a:extLst>
          </p:cNvPr>
          <p:cNvSpPr>
            <a:spLocks noGrp="1"/>
          </p:cNvSpPr>
          <p:nvPr>
            <p:ph type="body" sz="quarter" idx="15"/>
          </p:nvPr>
        </p:nvSpPr>
        <p:spPr>
          <a:xfrm>
            <a:off x="3255264" y="5108448"/>
            <a:ext cx="2828544" cy="1121664"/>
          </a:xfrm>
          <a:prstGeom prst="rect">
            <a:avLst/>
          </a:prstGeom>
        </p:spPr>
        <p:txBody>
          <a:bodyPr anchor="ctr"/>
          <a:lstStyle>
            <a:lvl1pPr marL="0" indent="0" algn="r">
              <a:buNone/>
              <a:defRPr sz="2400" b="1">
                <a:solidFill>
                  <a:srgbClr val="282C38"/>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48" name="Text Placeholder 47">
            <a:extLst>
              <a:ext uri="{FF2B5EF4-FFF2-40B4-BE49-F238E27FC236}">
                <a16:creationId xmlns:a16="http://schemas.microsoft.com/office/drawing/2014/main" id="{43F82570-9145-4971-97F5-CFDB6BFD77AA}"/>
              </a:ext>
            </a:extLst>
          </p:cNvPr>
          <p:cNvSpPr>
            <a:spLocks noGrp="1"/>
          </p:cNvSpPr>
          <p:nvPr>
            <p:ph type="body" sz="quarter" idx="16"/>
          </p:nvPr>
        </p:nvSpPr>
        <p:spPr>
          <a:xfrm>
            <a:off x="3157728" y="3621024"/>
            <a:ext cx="2767584" cy="682752"/>
          </a:xfrm>
          <a:prstGeom prst="rect">
            <a:avLst/>
          </a:prstGeom>
        </p:spPr>
        <p:txBody>
          <a:bodyPr anchor="ctr"/>
          <a:lstStyle>
            <a:lvl1pPr marL="0" indent="0">
              <a:buNone/>
              <a:defRPr sz="1333">
                <a:solidFill>
                  <a:srgbClr val="393F50"/>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49" name="Text Placeholder 47">
            <a:extLst>
              <a:ext uri="{FF2B5EF4-FFF2-40B4-BE49-F238E27FC236}">
                <a16:creationId xmlns:a16="http://schemas.microsoft.com/office/drawing/2014/main" id="{FA452C08-2305-4095-B21A-602183DE416C}"/>
              </a:ext>
            </a:extLst>
          </p:cNvPr>
          <p:cNvSpPr>
            <a:spLocks noGrp="1"/>
          </p:cNvSpPr>
          <p:nvPr>
            <p:ph type="body" sz="quarter" idx="17"/>
          </p:nvPr>
        </p:nvSpPr>
        <p:spPr>
          <a:xfrm>
            <a:off x="9265920" y="3621024"/>
            <a:ext cx="2767584" cy="682752"/>
          </a:xfrm>
          <a:prstGeom prst="rect">
            <a:avLst/>
          </a:prstGeom>
        </p:spPr>
        <p:txBody>
          <a:bodyPr anchor="ctr"/>
          <a:lstStyle>
            <a:lvl1pPr marL="0" indent="0">
              <a:buNone/>
              <a:defRPr sz="1333">
                <a:solidFill>
                  <a:srgbClr val="393F50"/>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50" name="Text Placeholder 47">
            <a:extLst>
              <a:ext uri="{FF2B5EF4-FFF2-40B4-BE49-F238E27FC236}">
                <a16:creationId xmlns:a16="http://schemas.microsoft.com/office/drawing/2014/main" id="{02115EC3-6DA1-468A-8F56-6B3E25165F06}"/>
              </a:ext>
            </a:extLst>
          </p:cNvPr>
          <p:cNvSpPr>
            <a:spLocks noGrp="1"/>
          </p:cNvSpPr>
          <p:nvPr>
            <p:ph type="body" sz="quarter" idx="18"/>
          </p:nvPr>
        </p:nvSpPr>
        <p:spPr>
          <a:xfrm>
            <a:off x="6217920" y="5327904"/>
            <a:ext cx="2767584" cy="682752"/>
          </a:xfrm>
          <a:prstGeom prst="rect">
            <a:avLst/>
          </a:prstGeom>
        </p:spPr>
        <p:txBody>
          <a:bodyPr anchor="ctr"/>
          <a:lstStyle>
            <a:lvl1pPr marL="0" indent="0">
              <a:buNone/>
              <a:defRPr sz="1333">
                <a:solidFill>
                  <a:srgbClr val="393F50"/>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pic>
        <p:nvPicPr>
          <p:cNvPr id="25" name="Picture 24">
            <a:hlinkClick r:id="rId3" action="ppaction://hlinksldjump"/>
            <a:extLst>
              <a:ext uri="{FF2B5EF4-FFF2-40B4-BE49-F238E27FC236}">
                <a16:creationId xmlns:a16="http://schemas.microsoft.com/office/drawing/2014/main" id="{39767327-F28F-4937-9AB1-103710F6057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653959" y="126037"/>
            <a:ext cx="406400" cy="535259"/>
          </a:xfrm>
          <a:prstGeom prst="rect">
            <a:avLst/>
          </a:prstGeom>
        </p:spPr>
      </p:pic>
    </p:spTree>
    <p:extLst>
      <p:ext uri="{BB962C8B-B14F-4D97-AF65-F5344CB8AC3E}">
        <p14:creationId xmlns:p14="http://schemas.microsoft.com/office/powerpoint/2010/main" val="986750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44">
                                            <p:txEl>
                                              <p:pRg st="0" end="0"/>
                                            </p:txEl>
                                          </p:spTgt>
                                        </p:tgtEl>
                                        <p:attrNameLst>
                                          <p:attrName>style.visibility</p:attrName>
                                        </p:attrNameLst>
                                      </p:cBhvr>
                                      <p:to>
                                        <p:strVal val="visible"/>
                                      </p:to>
                                    </p:set>
                                    <p:anim calcmode="lin" valueType="num">
                                      <p:cBhvr additive="base">
                                        <p:cTn id="11"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4">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48">
                                            <p:txEl>
                                              <p:pRg st="0" end="0"/>
                                            </p:txEl>
                                          </p:spTgt>
                                        </p:tgtEl>
                                        <p:attrNameLst>
                                          <p:attrName>style.visibility</p:attrName>
                                        </p:attrNameLst>
                                      </p:cBhvr>
                                      <p:to>
                                        <p:strVal val="visible"/>
                                      </p:to>
                                    </p:set>
                                    <p:anim calcmode="lin" valueType="num">
                                      <p:cBhvr additive="base">
                                        <p:cTn id="15" dur="5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8">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1+#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nodePh="1">
                                  <p:stCondLst>
                                    <p:cond delay="0"/>
                                  </p:stCondLst>
                                  <p:endCondLst>
                                    <p:cond evt="begin" delay="0">
                                      <p:tn val="21"/>
                                    </p:cond>
                                  </p:endCondLst>
                                  <p:childTnLst>
                                    <p:set>
                                      <p:cBhvr>
                                        <p:cTn id="22" dur="1" fill="hold">
                                          <p:stCondLst>
                                            <p:cond delay="0"/>
                                          </p:stCondLst>
                                        </p:cTn>
                                        <p:tgtEl>
                                          <p:spTgt spid="45">
                                            <p:txEl>
                                              <p:pRg st="0" end="0"/>
                                            </p:txEl>
                                          </p:spTgt>
                                        </p:tgtEl>
                                        <p:attrNameLst>
                                          <p:attrName>style.visibility</p:attrName>
                                        </p:attrNameLst>
                                      </p:cBhvr>
                                      <p:to>
                                        <p:strVal val="visible"/>
                                      </p:to>
                                    </p:set>
                                    <p:anim calcmode="lin" valueType="num">
                                      <p:cBhvr additive="base">
                                        <p:cTn id="23"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5">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nodePh="1">
                                  <p:stCondLst>
                                    <p:cond delay="0"/>
                                  </p:stCondLst>
                                  <p:endCondLst>
                                    <p:cond evt="begin" delay="0">
                                      <p:tn val="25"/>
                                    </p:cond>
                                  </p:endCondLst>
                                  <p:childTnLst>
                                    <p:set>
                                      <p:cBhvr>
                                        <p:cTn id="26" dur="1" fill="hold">
                                          <p:stCondLst>
                                            <p:cond delay="0"/>
                                          </p:stCondLst>
                                        </p:cTn>
                                        <p:tgtEl>
                                          <p:spTgt spid="49">
                                            <p:txEl>
                                              <p:pRg st="0" end="0"/>
                                            </p:txEl>
                                          </p:spTgt>
                                        </p:tgtEl>
                                        <p:attrNameLst>
                                          <p:attrName>style.visibility</p:attrName>
                                        </p:attrNameLst>
                                      </p:cBhvr>
                                      <p:to>
                                        <p:strVal val="visible"/>
                                      </p:to>
                                    </p:set>
                                    <p:anim calcmode="lin" valueType="num">
                                      <p:cBhvr additive="base">
                                        <p:cTn id="27"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9">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1" fill="hold" grpId="0" nodeType="withEffect">
                                  <p:stCondLst>
                                    <p:cond delay="25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ppt_x"/>
                                          </p:val>
                                        </p:tav>
                                        <p:tav tm="100000">
                                          <p:val>
                                            <p:strVal val="#ppt_x"/>
                                          </p:val>
                                        </p:tav>
                                      </p:tavLst>
                                    </p:anim>
                                    <p:anim calcmode="lin" valueType="num">
                                      <p:cBhvr additive="base">
                                        <p:cTn id="32" dur="500" fill="hold"/>
                                        <p:tgtEl>
                                          <p:spTgt spid="42"/>
                                        </p:tgtEl>
                                        <p:attrNameLst>
                                          <p:attrName>ppt_y</p:attrName>
                                        </p:attrNameLst>
                                      </p:cBhvr>
                                      <p:tavLst>
                                        <p:tav tm="0">
                                          <p:val>
                                            <p:strVal val="0-#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1+#ppt_w/2"/>
                                          </p:val>
                                        </p:tav>
                                        <p:tav tm="100000">
                                          <p:val>
                                            <p:strVal val="#ppt_x"/>
                                          </p:val>
                                        </p:tav>
                                      </p:tavLst>
                                    </p:anim>
                                    <p:anim calcmode="lin" valueType="num">
                                      <p:cBhvr additive="base">
                                        <p:cTn id="36" dur="500" fill="hold"/>
                                        <p:tgtEl>
                                          <p:spTgt spid="29"/>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nodePh="1">
                                  <p:stCondLst>
                                    <p:cond delay="0"/>
                                  </p:stCondLst>
                                  <p:endCondLst>
                                    <p:cond evt="begin" delay="0">
                                      <p:tn val="37"/>
                                    </p:cond>
                                  </p:endCondLst>
                                  <p:childTnLst>
                                    <p:set>
                                      <p:cBhvr>
                                        <p:cTn id="38" dur="1" fill="hold">
                                          <p:stCondLst>
                                            <p:cond delay="0"/>
                                          </p:stCondLst>
                                        </p:cTn>
                                        <p:tgtEl>
                                          <p:spTgt spid="46">
                                            <p:txEl>
                                              <p:pRg st="0" end="0"/>
                                            </p:txEl>
                                          </p:spTgt>
                                        </p:tgtEl>
                                        <p:attrNameLst>
                                          <p:attrName>style.visibility</p:attrName>
                                        </p:attrNameLst>
                                      </p:cBhvr>
                                      <p:to>
                                        <p:strVal val="visible"/>
                                      </p:to>
                                    </p:set>
                                    <p:anim calcmode="lin" valueType="num">
                                      <p:cBhvr additive="base">
                                        <p:cTn id="39" dur="5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6">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nodePh="1">
                                  <p:stCondLst>
                                    <p:cond delay="0"/>
                                  </p:stCondLst>
                                  <p:endCondLst>
                                    <p:cond evt="begin" delay="0">
                                      <p:tn val="41"/>
                                    </p:cond>
                                  </p:endCondLst>
                                  <p:childTnLst>
                                    <p:set>
                                      <p:cBhvr>
                                        <p:cTn id="42" dur="1" fill="hold">
                                          <p:stCondLst>
                                            <p:cond delay="0"/>
                                          </p:stCondLst>
                                        </p:cTn>
                                        <p:tgtEl>
                                          <p:spTgt spid="50">
                                            <p:txEl>
                                              <p:pRg st="0" end="0"/>
                                            </p:txEl>
                                          </p:spTgt>
                                        </p:tgtEl>
                                        <p:attrNameLst>
                                          <p:attrName>style.visibility</p:attrName>
                                        </p:attrNameLst>
                                      </p:cBhvr>
                                      <p:to>
                                        <p:strVal val="visible"/>
                                      </p:to>
                                    </p:set>
                                    <p:anim calcmode="lin" valueType="num">
                                      <p:cBhvr additive="base">
                                        <p:cTn id="43" dur="500" fill="hold"/>
                                        <p:tgtEl>
                                          <p:spTgt spid="50">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50">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1+#ppt_w/2"/>
                                          </p:val>
                                        </p:tav>
                                        <p:tav tm="100000">
                                          <p:val>
                                            <p:strVal val="#ppt_x"/>
                                          </p:val>
                                        </p:tav>
                                      </p:tavLst>
                                    </p:anim>
                                    <p:anim calcmode="lin" valueType="num">
                                      <p:cBhvr additive="base">
                                        <p:cTn id="48" dur="500" fill="hold"/>
                                        <p:tgtEl>
                                          <p:spTgt spid="8"/>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nodePh="1">
                                  <p:stCondLst>
                                    <p:cond delay="0"/>
                                  </p:stCondLst>
                                  <p:endCondLst>
                                    <p:cond evt="begin" delay="0">
                                      <p:tn val="49"/>
                                    </p:cond>
                                  </p:endCondLst>
                                  <p:childTnLst>
                                    <p:set>
                                      <p:cBhvr>
                                        <p:cTn id="50" dur="1" fill="hold">
                                          <p:stCondLst>
                                            <p:cond delay="0"/>
                                          </p:stCondLst>
                                        </p:cTn>
                                        <p:tgtEl>
                                          <p:spTgt spid="3">
                                            <p:txEl>
                                              <p:pRg st="0" end="0"/>
                                            </p:txEl>
                                          </p:spTgt>
                                        </p:tgtEl>
                                        <p:attrNameLst>
                                          <p:attrName>style.visibility</p:attrName>
                                        </p:attrNameLst>
                                      </p:cBhvr>
                                      <p:to>
                                        <p:strVal val="visible"/>
                                      </p:to>
                                    </p:set>
                                    <p:anim calcmode="lin" valueType="num">
                                      <p:cBhvr additive="base">
                                        <p:cTn id="5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42" grpId="0" animBg="1"/>
      <p:bldP spid="44"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1+#ppt_w/2"/>
                          </p:val>
                        </p:tav>
                        <p:tav tm="100000">
                          <p:val>
                            <p:strVal val="#ppt_x"/>
                          </p:val>
                        </p:tav>
                      </p:tavLst>
                    </p:anim>
                    <p:anim calcmode="lin" valueType="num">
                      <p:cBhvr additive="base">
                        <p:cTn dur="500" fill="hold"/>
                        <p:tgtEl>
                          <p:spTgt spid="45"/>
                        </p:tgtEl>
                        <p:attrNameLst>
                          <p:attrName>ppt_y</p:attrName>
                        </p:attrNameLst>
                      </p:cBhvr>
                      <p:tavLst>
                        <p:tav tm="0">
                          <p:val>
                            <p:strVal val="#ppt_y"/>
                          </p:val>
                        </p:tav>
                        <p:tav tm="100000">
                          <p:val>
                            <p:strVal val="#ppt_y"/>
                          </p:val>
                        </p:tav>
                      </p:tavLst>
                    </p:anim>
                  </p:childTnLst>
                </p:cTn>
              </p:par>
            </p:tnLst>
          </p:tmpl>
        </p:tmplLst>
      </p:bldP>
      <p:bldP spid="46"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1+#ppt_w/2"/>
                          </p:val>
                        </p:tav>
                        <p:tav tm="100000">
                          <p:val>
                            <p:strVal val="#ppt_x"/>
                          </p:val>
                        </p:tav>
                      </p:tavLst>
                    </p:anim>
                    <p:anim calcmode="lin" valueType="num">
                      <p:cBhvr additive="base">
                        <p:cTn dur="500" fill="hold"/>
                        <p:tgtEl>
                          <p:spTgt spid="46"/>
                        </p:tgtEl>
                        <p:attrNameLst>
                          <p:attrName>ppt_y</p:attrName>
                        </p:attrNameLst>
                      </p:cBhvr>
                      <p:tavLst>
                        <p:tav tm="0">
                          <p:val>
                            <p:strVal val="#ppt_y"/>
                          </p:val>
                        </p:tav>
                        <p:tav tm="100000">
                          <p:val>
                            <p:strVal val="#ppt_y"/>
                          </p:val>
                        </p:tav>
                      </p:tavLst>
                    </p:anim>
                  </p:childTnLst>
                </p:cTn>
              </p:par>
            </p:tnLst>
          </p:tmpl>
        </p:tmplLst>
      </p:bldP>
      <p:bldP spid="4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1+#ppt_w/2"/>
                          </p:val>
                        </p:tav>
                        <p:tav tm="100000">
                          <p:val>
                            <p:strVal val="#ppt_x"/>
                          </p:val>
                        </p:tav>
                      </p:tavLst>
                    </p:anim>
                    <p:anim calcmode="lin" valueType="num">
                      <p:cBhvr additive="base">
                        <p:cTn dur="500" fill="hold"/>
                        <p:tgtEl>
                          <p:spTgt spid="48"/>
                        </p:tgtEl>
                        <p:attrNameLst>
                          <p:attrName>ppt_y</p:attrName>
                        </p:attrNameLst>
                      </p:cBhvr>
                      <p:tavLst>
                        <p:tav tm="0">
                          <p:val>
                            <p:strVal val="#ppt_y"/>
                          </p:val>
                        </p:tav>
                        <p:tav tm="100000">
                          <p:val>
                            <p:strVal val="#ppt_y"/>
                          </p:val>
                        </p:tav>
                      </p:tavLst>
                    </p:anim>
                  </p:childTnLst>
                </p:cTn>
              </p:par>
            </p:tnLst>
          </p:tmpl>
        </p:tmplLst>
      </p:bldP>
      <p:bldP spid="49"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1+#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P spid="50"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50"/>
                        </p:tgtEl>
                        <p:attrNameLst>
                          <p:attrName>style.visibility</p:attrName>
                        </p:attrNameLst>
                      </p:cBhvr>
                      <p:to>
                        <p:strVal val="visible"/>
                      </p:to>
                    </p:set>
                    <p:anim calcmode="lin" valueType="num">
                      <p:cBhvr additive="base">
                        <p:cTn dur="500" fill="hold"/>
                        <p:tgtEl>
                          <p:spTgt spid="50"/>
                        </p:tgtEl>
                        <p:attrNameLst>
                          <p:attrName>ppt_x</p:attrName>
                        </p:attrNameLst>
                      </p:cBhvr>
                      <p:tavLst>
                        <p:tav tm="0">
                          <p:val>
                            <p:strVal val="1+#ppt_w/2"/>
                          </p:val>
                        </p:tav>
                        <p:tav tm="100000">
                          <p:val>
                            <p:strVal val="#ppt_x"/>
                          </p:val>
                        </p:tav>
                      </p:tavLst>
                    </p:anim>
                    <p:anim calcmode="lin" valueType="num">
                      <p:cBhvr additive="base">
                        <p:cTn dur="500" fill="hold"/>
                        <p:tgtEl>
                          <p:spTgt spid="5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4" name="Rectangle 3"/>
          <p:cNvSpPr/>
          <p:nvPr userDrawn="1"/>
        </p:nvSpPr>
        <p:spPr>
          <a:xfrm>
            <a:off x="-101600" y="-25400"/>
            <a:ext cx="12293600" cy="6883400"/>
          </a:xfrm>
          <a:prstGeom prst="rect">
            <a:avLst/>
          </a:prstGeom>
          <a:solidFill>
            <a:sysClr val="windowText" lastClr="000000"/>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pic>
        <p:nvPicPr>
          <p:cNvPr id="5" name="Picture 4">
            <a:hlinkClick r:id="rId2" action="ppaction://hlinksldjump"/>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66754" y="2921000"/>
            <a:ext cx="756893" cy="990600"/>
          </a:xfrm>
          <a:prstGeom prst="rect">
            <a:avLst/>
          </a:prstGeom>
        </p:spPr>
      </p:pic>
      <p:sp>
        <p:nvSpPr>
          <p:cNvPr id="2" name="TextBox 1">
            <a:extLst>
              <a:ext uri="{FF2B5EF4-FFF2-40B4-BE49-F238E27FC236}">
                <a16:creationId xmlns:a16="http://schemas.microsoft.com/office/drawing/2014/main" id="{C7320435-FDCC-411C-BE45-DBA8E0CA2804}"/>
              </a:ext>
            </a:extLst>
          </p:cNvPr>
          <p:cNvSpPr txBox="1"/>
          <p:nvPr userDrawn="1"/>
        </p:nvSpPr>
        <p:spPr>
          <a:xfrm>
            <a:off x="3759200" y="4140201"/>
            <a:ext cx="4572000" cy="318100"/>
          </a:xfrm>
          <a:prstGeom prst="rect">
            <a:avLst/>
          </a:prstGeom>
          <a:noFill/>
          <a:effectLst/>
        </p:spPr>
        <p:txBody>
          <a:bodyPr wrap="square" lIns="0" rtlCol="0">
            <a:spAutoFit/>
          </a:bodyPr>
          <a:lstStyle/>
          <a:p>
            <a:pPr algn="ctr"/>
            <a:r>
              <a:rPr lang="en-US" sz="1467" b="1" dirty="0">
                <a:solidFill>
                  <a:schemeClr val="bg1"/>
                </a:solidFill>
                <a:latin typeface="Open Sans" panose="020B0606030504020204" pitchFamily="34" charset="0"/>
                <a:ea typeface="Open Sans" panose="020B0606030504020204" pitchFamily="34" charset="0"/>
                <a:cs typeface="Open Sans" panose="020B0606030504020204" pitchFamily="34" charset="0"/>
              </a:rPr>
              <a:t>Click the icon above to return to the homepage</a:t>
            </a:r>
          </a:p>
        </p:txBody>
      </p:sp>
    </p:spTree>
    <p:extLst>
      <p:ext uri="{BB962C8B-B14F-4D97-AF65-F5344CB8AC3E}">
        <p14:creationId xmlns:p14="http://schemas.microsoft.com/office/powerpoint/2010/main" val="467501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5000">
        <p159:morph option="byObject"/>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2250" tmFilter="0, 0; .2, .5; .8, .5; 1, 0"/>
                                        <p:tgtEl>
                                          <p:spTgt spid="5"/>
                                        </p:tgtEl>
                                      </p:cBhvr>
                                    </p:animEffect>
                                    <p:animScale>
                                      <p:cBhvr>
                                        <p:cTn id="7" dur="1125" autoRev="1" fill="hold"/>
                                        <p:tgtEl>
                                          <p:spTgt spid="5"/>
                                        </p:tgtEl>
                                      </p:cBhvr>
                                      <p:by x="105000" y="105000"/>
                                    </p:animScale>
                                  </p:childTnLst>
                                </p:cTn>
                              </p:par>
                            </p:childTnLst>
                          </p:cTn>
                        </p:par>
                        <p:par>
                          <p:cTn id="8" fill="hold">
                            <p:stCondLst>
                              <p:cond delay="2250"/>
                            </p:stCondLst>
                            <p:childTnLst>
                              <p:par>
                                <p:cTn id="9" presetID="26" presetClass="emph" presetSubtype="0" fill="hold" nodeType="afterEffect">
                                  <p:stCondLst>
                                    <p:cond delay="0"/>
                                  </p:stCondLst>
                                  <p:childTnLst>
                                    <p:animEffect transition="out" filter="fade">
                                      <p:cBhvr>
                                        <p:cTn id="10" dur="2250" tmFilter="0, 0; .2, .5; .8, .5; 1, 0"/>
                                        <p:tgtEl>
                                          <p:spTgt spid="5"/>
                                        </p:tgtEl>
                                      </p:cBhvr>
                                    </p:animEffect>
                                    <p:animScale>
                                      <p:cBhvr>
                                        <p:cTn id="11" dur="1125" autoRev="1" fill="hold"/>
                                        <p:tgtEl>
                                          <p:spTgt spid="5"/>
                                        </p:tgtEl>
                                      </p:cBhvr>
                                      <p:by x="105000" y="105000"/>
                                    </p:animScale>
                                  </p:childTnLst>
                                </p:cTn>
                              </p:par>
                            </p:childTnLst>
                          </p:cTn>
                        </p:par>
                        <p:par>
                          <p:cTn id="12" fill="hold">
                            <p:stCondLst>
                              <p:cond delay="4500"/>
                            </p:stCondLst>
                            <p:childTnLst>
                              <p:par>
                                <p:cTn id="13" presetID="26" presetClass="emph" presetSubtype="0" fill="hold" nodeType="afterEffect">
                                  <p:stCondLst>
                                    <p:cond delay="0"/>
                                  </p:stCondLst>
                                  <p:childTnLst>
                                    <p:animEffect transition="out" filter="fade">
                                      <p:cBhvr>
                                        <p:cTn id="14" dur="2250" tmFilter="0, 0; .2, .5; .8, .5; 1, 0"/>
                                        <p:tgtEl>
                                          <p:spTgt spid="5"/>
                                        </p:tgtEl>
                                      </p:cBhvr>
                                    </p:animEffect>
                                    <p:animScale>
                                      <p:cBhvr>
                                        <p:cTn id="15" dur="1125" autoRev="1" fill="hold"/>
                                        <p:tgtEl>
                                          <p:spTgt spid="5"/>
                                        </p:tgtEl>
                                      </p:cBhvr>
                                      <p:by x="105000" y="105000"/>
                                    </p:animScale>
                                  </p:childTnLst>
                                </p:cTn>
                              </p:par>
                            </p:childTnLst>
                          </p:cTn>
                        </p:par>
                        <p:par>
                          <p:cTn id="16" fill="hold">
                            <p:stCondLst>
                              <p:cond delay="6750"/>
                            </p:stCondLst>
                            <p:childTnLst>
                              <p:par>
                                <p:cTn id="17" presetID="26" presetClass="emph" presetSubtype="0" fill="hold" nodeType="afterEffect">
                                  <p:stCondLst>
                                    <p:cond delay="0"/>
                                  </p:stCondLst>
                                  <p:childTnLst>
                                    <p:animEffect transition="out" filter="fade">
                                      <p:cBhvr>
                                        <p:cTn id="18" dur="2250" tmFilter="0, 0; .2, .5; .8, .5; 1, 0"/>
                                        <p:tgtEl>
                                          <p:spTgt spid="5"/>
                                        </p:tgtEl>
                                      </p:cBhvr>
                                    </p:animEffect>
                                    <p:animScale>
                                      <p:cBhvr>
                                        <p:cTn id="19" dur="1125" autoRev="1" fill="hold"/>
                                        <p:tgtEl>
                                          <p:spTgt spid="5"/>
                                        </p:tgtEl>
                                      </p:cBhvr>
                                      <p:by x="105000" y="105000"/>
                                    </p:animScale>
                                  </p:childTnLst>
                                </p:cTn>
                              </p:par>
                            </p:childTnLst>
                          </p:cTn>
                        </p:par>
                        <p:par>
                          <p:cTn id="20" fill="hold">
                            <p:stCondLst>
                              <p:cond delay="9000"/>
                            </p:stCondLst>
                            <p:childTnLst>
                              <p:par>
                                <p:cTn id="21" presetID="26" presetClass="emph" presetSubtype="0" fill="hold" nodeType="afterEffect">
                                  <p:stCondLst>
                                    <p:cond delay="0"/>
                                  </p:stCondLst>
                                  <p:childTnLst>
                                    <p:animEffect transition="out" filter="fade">
                                      <p:cBhvr>
                                        <p:cTn id="22" dur="2250" tmFilter="0, 0; .2, .5; .8, .5; 1, 0"/>
                                        <p:tgtEl>
                                          <p:spTgt spid="5"/>
                                        </p:tgtEl>
                                      </p:cBhvr>
                                    </p:animEffect>
                                    <p:animScale>
                                      <p:cBhvr>
                                        <p:cTn id="23" dur="1125" autoRev="1" fill="hold"/>
                                        <p:tgtEl>
                                          <p:spTgt spid="5"/>
                                        </p:tgtEl>
                                      </p:cBhvr>
                                      <p:by x="105000" y="105000"/>
                                    </p:animScale>
                                  </p:childTnLst>
                                </p:cTn>
                              </p:par>
                            </p:childTnLst>
                          </p:cTn>
                        </p:par>
                        <p:par>
                          <p:cTn id="24" fill="hold">
                            <p:stCondLst>
                              <p:cond delay="11250"/>
                            </p:stCondLst>
                            <p:childTnLst>
                              <p:par>
                                <p:cTn id="25" presetID="26" presetClass="emph" presetSubtype="0" fill="hold" nodeType="afterEffect">
                                  <p:stCondLst>
                                    <p:cond delay="0"/>
                                  </p:stCondLst>
                                  <p:childTnLst>
                                    <p:animEffect transition="out" filter="fade">
                                      <p:cBhvr>
                                        <p:cTn id="26" dur="2250" tmFilter="0, 0; .2, .5; .8, .5; 1, 0"/>
                                        <p:tgtEl>
                                          <p:spTgt spid="5"/>
                                        </p:tgtEl>
                                      </p:cBhvr>
                                    </p:animEffect>
                                    <p:animScale>
                                      <p:cBhvr>
                                        <p:cTn id="27" dur="1125" autoRev="1" fill="hold"/>
                                        <p:tgtEl>
                                          <p:spTgt spid="5"/>
                                        </p:tgtEl>
                                      </p:cBhvr>
                                      <p:by x="105000" y="105000"/>
                                    </p:animScale>
                                  </p:childTnLst>
                                </p:cTn>
                              </p:par>
                            </p:childTnLst>
                          </p:cTn>
                        </p:par>
                        <p:par>
                          <p:cTn id="28" fill="hold">
                            <p:stCondLst>
                              <p:cond delay="13500"/>
                            </p:stCondLst>
                            <p:childTnLst>
                              <p:par>
                                <p:cTn id="29" presetID="26" presetClass="emph" presetSubtype="0" fill="hold" nodeType="afterEffect">
                                  <p:stCondLst>
                                    <p:cond delay="0"/>
                                  </p:stCondLst>
                                  <p:childTnLst>
                                    <p:animEffect transition="out" filter="fade">
                                      <p:cBhvr>
                                        <p:cTn id="30" dur="2250" tmFilter="0, 0; .2, .5; .8, .5; 1, 0"/>
                                        <p:tgtEl>
                                          <p:spTgt spid="5"/>
                                        </p:tgtEl>
                                      </p:cBhvr>
                                    </p:animEffect>
                                    <p:animScale>
                                      <p:cBhvr>
                                        <p:cTn id="31" dur="1125" autoRev="1" fill="hold"/>
                                        <p:tgtEl>
                                          <p:spTgt spid="5"/>
                                        </p:tgtEl>
                                      </p:cBhvr>
                                      <p:by x="105000" y="105000"/>
                                    </p:animScale>
                                  </p:childTnLst>
                                </p:cTn>
                              </p:par>
                            </p:childTnLst>
                          </p:cTn>
                        </p:par>
                        <p:par>
                          <p:cTn id="32" fill="hold">
                            <p:stCondLst>
                              <p:cond delay="15750"/>
                            </p:stCondLst>
                            <p:childTnLst>
                              <p:par>
                                <p:cTn id="33" presetID="26" presetClass="emph" presetSubtype="0" fill="hold" nodeType="afterEffect">
                                  <p:stCondLst>
                                    <p:cond delay="0"/>
                                  </p:stCondLst>
                                  <p:childTnLst>
                                    <p:animEffect transition="out" filter="fade">
                                      <p:cBhvr>
                                        <p:cTn id="34" dur="2250" tmFilter="0, 0; .2, .5; .8, .5; 1, 0"/>
                                        <p:tgtEl>
                                          <p:spTgt spid="5"/>
                                        </p:tgtEl>
                                      </p:cBhvr>
                                    </p:animEffect>
                                    <p:animScale>
                                      <p:cBhvr>
                                        <p:cTn id="35" dur="1125" autoRev="1" fill="hold"/>
                                        <p:tgtEl>
                                          <p:spTgt spid="5"/>
                                        </p:tgtEl>
                                      </p:cBhvr>
                                      <p:by x="105000" y="105000"/>
                                    </p:animScale>
                                  </p:childTnLst>
                                </p:cTn>
                              </p:par>
                            </p:childTnLst>
                          </p:cTn>
                        </p:par>
                        <p:par>
                          <p:cTn id="36" fill="hold">
                            <p:stCondLst>
                              <p:cond delay="18000"/>
                            </p:stCondLst>
                            <p:childTnLst>
                              <p:par>
                                <p:cTn id="37" presetID="26" presetClass="emph" presetSubtype="0" fill="hold" nodeType="afterEffect">
                                  <p:stCondLst>
                                    <p:cond delay="0"/>
                                  </p:stCondLst>
                                  <p:childTnLst>
                                    <p:animEffect transition="out" filter="fade">
                                      <p:cBhvr>
                                        <p:cTn id="38" dur="2250" tmFilter="0, 0; .2, .5; .8, .5; 1, 0"/>
                                        <p:tgtEl>
                                          <p:spTgt spid="5"/>
                                        </p:tgtEl>
                                      </p:cBhvr>
                                    </p:animEffect>
                                    <p:animScale>
                                      <p:cBhvr>
                                        <p:cTn id="39" dur="1125" autoRev="1" fill="hold"/>
                                        <p:tgtEl>
                                          <p:spTgt spid="5"/>
                                        </p:tgtEl>
                                      </p:cBhvr>
                                      <p:by x="105000" y="105000"/>
                                    </p:animScale>
                                  </p:childTnLst>
                                </p:cTn>
                              </p:par>
                            </p:childTnLst>
                          </p:cTn>
                        </p:par>
                        <p:par>
                          <p:cTn id="40" fill="hold">
                            <p:stCondLst>
                              <p:cond delay="20250"/>
                            </p:stCondLst>
                            <p:childTnLst>
                              <p:par>
                                <p:cTn id="41" presetID="2" presetClass="entr" presetSubtype="4"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1000" fill="hold"/>
                                        <p:tgtEl>
                                          <p:spTgt spid="2"/>
                                        </p:tgtEl>
                                        <p:attrNameLst>
                                          <p:attrName>ppt_x</p:attrName>
                                        </p:attrNameLst>
                                      </p:cBhvr>
                                      <p:tavLst>
                                        <p:tav tm="0">
                                          <p:val>
                                            <p:strVal val="#ppt_x"/>
                                          </p:val>
                                        </p:tav>
                                        <p:tav tm="100000">
                                          <p:val>
                                            <p:strVal val="#ppt_x"/>
                                          </p:val>
                                        </p:tav>
                                      </p:tavLst>
                                    </p:anim>
                                    <p:anim calcmode="lin" valueType="num">
                                      <p:cBhvr additive="base">
                                        <p:cTn id="44"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Slide - Style 2">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2311" t="557" r="790" b="-557"/>
          <a:stretch/>
        </p:blipFill>
        <p:spPr>
          <a:xfrm>
            <a:off x="1" y="0"/>
            <a:ext cx="12192000" cy="4538133"/>
          </a:xfrm>
          <a:prstGeom prst="rect">
            <a:avLst/>
          </a:prstGeom>
        </p:spPr>
      </p:pic>
      <p:sp>
        <p:nvSpPr>
          <p:cNvPr id="13" name="Rectangle 12">
            <a:extLst>
              <a:ext uri="{FF2B5EF4-FFF2-40B4-BE49-F238E27FC236}">
                <a16:creationId xmlns:a16="http://schemas.microsoft.com/office/drawing/2014/main" id="{37A6C3DA-6061-44BA-9300-BE64230F6DBA}"/>
              </a:ext>
            </a:extLst>
          </p:cNvPr>
          <p:cNvSpPr/>
          <p:nvPr userDrawn="1"/>
        </p:nvSpPr>
        <p:spPr>
          <a:xfrm>
            <a:off x="-1" y="4535421"/>
            <a:ext cx="12189881" cy="2322579"/>
          </a:xfrm>
          <a:prstGeom prst="rect">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hteck 5">
            <a:extLst>
              <a:ext uri="{FF2B5EF4-FFF2-40B4-BE49-F238E27FC236}">
                <a16:creationId xmlns:a16="http://schemas.microsoft.com/office/drawing/2014/main" id="{97D99EAB-EC87-4D88-A555-061DFB27D178}"/>
              </a:ext>
            </a:extLst>
          </p:cNvPr>
          <p:cNvSpPr/>
          <p:nvPr userDrawn="1"/>
        </p:nvSpPr>
        <p:spPr>
          <a:xfrm>
            <a:off x="0" y="3962400"/>
            <a:ext cx="12192000" cy="575733"/>
          </a:xfrm>
          <a:prstGeom prst="rect">
            <a:avLst/>
          </a:prstGeom>
          <a:solidFill>
            <a:srgbClr val="F2F2F2">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noProof="0" dirty="0"/>
          </a:p>
        </p:txBody>
      </p:sp>
      <p:sp>
        <p:nvSpPr>
          <p:cNvPr id="16" name="Untertitel 2">
            <a:extLst>
              <a:ext uri="{FF2B5EF4-FFF2-40B4-BE49-F238E27FC236}">
                <a16:creationId xmlns:a16="http://schemas.microsoft.com/office/drawing/2014/main" id="{DD608A55-A0BE-430F-BA60-9AB8F3EEE9F5}"/>
              </a:ext>
            </a:extLst>
          </p:cNvPr>
          <p:cNvSpPr>
            <a:spLocks noGrp="1"/>
          </p:cNvSpPr>
          <p:nvPr>
            <p:ph type="subTitle" idx="1"/>
          </p:nvPr>
        </p:nvSpPr>
        <p:spPr>
          <a:xfrm>
            <a:off x="729950" y="4815840"/>
            <a:ext cx="5462059" cy="1272547"/>
          </a:xfrm>
          <a:prstGeom prst="rect">
            <a:avLst/>
          </a:prstGeom>
        </p:spPr>
        <p:txBody>
          <a:bodyPr/>
          <a:lstStyle>
            <a:lvl1pPr marL="0" indent="0" algn="l">
              <a:buNone/>
              <a:defRPr sz="2133" b="0" baseline="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a:t>Click to edit Master subtitle style</a:t>
            </a:r>
            <a:endParaRPr lang="en-US" noProof="0" dirty="0"/>
          </a:p>
        </p:txBody>
      </p:sp>
      <p:sp>
        <p:nvSpPr>
          <p:cNvPr id="17" name="Titel 1">
            <a:extLst>
              <a:ext uri="{FF2B5EF4-FFF2-40B4-BE49-F238E27FC236}">
                <a16:creationId xmlns:a16="http://schemas.microsoft.com/office/drawing/2014/main" id="{094A8ABB-90D2-43A7-84B9-B8CFA8B286D7}"/>
              </a:ext>
            </a:extLst>
          </p:cNvPr>
          <p:cNvSpPr>
            <a:spLocks noGrp="1"/>
          </p:cNvSpPr>
          <p:nvPr>
            <p:ph type="ctrTitle"/>
          </p:nvPr>
        </p:nvSpPr>
        <p:spPr>
          <a:xfrm>
            <a:off x="734052" y="3997527"/>
            <a:ext cx="11455829" cy="576000"/>
          </a:xfrm>
          <a:prstGeom prst="rect">
            <a:avLst/>
          </a:prstGeom>
          <a:noFill/>
          <a:ln>
            <a:noFill/>
          </a:ln>
        </p:spPr>
        <p:txBody>
          <a:bodyPr/>
          <a:lstStyle>
            <a:lvl1pPr>
              <a:defRPr sz="2667" b="1">
                <a:solidFill>
                  <a:schemeClr val="accent3"/>
                </a:solidFill>
                <a:latin typeface="+mn-lt"/>
              </a:defRPr>
            </a:lvl1pPr>
          </a:lstStyle>
          <a:p>
            <a:r>
              <a:rPr lang="en-US" noProof="0"/>
              <a:t>Click to edit Master title style</a:t>
            </a:r>
            <a:endParaRPr lang="en-US" noProof="0" dirty="0"/>
          </a:p>
        </p:txBody>
      </p:sp>
      <p:sp>
        <p:nvSpPr>
          <p:cNvPr id="18" name="Rectangle 17">
            <a:extLst>
              <a:ext uri="{FF2B5EF4-FFF2-40B4-BE49-F238E27FC236}">
                <a16:creationId xmlns:a16="http://schemas.microsoft.com/office/drawing/2014/main" id="{7AE03A88-4502-4932-84A3-FC9AAE46BEB9}"/>
              </a:ext>
            </a:extLst>
          </p:cNvPr>
          <p:cNvSpPr/>
          <p:nvPr userDrawn="1"/>
        </p:nvSpPr>
        <p:spPr>
          <a:xfrm>
            <a:off x="1" y="4535422"/>
            <a:ext cx="12189881" cy="60959"/>
          </a:xfrm>
          <a:prstGeom prst="rect">
            <a:avLst/>
          </a:prstGeom>
          <a:solidFill>
            <a:srgbClr val="8FB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9" name="Picture 18" descr="Logo&#10;&#10;Description automatically generated">
            <a:extLst>
              <a:ext uri="{FF2B5EF4-FFF2-40B4-BE49-F238E27FC236}">
                <a16:creationId xmlns:a16="http://schemas.microsoft.com/office/drawing/2014/main" id="{D4D90064-6481-4597-BDEC-CE24210DE5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13774" y="5488716"/>
            <a:ext cx="699461" cy="915435"/>
          </a:xfrm>
          <a:prstGeom prst="rect">
            <a:avLst/>
          </a:prstGeom>
        </p:spPr>
      </p:pic>
      <p:sp>
        <p:nvSpPr>
          <p:cNvPr id="20" name="Textfeld 5">
            <a:extLst>
              <a:ext uri="{FF2B5EF4-FFF2-40B4-BE49-F238E27FC236}">
                <a16:creationId xmlns:a16="http://schemas.microsoft.com/office/drawing/2014/main" id="{D2295F0F-F5DA-4D52-AE8C-CC2921B6339A}"/>
              </a:ext>
            </a:extLst>
          </p:cNvPr>
          <p:cNvSpPr txBox="1"/>
          <p:nvPr userDrawn="1"/>
        </p:nvSpPr>
        <p:spPr>
          <a:xfrm>
            <a:off x="9781733" y="6220621"/>
            <a:ext cx="1220263" cy="240503"/>
          </a:xfrm>
          <a:prstGeom prst="rect">
            <a:avLst/>
          </a:prstGeom>
          <a:noFill/>
        </p:spPr>
        <p:txBody>
          <a:bodyPr wrap="none" lIns="0" tIns="48000" rIns="48000" bIns="48000" rtlCol="0">
            <a:spAutoFit/>
          </a:bodyPr>
          <a:lstStyle/>
          <a:p>
            <a:pPr algn="r"/>
            <a:r>
              <a:rPr lang="en-US" sz="933" b="0" noProof="0" dirty="0">
                <a:solidFill>
                  <a:schemeClr val="bg1"/>
                </a:solidFill>
                <a:latin typeface="Calibri Light" panose="020F0302020204030204" pitchFamily="34" charset="0"/>
                <a:cs typeface="Calibri Light" panose="020F0302020204030204" pitchFamily="34" charset="0"/>
              </a:rPr>
              <a:t>Truth In Compressed Air</a:t>
            </a:r>
          </a:p>
        </p:txBody>
      </p:sp>
    </p:spTree>
    <p:extLst>
      <p:ext uri="{BB962C8B-B14F-4D97-AF65-F5344CB8AC3E}">
        <p14:creationId xmlns:p14="http://schemas.microsoft.com/office/powerpoint/2010/main" val="416478195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6/23/2022</a:t>
            </a:fld>
            <a:endParaRPr lang="en-US"/>
          </a:p>
        </p:txBody>
      </p:sp>
      <p:sp>
        <p:nvSpPr>
          <p:cNvPr id="3" name="Footer Placeholder 2"/>
          <p:cNvSpPr>
            <a:spLocks noGrp="1"/>
          </p:cNvSpPr>
          <p:nvPr>
            <p:ph type="ftr" sz="quarter" idx="11"/>
          </p:nvPr>
        </p:nvSpPr>
        <p:spPr>
          <a:xfrm rot="5400000">
            <a:off x="9541736" y="3642360"/>
            <a:ext cx="4572000" cy="487680"/>
          </a:xfrm>
          <a:prstGeom prst="rect">
            <a:avLst/>
          </a:prstGeom>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 y="95914"/>
            <a:ext cx="6297457" cy="258762"/>
          </a:xfrm>
          <a:prstGeom prst="rect">
            <a:avLst/>
          </a:prstGeom>
        </p:spPr>
        <p:txBody>
          <a:bodyPr>
            <a:noAutofit/>
          </a:bodyPr>
          <a:lstStyle>
            <a:lvl1pPr algn="l">
              <a:lnSpc>
                <a:spcPct val="100000"/>
              </a:lnSpc>
              <a:defRPr sz="1500" cap="all" baseline="0">
                <a:solidFill>
                  <a:schemeClr val="bg1"/>
                </a:solidFill>
                <a:latin typeface="Acumin Pro Condensed Semibold" panose="020B0706020202020204" pitchFamily="34" charset="0"/>
                <a:cs typeface="Acumin Pro Condensed Semibold" panose="020B0706020202020204" pitchFamily="34" charset="0"/>
              </a:defRPr>
            </a:lvl1pPr>
          </a:lstStyle>
          <a:p>
            <a:r>
              <a:rPr lang="en-US" dirty="0"/>
              <a:t>Click to edit</a:t>
            </a:r>
          </a:p>
        </p:txBody>
      </p:sp>
      <p:sp>
        <p:nvSpPr>
          <p:cNvPr id="5" name="Content Placeholder 2"/>
          <p:cNvSpPr>
            <a:spLocks noGrp="1"/>
          </p:cNvSpPr>
          <p:nvPr>
            <p:ph idx="1"/>
          </p:nvPr>
        </p:nvSpPr>
        <p:spPr>
          <a:xfrm>
            <a:off x="6466540" y="1997245"/>
            <a:ext cx="5416200" cy="4005059"/>
          </a:xfrm>
          <a:prstGeom prst="rect">
            <a:avLst/>
          </a:prstGeom>
        </p:spPr>
        <p:txBody>
          <a:bodyPr>
            <a:normAutofit/>
          </a:bodyPr>
          <a:lstStyle>
            <a:lvl1pPr>
              <a:lnSpc>
                <a:spcPct val="110000"/>
              </a:lnSpc>
              <a:defRPr sz="2100">
                <a:solidFill>
                  <a:srgbClr val="32424D"/>
                </a:solidFill>
                <a:latin typeface="Acumin Pro SemiCondensed" panose="020B0506020202020204" pitchFamily="34" charset="0"/>
                <a:cs typeface="Arial"/>
              </a:defRPr>
            </a:lvl1pPr>
            <a:lvl2pPr>
              <a:lnSpc>
                <a:spcPct val="90000"/>
              </a:lnSpc>
              <a:defRPr sz="1875">
                <a:solidFill>
                  <a:schemeClr val="tx1"/>
                </a:solidFill>
                <a:latin typeface="Acumin Pro SemiCondensed" panose="020B0506020202020204" pitchFamily="34" charset="0"/>
                <a:cs typeface="Arial"/>
              </a:defRPr>
            </a:lvl2pPr>
            <a:lvl3pPr>
              <a:lnSpc>
                <a:spcPct val="90000"/>
              </a:lnSpc>
              <a:defRPr sz="1650">
                <a:latin typeface="Acumin Pro SemiCondensed" panose="020B0506020202020204" pitchFamily="34" charset="0"/>
                <a:cs typeface="Arial"/>
              </a:defRPr>
            </a:lvl3pPr>
            <a:lvl4pPr>
              <a:lnSpc>
                <a:spcPct val="90000"/>
              </a:lnSpc>
              <a:defRPr sz="1350">
                <a:latin typeface="Acumin Pro SemiCondensed" panose="020B0506020202020204" pitchFamily="34" charset="0"/>
                <a:cs typeface="Arial"/>
              </a:defRPr>
            </a:lvl4pPr>
            <a:lvl5pPr marL="1543050" indent="-171450">
              <a:lnSpc>
                <a:spcPct val="90000"/>
              </a:lnSpc>
              <a:buFont typeface="Arial"/>
              <a:buChar char="•"/>
              <a:defRPr sz="1200">
                <a:latin typeface="Acumin Pro SemiCondensed" panose="020B0506020202020204" pitchFamily="34" charset="0"/>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5"/>
          <p:cNvSpPr>
            <a:spLocks noGrp="1"/>
          </p:cNvSpPr>
          <p:nvPr>
            <p:ph type="body" sz="quarter" idx="10" hasCustomPrompt="1"/>
          </p:nvPr>
        </p:nvSpPr>
        <p:spPr>
          <a:xfrm>
            <a:off x="6466540" y="1238599"/>
            <a:ext cx="5416200" cy="598487"/>
          </a:xfrm>
          <a:prstGeom prst="rect">
            <a:avLst/>
          </a:prstGeom>
        </p:spPr>
        <p:txBody>
          <a:bodyPr vert="horz">
            <a:normAutofit/>
          </a:bodyPr>
          <a:lstStyle>
            <a:lvl1pPr marL="0" indent="0">
              <a:buFontTx/>
              <a:buNone/>
              <a:defRPr sz="2250" cap="all" baseline="0">
                <a:latin typeface="Acumin Pro Black" panose="020B0904020202020204" pitchFamily="34" charset="0"/>
                <a:cs typeface="Acumin Pro Black" panose="020B0904020202020204" pitchFamily="34" charset="0"/>
              </a:defRPr>
            </a:lvl1pPr>
            <a:lvl2pPr marL="342900" indent="0">
              <a:buNone/>
              <a:defRPr/>
            </a:lvl2pPr>
          </a:lstStyle>
          <a:p>
            <a:pPr lvl="0"/>
            <a:r>
              <a:rPr lang="en-US" dirty="0"/>
              <a:t>CLICK TO EDIT</a:t>
            </a:r>
          </a:p>
        </p:txBody>
      </p:sp>
      <p:sp>
        <p:nvSpPr>
          <p:cNvPr id="7" name="Picture Placeholder 6">
            <a:extLst>
              <a:ext uri="{FF2B5EF4-FFF2-40B4-BE49-F238E27FC236}">
                <a16:creationId xmlns:a16="http://schemas.microsoft.com/office/drawing/2014/main" id="{95C02FEA-9732-4858-ACBB-6BC23A66E1AA}"/>
              </a:ext>
            </a:extLst>
          </p:cNvPr>
          <p:cNvSpPr>
            <a:spLocks noGrp="1"/>
          </p:cNvSpPr>
          <p:nvPr>
            <p:ph type="pic" sz="quarter" idx="11"/>
          </p:nvPr>
        </p:nvSpPr>
        <p:spPr>
          <a:xfrm>
            <a:off x="626535" y="1238598"/>
            <a:ext cx="5314079" cy="4730405"/>
          </a:xfrm>
          <a:prstGeom prst="rect">
            <a:avLst/>
          </a:prstGeom>
        </p:spPr>
        <p:txBody>
          <a:bodyPr/>
          <a:lstStyle>
            <a:lvl1pPr>
              <a:defRPr sz="2100">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195112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9"/>
          <p:cNvSpPr>
            <a:spLocks noGrp="1"/>
          </p:cNvSpPr>
          <p:nvPr>
            <p:ph type="pic" sz="quarter" idx="11"/>
          </p:nvPr>
        </p:nvSpPr>
        <p:spPr>
          <a:xfrm>
            <a:off x="6595534" y="1145430"/>
            <a:ext cx="5596468" cy="4005263"/>
          </a:xfrm>
          <a:prstGeom prst="rect">
            <a:avLst/>
          </a:prstGeom>
        </p:spPr>
        <p:txBody>
          <a:bodyPr/>
          <a:lstStyle>
            <a:lvl1pPr>
              <a:defRPr sz="2100">
                <a:latin typeface="Arial" pitchFamily="34" charset="0"/>
                <a:cs typeface="Arial" pitchFamily="34" charset="0"/>
              </a:defRPr>
            </a:lvl1pPr>
          </a:lstStyle>
          <a:p>
            <a:endParaRPr lang="en-US"/>
          </a:p>
        </p:txBody>
      </p:sp>
      <p:sp>
        <p:nvSpPr>
          <p:cNvPr id="6" name="Title 1">
            <a:extLst>
              <a:ext uri="{FF2B5EF4-FFF2-40B4-BE49-F238E27FC236}">
                <a16:creationId xmlns:a16="http://schemas.microsoft.com/office/drawing/2014/main" id="{64934240-E658-4E48-B5B5-DB3BCEEFFEBD}"/>
              </a:ext>
            </a:extLst>
          </p:cNvPr>
          <p:cNvSpPr>
            <a:spLocks noGrp="1"/>
          </p:cNvSpPr>
          <p:nvPr>
            <p:ph type="title"/>
          </p:nvPr>
        </p:nvSpPr>
        <p:spPr>
          <a:xfrm>
            <a:off x="2" y="95914"/>
            <a:ext cx="6297457" cy="258762"/>
          </a:xfrm>
          <a:prstGeom prst="rect">
            <a:avLst/>
          </a:prstGeom>
        </p:spPr>
        <p:txBody>
          <a:bodyPr>
            <a:noAutofit/>
          </a:bodyPr>
          <a:lstStyle>
            <a:lvl1pPr algn="l">
              <a:lnSpc>
                <a:spcPct val="100000"/>
              </a:lnSpc>
              <a:defRPr sz="1500" cap="all" baseline="0">
                <a:solidFill>
                  <a:schemeClr val="bg1"/>
                </a:solidFill>
                <a:latin typeface="Acumin Pro Condensed Semibold" panose="020B0706020202020204" pitchFamily="34" charset="0"/>
                <a:cs typeface="Acumin Pro Condensed Semibold" panose="020B0706020202020204" pitchFamily="34" charset="0"/>
              </a:defRPr>
            </a:lvl1pPr>
          </a:lstStyle>
          <a:p>
            <a:r>
              <a:rPr lang="en-US" dirty="0"/>
              <a:t>Click to edit</a:t>
            </a:r>
          </a:p>
        </p:txBody>
      </p:sp>
      <p:sp>
        <p:nvSpPr>
          <p:cNvPr id="8" name="Content Placeholder 2">
            <a:extLst>
              <a:ext uri="{FF2B5EF4-FFF2-40B4-BE49-F238E27FC236}">
                <a16:creationId xmlns:a16="http://schemas.microsoft.com/office/drawing/2014/main" id="{6D2A5200-128D-4572-9326-823ED8E60B86}"/>
              </a:ext>
            </a:extLst>
          </p:cNvPr>
          <p:cNvSpPr>
            <a:spLocks noGrp="1"/>
          </p:cNvSpPr>
          <p:nvPr>
            <p:ph idx="1"/>
          </p:nvPr>
        </p:nvSpPr>
        <p:spPr>
          <a:xfrm>
            <a:off x="418352" y="1923472"/>
            <a:ext cx="5416200" cy="4005059"/>
          </a:xfrm>
          <a:prstGeom prst="rect">
            <a:avLst/>
          </a:prstGeom>
        </p:spPr>
        <p:txBody>
          <a:bodyPr>
            <a:normAutofit/>
          </a:bodyPr>
          <a:lstStyle>
            <a:lvl1pPr>
              <a:lnSpc>
                <a:spcPct val="110000"/>
              </a:lnSpc>
              <a:defRPr sz="2100">
                <a:solidFill>
                  <a:schemeClr val="bg1"/>
                </a:solidFill>
                <a:latin typeface="Acumin Pro SemiCondensed" panose="020B0506020202020204" pitchFamily="34" charset="0"/>
                <a:cs typeface="Arial"/>
              </a:defRPr>
            </a:lvl1pPr>
            <a:lvl2pPr>
              <a:lnSpc>
                <a:spcPct val="90000"/>
              </a:lnSpc>
              <a:defRPr sz="1875">
                <a:solidFill>
                  <a:schemeClr val="bg1"/>
                </a:solidFill>
                <a:latin typeface="Acumin Pro SemiCondensed" panose="020B0506020202020204" pitchFamily="34" charset="0"/>
                <a:cs typeface="Arial"/>
              </a:defRPr>
            </a:lvl2pPr>
            <a:lvl3pPr>
              <a:lnSpc>
                <a:spcPct val="90000"/>
              </a:lnSpc>
              <a:defRPr sz="1650">
                <a:solidFill>
                  <a:schemeClr val="bg1"/>
                </a:solidFill>
                <a:latin typeface="Acumin Pro SemiCondensed" panose="020B0506020202020204" pitchFamily="34" charset="0"/>
                <a:cs typeface="Arial"/>
              </a:defRPr>
            </a:lvl3pPr>
            <a:lvl4pPr>
              <a:lnSpc>
                <a:spcPct val="90000"/>
              </a:lnSpc>
              <a:defRPr sz="1350">
                <a:solidFill>
                  <a:schemeClr val="bg1"/>
                </a:solidFill>
                <a:latin typeface="Acumin Pro SemiCondensed" panose="020B0506020202020204" pitchFamily="34" charset="0"/>
                <a:cs typeface="Arial"/>
              </a:defRPr>
            </a:lvl4pPr>
            <a:lvl5pPr marL="1543050" indent="-171450">
              <a:lnSpc>
                <a:spcPct val="90000"/>
              </a:lnSpc>
              <a:buFont typeface="Arial"/>
              <a:buChar char="•"/>
              <a:defRPr sz="1200">
                <a:solidFill>
                  <a:schemeClr val="bg1"/>
                </a:solidFill>
                <a:latin typeface="Acumin Pro SemiCondensed" panose="020B0506020202020204" pitchFamily="34" charset="0"/>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5">
            <a:extLst>
              <a:ext uri="{FF2B5EF4-FFF2-40B4-BE49-F238E27FC236}">
                <a16:creationId xmlns:a16="http://schemas.microsoft.com/office/drawing/2014/main" id="{D041A47D-1E3A-4C06-AE8F-4777F5B41BE4}"/>
              </a:ext>
            </a:extLst>
          </p:cNvPr>
          <p:cNvSpPr>
            <a:spLocks noGrp="1"/>
          </p:cNvSpPr>
          <p:nvPr>
            <p:ph type="body" sz="quarter" idx="10" hasCustomPrompt="1"/>
          </p:nvPr>
        </p:nvSpPr>
        <p:spPr>
          <a:xfrm>
            <a:off x="418352" y="1164826"/>
            <a:ext cx="5416200" cy="598487"/>
          </a:xfrm>
          <a:prstGeom prst="rect">
            <a:avLst/>
          </a:prstGeom>
        </p:spPr>
        <p:txBody>
          <a:bodyPr vert="horz">
            <a:normAutofit/>
          </a:bodyPr>
          <a:lstStyle>
            <a:lvl1pPr marL="0" indent="0">
              <a:buFontTx/>
              <a:buNone/>
              <a:defRPr sz="2250" cap="all" baseline="0">
                <a:solidFill>
                  <a:schemeClr val="bg1"/>
                </a:solidFill>
                <a:latin typeface="Acumin Pro Black" panose="020B0904020202020204" pitchFamily="34" charset="0"/>
                <a:cs typeface="Acumin Pro Black" panose="020B0904020202020204" pitchFamily="34" charset="0"/>
              </a:defRPr>
            </a:lvl1pPr>
            <a:lvl2pPr marL="342900" indent="0">
              <a:buNone/>
              <a:defRPr/>
            </a:lvl2pPr>
          </a:lstStyle>
          <a:p>
            <a:pPr lvl="0"/>
            <a:r>
              <a:rPr lang="en-US" dirty="0"/>
              <a:t>CLICK TO EDIT</a:t>
            </a:r>
          </a:p>
        </p:txBody>
      </p:sp>
    </p:spTree>
    <p:extLst>
      <p:ext uri="{BB962C8B-B14F-4D97-AF65-F5344CB8AC3E}">
        <p14:creationId xmlns:p14="http://schemas.microsoft.com/office/powerpoint/2010/main" val="1534686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Chart Placeholder 5"/>
          <p:cNvSpPr>
            <a:spLocks noGrp="1"/>
          </p:cNvSpPr>
          <p:nvPr>
            <p:ph type="chart" sz="quarter" idx="11"/>
          </p:nvPr>
        </p:nvSpPr>
        <p:spPr>
          <a:xfrm>
            <a:off x="6656204" y="1232594"/>
            <a:ext cx="5438429" cy="4005072"/>
          </a:xfrm>
          <a:prstGeom prst="rect">
            <a:avLst/>
          </a:prstGeom>
        </p:spPr>
        <p:txBody>
          <a:bodyPr/>
          <a:lstStyle>
            <a:lvl1pPr>
              <a:defRPr sz="2100">
                <a:latin typeface="Acumin Pro Condensed" panose="020B0506020202020204" pitchFamily="34" charset="0"/>
                <a:cs typeface="Arial" pitchFamily="34" charset="0"/>
              </a:defRPr>
            </a:lvl1pPr>
          </a:lstStyle>
          <a:p>
            <a:endParaRPr lang="en-US" dirty="0"/>
          </a:p>
        </p:txBody>
      </p:sp>
      <p:sp>
        <p:nvSpPr>
          <p:cNvPr id="8" name="Content Placeholder 2">
            <a:extLst>
              <a:ext uri="{FF2B5EF4-FFF2-40B4-BE49-F238E27FC236}">
                <a16:creationId xmlns:a16="http://schemas.microsoft.com/office/drawing/2014/main" id="{59A41F73-7C41-433E-8DBE-81E947C18180}"/>
              </a:ext>
            </a:extLst>
          </p:cNvPr>
          <p:cNvSpPr>
            <a:spLocks noGrp="1"/>
          </p:cNvSpPr>
          <p:nvPr>
            <p:ph idx="1"/>
          </p:nvPr>
        </p:nvSpPr>
        <p:spPr>
          <a:xfrm>
            <a:off x="525997" y="1986220"/>
            <a:ext cx="5416200" cy="4005059"/>
          </a:xfrm>
          <a:prstGeom prst="rect">
            <a:avLst/>
          </a:prstGeom>
        </p:spPr>
        <p:txBody>
          <a:bodyPr>
            <a:normAutofit/>
          </a:bodyPr>
          <a:lstStyle>
            <a:lvl1pPr>
              <a:lnSpc>
                <a:spcPct val="110000"/>
              </a:lnSpc>
              <a:defRPr sz="2100">
                <a:solidFill>
                  <a:schemeClr val="bg1"/>
                </a:solidFill>
                <a:latin typeface="Acumin Pro SemiCondensed" panose="020B0506020202020204" pitchFamily="34" charset="0"/>
                <a:cs typeface="Arial"/>
              </a:defRPr>
            </a:lvl1pPr>
            <a:lvl2pPr>
              <a:lnSpc>
                <a:spcPct val="90000"/>
              </a:lnSpc>
              <a:defRPr sz="1875">
                <a:solidFill>
                  <a:schemeClr val="bg1"/>
                </a:solidFill>
                <a:latin typeface="Acumin Pro SemiCondensed" panose="020B0506020202020204" pitchFamily="34" charset="0"/>
                <a:cs typeface="Arial"/>
              </a:defRPr>
            </a:lvl2pPr>
            <a:lvl3pPr>
              <a:lnSpc>
                <a:spcPct val="90000"/>
              </a:lnSpc>
              <a:defRPr sz="1650">
                <a:solidFill>
                  <a:schemeClr val="bg1"/>
                </a:solidFill>
                <a:latin typeface="Acumin Pro SemiCondensed" panose="020B0506020202020204" pitchFamily="34" charset="0"/>
                <a:cs typeface="Arial"/>
              </a:defRPr>
            </a:lvl3pPr>
            <a:lvl4pPr>
              <a:lnSpc>
                <a:spcPct val="90000"/>
              </a:lnSpc>
              <a:defRPr sz="1350">
                <a:solidFill>
                  <a:schemeClr val="bg1"/>
                </a:solidFill>
                <a:latin typeface="Acumin Pro SemiCondensed" panose="020B0506020202020204" pitchFamily="34" charset="0"/>
                <a:cs typeface="Arial"/>
              </a:defRPr>
            </a:lvl4pPr>
            <a:lvl5pPr marL="1543050" indent="-171450">
              <a:lnSpc>
                <a:spcPct val="90000"/>
              </a:lnSpc>
              <a:buFont typeface="Arial"/>
              <a:buChar char="•"/>
              <a:defRPr sz="1200">
                <a:solidFill>
                  <a:schemeClr val="bg1"/>
                </a:solidFill>
                <a:latin typeface="Acumin Pro SemiCondensed" panose="020B0506020202020204" pitchFamily="34" charset="0"/>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5">
            <a:extLst>
              <a:ext uri="{FF2B5EF4-FFF2-40B4-BE49-F238E27FC236}">
                <a16:creationId xmlns:a16="http://schemas.microsoft.com/office/drawing/2014/main" id="{C8300BD7-D508-4AD2-AB99-500EC82856D5}"/>
              </a:ext>
            </a:extLst>
          </p:cNvPr>
          <p:cNvSpPr>
            <a:spLocks noGrp="1"/>
          </p:cNvSpPr>
          <p:nvPr>
            <p:ph type="body" sz="quarter" idx="10" hasCustomPrompt="1"/>
          </p:nvPr>
        </p:nvSpPr>
        <p:spPr>
          <a:xfrm>
            <a:off x="525997" y="1227577"/>
            <a:ext cx="5416200" cy="598487"/>
          </a:xfrm>
          <a:prstGeom prst="rect">
            <a:avLst/>
          </a:prstGeom>
        </p:spPr>
        <p:txBody>
          <a:bodyPr vert="horz">
            <a:normAutofit/>
          </a:bodyPr>
          <a:lstStyle>
            <a:lvl1pPr marL="0" indent="0">
              <a:buFontTx/>
              <a:buNone/>
              <a:defRPr sz="2250" cap="all" baseline="0">
                <a:solidFill>
                  <a:schemeClr val="bg1"/>
                </a:solidFill>
                <a:latin typeface="Acumin Pro Black" panose="020B0904020202020204" pitchFamily="34" charset="0"/>
                <a:cs typeface="Acumin Pro Black" panose="020B0904020202020204" pitchFamily="34" charset="0"/>
              </a:defRPr>
            </a:lvl1pPr>
            <a:lvl2pPr marL="342900" indent="0">
              <a:buNone/>
              <a:defRPr/>
            </a:lvl2pPr>
          </a:lstStyle>
          <a:p>
            <a:pPr lvl="0"/>
            <a:r>
              <a:rPr lang="en-US" dirty="0"/>
              <a:t>CLICK TO EDIT</a:t>
            </a:r>
          </a:p>
        </p:txBody>
      </p:sp>
      <p:sp>
        <p:nvSpPr>
          <p:cNvPr id="13" name="Title 1">
            <a:extLst>
              <a:ext uri="{FF2B5EF4-FFF2-40B4-BE49-F238E27FC236}">
                <a16:creationId xmlns:a16="http://schemas.microsoft.com/office/drawing/2014/main" id="{2B9F1D78-F14A-41BB-A43A-FDB6C00CB7B8}"/>
              </a:ext>
            </a:extLst>
          </p:cNvPr>
          <p:cNvSpPr>
            <a:spLocks noGrp="1"/>
          </p:cNvSpPr>
          <p:nvPr>
            <p:ph type="title"/>
          </p:nvPr>
        </p:nvSpPr>
        <p:spPr>
          <a:xfrm>
            <a:off x="2" y="95914"/>
            <a:ext cx="6297457" cy="258762"/>
          </a:xfrm>
          <a:prstGeom prst="rect">
            <a:avLst/>
          </a:prstGeom>
        </p:spPr>
        <p:txBody>
          <a:bodyPr>
            <a:noAutofit/>
          </a:bodyPr>
          <a:lstStyle>
            <a:lvl1pPr algn="l">
              <a:lnSpc>
                <a:spcPct val="100000"/>
              </a:lnSpc>
              <a:defRPr sz="1500" cap="all" baseline="0">
                <a:solidFill>
                  <a:schemeClr val="bg1"/>
                </a:solidFill>
                <a:latin typeface="Acumin Pro Condensed Semibold" panose="020B0706020202020204" pitchFamily="34" charset="0"/>
                <a:cs typeface="Acumin Pro Condensed Semibold" panose="020B0706020202020204" pitchFamily="34" charset="0"/>
              </a:defRPr>
            </a:lvl1pPr>
          </a:lstStyle>
          <a:p>
            <a:r>
              <a:rPr lang="en-US" dirty="0"/>
              <a:t>Click to edit</a:t>
            </a:r>
          </a:p>
        </p:txBody>
      </p:sp>
    </p:spTree>
    <p:extLst>
      <p:ext uri="{BB962C8B-B14F-4D97-AF65-F5344CB8AC3E}">
        <p14:creationId xmlns:p14="http://schemas.microsoft.com/office/powerpoint/2010/main" val="4013509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hyperlink" Target="http://www.airbestpractices.com/" TargetMode="Externa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10.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11.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6.jpg"/></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6.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7.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6.jp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9.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10744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609600" y="1143000"/>
            <a:ext cx="110744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9600" y="718554"/>
            <a:ext cx="11176000" cy="272047"/>
          </a:xfrm>
          <a:prstGeom prst="rect">
            <a:avLst/>
          </a:prstGeom>
        </p:spPr>
      </p:pic>
      <p:pic>
        <p:nvPicPr>
          <p:cNvPr id="7" name="Picture 6">
            <a:hlinkClick r:id="rId9"/>
            <a:extLst>
              <a:ext uri="{FF2B5EF4-FFF2-40B4-BE49-F238E27FC236}">
                <a16:creationId xmlns:a16="http://schemas.microsoft.com/office/drawing/2014/main" id="{7FB9DA1F-96FB-449A-82BB-2FA8DD06FB0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pic>
        <p:nvPicPr>
          <p:cNvPr id="8" name="Picture 7" descr="A picture containing text, bottle, clipart&#10;&#10;Description automatically generated">
            <a:extLst>
              <a:ext uri="{FF2B5EF4-FFF2-40B4-BE49-F238E27FC236}">
                <a16:creationId xmlns:a16="http://schemas.microsoft.com/office/drawing/2014/main" id="{DAD808F0-708E-4526-8643-84A83F4DDDC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588776" y="5857729"/>
            <a:ext cx="2330912" cy="797172"/>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77" r:id="rId6"/>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ijdelijke aanduiding voor dianummer 5">
            <a:extLst>
              <a:ext uri="{FF2B5EF4-FFF2-40B4-BE49-F238E27FC236}">
                <a16:creationId xmlns:a16="http://schemas.microsoft.com/office/drawing/2014/main" id="{430BAB58-2DDC-7944-8715-E091F3CF57AF}"/>
              </a:ext>
            </a:extLst>
          </p:cNvPr>
          <p:cNvSpPr txBox="1">
            <a:spLocks/>
          </p:cNvSpPr>
          <p:nvPr userDrawn="1"/>
        </p:nvSpPr>
        <p:spPr>
          <a:xfrm>
            <a:off x="9856564" y="6628642"/>
            <a:ext cx="2000474"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a:t>
            </a:r>
            <a:fld id="{0C7C4DD7-4CE3-43E1-9C02-6F4A67492149}" type="slidenum">
              <a:rPr lang="nl-NL" sz="800" smtClean="0">
                <a:solidFill>
                  <a:srgbClr val="535353"/>
                </a:solidFill>
              </a:rPr>
              <a:pPr algn="r"/>
              <a:t>‹#›</a:t>
            </a:fld>
            <a:endParaRPr lang="nl-NL" sz="800" dirty="0">
              <a:solidFill>
                <a:srgbClr val="535353"/>
              </a:solidFill>
            </a:endParaRPr>
          </a:p>
        </p:txBody>
      </p:sp>
    </p:spTree>
    <p:extLst>
      <p:ext uri="{BB962C8B-B14F-4D97-AF65-F5344CB8AC3E}">
        <p14:creationId xmlns:p14="http://schemas.microsoft.com/office/powerpoint/2010/main" val="417522248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orient="horz" pos="4110">
          <p15:clr>
            <a:srgbClr val="F26B43"/>
          </p15:clr>
        </p15:guide>
        <p15:guide id="4" pos="7469">
          <p15:clr>
            <a:srgbClr val="F26B43"/>
          </p15:clr>
        </p15:guide>
        <p15:guide id="5" pos="506">
          <p15:clr>
            <a:srgbClr val="F26B43"/>
          </p15:clr>
        </p15:guide>
        <p15:guide id="6" orient="horz" pos="504">
          <p15:clr>
            <a:srgbClr val="F26B43"/>
          </p15:clr>
        </p15:guide>
        <p15:guide id="7" orient="horz" pos="3816">
          <p15:clr>
            <a:srgbClr val="F26B43"/>
          </p15:clr>
        </p15:guide>
        <p15:guide id="8" pos="7174">
          <p15:clr>
            <a:srgbClr val="F26B43"/>
          </p15:clr>
        </p15:guide>
        <p15:guide id="9" orient="horz" pos="686">
          <p15:clr>
            <a:srgbClr val="F26B43"/>
          </p15:clr>
        </p15:guide>
        <p15:guide id="10" orient="horz" pos="1094">
          <p15:clr>
            <a:srgbClr val="F26B43"/>
          </p15:clr>
        </p15:guide>
        <p15:guide id="11" orient="horz" pos="89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531A6F31-148E-4A0A-84E8-D6EC9B0906A2}"/>
              </a:ext>
            </a:extLst>
          </p:cNvPr>
          <p:cNvSpPr/>
          <p:nvPr userDrawn="1"/>
        </p:nvSpPr>
        <p:spPr>
          <a:xfrm>
            <a:off x="11277601" y="6518782"/>
            <a:ext cx="914399" cy="339217"/>
          </a:xfrm>
          <a:prstGeom prst="rect">
            <a:avLst/>
          </a:prstGeom>
          <a:solidFill>
            <a:srgbClr val="EEE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Slide Number Placeholder 24">
            <a:extLst>
              <a:ext uri="{FF2B5EF4-FFF2-40B4-BE49-F238E27FC236}">
                <a16:creationId xmlns:a16="http://schemas.microsoft.com/office/drawing/2014/main" id="{5DD38BED-C66F-499B-8BA9-ADEE371B0364}"/>
              </a:ext>
            </a:extLst>
          </p:cNvPr>
          <p:cNvSpPr txBox="1">
            <a:spLocks/>
          </p:cNvSpPr>
          <p:nvPr userDrawn="1"/>
        </p:nvSpPr>
        <p:spPr>
          <a:xfrm>
            <a:off x="11277600" y="6550101"/>
            <a:ext cx="914397" cy="268664"/>
          </a:xfrm>
          <a:prstGeom prst="rect">
            <a:avLst/>
          </a:prstGeom>
        </p:spPr>
        <p:txBody>
          <a:bodyPr vert="horz" lIns="121920" tIns="60960" rIns="121920" bIns="6096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1467" b="0" i="0" smtClean="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pPr algn="ctr"/>
              <a:t>‹#›</a:t>
            </a:fld>
            <a:endParaRPr lang="en-US" sz="1467" b="0" i="0"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8846776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Lst>
  <p:transition/>
  <p:hf hdr="0"/>
  <p:txStyles>
    <p:titleStyle>
      <a:lvl1pPr algn="l" rtl="0" eaLnBrk="1" fontAlgn="base" hangingPunct="1">
        <a:spcBef>
          <a:spcPct val="0"/>
        </a:spcBef>
        <a:spcAft>
          <a:spcPct val="0"/>
        </a:spcAft>
        <a:defRPr sz="2267" b="1" kern="1200">
          <a:solidFill>
            <a:srgbClr val="00419A"/>
          </a:solidFill>
          <a:latin typeface="Arial"/>
          <a:ea typeface="ＭＳ Ｐゴシック" pitchFamily="-110" charset="-128"/>
          <a:cs typeface="Arial"/>
        </a:defRPr>
      </a:lvl1pPr>
      <a:lvl2pPr algn="l" rtl="0" eaLnBrk="1" fontAlgn="base" hangingPunct="1">
        <a:spcBef>
          <a:spcPct val="0"/>
        </a:spcBef>
        <a:spcAft>
          <a:spcPct val="0"/>
        </a:spcAft>
        <a:defRPr sz="2267" b="1">
          <a:solidFill>
            <a:srgbClr val="00419A"/>
          </a:solidFill>
          <a:latin typeface="Arial" pitchFamily="34" charset="0"/>
          <a:ea typeface="ＭＳ Ｐゴシック" pitchFamily="-110" charset="-128"/>
          <a:cs typeface="Arial" pitchFamily="34" charset="0"/>
        </a:defRPr>
      </a:lvl2pPr>
      <a:lvl3pPr algn="l" rtl="0" eaLnBrk="1" fontAlgn="base" hangingPunct="1">
        <a:spcBef>
          <a:spcPct val="0"/>
        </a:spcBef>
        <a:spcAft>
          <a:spcPct val="0"/>
        </a:spcAft>
        <a:defRPr sz="2267" b="1">
          <a:solidFill>
            <a:srgbClr val="00419A"/>
          </a:solidFill>
          <a:latin typeface="Arial" pitchFamily="34" charset="0"/>
          <a:ea typeface="ＭＳ Ｐゴシック" pitchFamily="-110" charset="-128"/>
          <a:cs typeface="Arial" pitchFamily="34" charset="0"/>
        </a:defRPr>
      </a:lvl3pPr>
      <a:lvl4pPr algn="l" rtl="0" eaLnBrk="1" fontAlgn="base" hangingPunct="1">
        <a:spcBef>
          <a:spcPct val="0"/>
        </a:spcBef>
        <a:spcAft>
          <a:spcPct val="0"/>
        </a:spcAft>
        <a:defRPr sz="2267" b="1">
          <a:solidFill>
            <a:srgbClr val="00419A"/>
          </a:solidFill>
          <a:latin typeface="Arial" pitchFamily="34" charset="0"/>
          <a:ea typeface="ＭＳ Ｐゴシック" pitchFamily="-110" charset="-128"/>
          <a:cs typeface="Arial" pitchFamily="34" charset="0"/>
        </a:defRPr>
      </a:lvl4pPr>
      <a:lvl5pPr algn="l" rtl="0" eaLnBrk="1" fontAlgn="base" hangingPunct="1">
        <a:spcBef>
          <a:spcPct val="0"/>
        </a:spcBef>
        <a:spcAft>
          <a:spcPct val="0"/>
        </a:spcAft>
        <a:defRPr sz="2267" b="1">
          <a:solidFill>
            <a:srgbClr val="00419A"/>
          </a:solidFill>
          <a:latin typeface="Arial" pitchFamily="34" charset="0"/>
          <a:ea typeface="ＭＳ Ｐゴシック" pitchFamily="-110" charset="-128"/>
          <a:cs typeface="Arial" pitchFamily="34" charset="0"/>
        </a:defRPr>
      </a:lvl5pPr>
      <a:lvl6pPr marL="609585" algn="ctr" rtl="0" eaLnBrk="1" fontAlgn="base" hangingPunct="1">
        <a:spcBef>
          <a:spcPct val="0"/>
        </a:spcBef>
        <a:spcAft>
          <a:spcPct val="0"/>
        </a:spcAft>
        <a:defRPr sz="5867">
          <a:solidFill>
            <a:schemeClr val="tx1"/>
          </a:solidFill>
          <a:latin typeface="Calibri" pitchFamily="34" charset="0"/>
        </a:defRPr>
      </a:lvl6pPr>
      <a:lvl7pPr marL="1219170" algn="ctr" rtl="0" eaLnBrk="1" fontAlgn="base" hangingPunct="1">
        <a:spcBef>
          <a:spcPct val="0"/>
        </a:spcBef>
        <a:spcAft>
          <a:spcPct val="0"/>
        </a:spcAft>
        <a:defRPr sz="5867">
          <a:solidFill>
            <a:schemeClr val="tx1"/>
          </a:solidFill>
          <a:latin typeface="Calibri" pitchFamily="34" charset="0"/>
        </a:defRPr>
      </a:lvl7pPr>
      <a:lvl8pPr marL="1828754" algn="ctr" rtl="0" eaLnBrk="1" fontAlgn="base" hangingPunct="1">
        <a:spcBef>
          <a:spcPct val="0"/>
        </a:spcBef>
        <a:spcAft>
          <a:spcPct val="0"/>
        </a:spcAft>
        <a:defRPr sz="5867">
          <a:solidFill>
            <a:schemeClr val="tx1"/>
          </a:solidFill>
          <a:latin typeface="Calibri" pitchFamily="34" charset="0"/>
        </a:defRPr>
      </a:lvl8pPr>
      <a:lvl9pPr marL="2438339" algn="ctr" rtl="0" eaLnBrk="1" fontAlgn="base" hangingPunct="1">
        <a:spcBef>
          <a:spcPct val="0"/>
        </a:spcBef>
        <a:spcAft>
          <a:spcPct val="0"/>
        </a:spcAft>
        <a:defRPr sz="5867">
          <a:solidFill>
            <a:schemeClr val="tx1"/>
          </a:solidFill>
          <a:latin typeface="Calibri" pitchFamily="34" charset="0"/>
        </a:defRPr>
      </a:lvl9pPr>
    </p:titleStyle>
    <p:bodyStyle>
      <a:lvl1pPr marL="234945" indent="-234945" algn="l" rtl="0" eaLnBrk="1" fontAlgn="base" hangingPunct="1">
        <a:spcBef>
          <a:spcPct val="20000"/>
        </a:spcBef>
        <a:spcAft>
          <a:spcPct val="0"/>
        </a:spcAft>
        <a:buFont typeface="Wingdings" panose="05000000000000000000" pitchFamily="2" charset="2"/>
        <a:buChar char="§"/>
        <a:defRPr sz="1733" kern="1200">
          <a:solidFill>
            <a:schemeClr val="accent1">
              <a:lumMod val="75000"/>
            </a:schemeClr>
          </a:solidFill>
          <a:latin typeface="Arial"/>
          <a:ea typeface="ＭＳ Ｐゴシック" pitchFamily="-110" charset="-128"/>
          <a:cs typeface="Arial"/>
        </a:defRPr>
      </a:lvl1pPr>
      <a:lvl2pPr marL="990575" indent="-380990" algn="l" rtl="0" eaLnBrk="1" fontAlgn="base" hangingPunct="1">
        <a:spcBef>
          <a:spcPct val="20000"/>
        </a:spcBef>
        <a:spcAft>
          <a:spcPct val="0"/>
        </a:spcAft>
        <a:buFont typeface="Arial" panose="020B0604020202020204" pitchFamily="34" charset="0"/>
        <a:buChar char="–"/>
        <a:defRPr sz="1733" kern="1200">
          <a:solidFill>
            <a:schemeClr val="accent1"/>
          </a:solidFill>
          <a:latin typeface="+mn-lt"/>
          <a:ea typeface="ＭＳ Ｐゴシック" pitchFamily="-110" charset="-128"/>
          <a:cs typeface="+mn-cs"/>
        </a:defRPr>
      </a:lvl2pPr>
      <a:lvl3pPr marL="1523962" indent="-304792"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pitchFamily="-110" charset="-128"/>
          <a:cs typeface="+mn-cs"/>
        </a:defRPr>
      </a:lvl3pPr>
      <a:lvl4pPr marL="1828754" algn="l" rtl="0" eaLnBrk="1" fontAlgn="base" hangingPunct="1">
        <a:spcBef>
          <a:spcPct val="20000"/>
        </a:spcBef>
        <a:spcAft>
          <a:spcPct val="0"/>
        </a:spcAft>
        <a:buFont typeface="Arial" panose="020B0604020202020204" pitchFamily="34" charset="0"/>
        <a:defRPr sz="2667" kern="1200">
          <a:solidFill>
            <a:schemeClr val="tx1"/>
          </a:solidFill>
          <a:latin typeface="+mn-lt"/>
          <a:ea typeface="ＭＳ Ｐゴシック" pitchFamily="-110" charset="-128"/>
          <a:cs typeface="+mn-cs"/>
        </a:defRPr>
      </a:lvl4pPr>
      <a:lvl5pPr marL="2743131" indent="-304792" algn="l"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ＭＳ Ｐゴシック" pitchFamily="-110" charset="-128"/>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pic>
        <p:nvPicPr>
          <p:cNvPr id="5" name="Picture 4">
            <a:extLst>
              <a:ext uri="{FF2B5EF4-FFF2-40B4-BE49-F238E27FC236}">
                <a16:creationId xmlns:a16="http://schemas.microsoft.com/office/drawing/2014/main" id="{8ED7A250-A916-4B7D-BBEE-B8297719AD6E}"/>
              </a:ext>
            </a:extLst>
          </p:cNvPr>
          <p:cNvPicPr>
            <a:picLocks noChangeAspect="1"/>
          </p:cNvPicPr>
          <p:nvPr userDrawn="1"/>
        </p:nvPicPr>
        <p:blipFill rotWithShape="1">
          <a:blip r:embed="rId2"/>
          <a:srcRect r="11111"/>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94B321F-A7B1-4D08-BA0B-58FCE0456FE4}"/>
              </a:ext>
            </a:extLst>
          </p:cNvPr>
          <p:cNvSpPr/>
          <p:nvPr userDrawn="1"/>
        </p:nvSpPr>
        <p:spPr>
          <a:xfrm>
            <a:off x="1" y="0"/>
            <a:ext cx="6335059" cy="6858000"/>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44929556"/>
      </p:ext>
    </p:extLst>
  </p:cSld>
  <p:clrMap bg1="lt1" tx1="dk1" bg2="lt2" tx2="dk2" accent1="accent1" accent2="accent2" accent3="accent3" accent4="accent4" accent5="accent5" accent6="accent6" hlink="hlink" folHlink="folHlink"/>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7DC0E9-D915-4A04-B5A1-F15318B07370}"/>
              </a:ext>
            </a:extLst>
          </p:cNvPr>
          <p:cNvPicPr>
            <a:picLocks noChangeAspect="1"/>
          </p:cNvPicPr>
          <p:nvPr userDrawn="1"/>
        </p:nvPicPr>
        <p:blipFill rotWithShape="1">
          <a:blip r:embed="rId5"/>
          <a:srcRect l="3" r="53776"/>
          <a:stretch/>
        </p:blipFill>
        <p:spPr>
          <a:xfrm>
            <a:off x="0" y="0"/>
            <a:ext cx="6339840" cy="6858000"/>
          </a:xfrm>
          <a:prstGeom prst="rect">
            <a:avLst/>
          </a:prstGeom>
        </p:spPr>
      </p:pic>
      <p:sp>
        <p:nvSpPr>
          <p:cNvPr id="6" name="Rectangle 5">
            <a:extLst>
              <a:ext uri="{FF2B5EF4-FFF2-40B4-BE49-F238E27FC236}">
                <a16:creationId xmlns:a16="http://schemas.microsoft.com/office/drawing/2014/main" id="{E04B60F0-6D86-4636-9975-41393A303F5C}"/>
              </a:ext>
            </a:extLst>
          </p:cNvPr>
          <p:cNvSpPr/>
          <p:nvPr userDrawn="1"/>
        </p:nvSpPr>
        <p:spPr>
          <a:xfrm>
            <a:off x="1" y="0"/>
            <a:ext cx="6339839" cy="6858000"/>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Rectangle 1">
            <a:extLst>
              <a:ext uri="{FF2B5EF4-FFF2-40B4-BE49-F238E27FC236}">
                <a16:creationId xmlns:a16="http://schemas.microsoft.com/office/drawing/2014/main" id="{670884B8-1266-42E8-963E-24899BD779E7}"/>
              </a:ext>
            </a:extLst>
          </p:cNvPr>
          <p:cNvSpPr/>
          <p:nvPr userDrawn="1"/>
        </p:nvSpPr>
        <p:spPr>
          <a:xfrm>
            <a:off x="0" y="98612"/>
            <a:ext cx="6339840" cy="385482"/>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569079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pic>
        <p:nvPicPr>
          <p:cNvPr id="5" name="Picture 4">
            <a:extLst>
              <a:ext uri="{FF2B5EF4-FFF2-40B4-BE49-F238E27FC236}">
                <a16:creationId xmlns:a16="http://schemas.microsoft.com/office/drawing/2014/main" id="{8ED7A250-A916-4B7D-BBEE-B8297719AD6E}"/>
              </a:ext>
            </a:extLst>
          </p:cNvPr>
          <p:cNvPicPr>
            <a:picLocks noChangeAspect="1"/>
          </p:cNvPicPr>
          <p:nvPr userDrawn="1"/>
        </p:nvPicPr>
        <p:blipFill rotWithShape="1">
          <a:blip r:embed="rId3"/>
          <a:srcRect r="11111"/>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94B321F-A7B1-4D08-BA0B-58FCE0456FE4}"/>
              </a:ext>
            </a:extLst>
          </p:cNvPr>
          <p:cNvSpPr/>
          <p:nvPr userDrawn="1"/>
        </p:nvSpPr>
        <p:spPr>
          <a:xfrm>
            <a:off x="1610660" y="0"/>
            <a:ext cx="8970683" cy="6858000"/>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35417894"/>
      </p:ext>
    </p:extLst>
  </p:cSld>
  <p:clrMap bg1="lt1" tx1="dk1" bg2="lt2" tx2="dk2" accent1="accent1" accent2="accent2" accent3="accent3" accent4="accent4" accent5="accent5" accent6="accent6" hlink="hlink" folHlink="folHlink"/>
  <p:sldLayoutIdLst>
    <p:sldLayoutId id="2147483685" r:id="rId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9643CA-7CD9-40A3-831C-EF728B521FE6}"/>
              </a:ext>
            </a:extLst>
          </p:cNvPr>
          <p:cNvPicPr>
            <a:picLocks noChangeAspect="1"/>
          </p:cNvPicPr>
          <p:nvPr userDrawn="1"/>
        </p:nvPicPr>
        <p:blipFill rotWithShape="1">
          <a:blip r:embed="rId4"/>
          <a:srcRect r="11111"/>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4FC1D11-B777-4166-828B-3191C3947C1C}"/>
              </a:ext>
            </a:extLst>
          </p:cNvPr>
          <p:cNvSpPr/>
          <p:nvPr userDrawn="1"/>
        </p:nvSpPr>
        <p:spPr>
          <a:xfrm>
            <a:off x="0" y="1622614"/>
            <a:ext cx="7004424" cy="3164541"/>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6272715"/>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pic>
        <p:nvPicPr>
          <p:cNvPr id="5" name="Picture 4">
            <a:extLst>
              <a:ext uri="{FF2B5EF4-FFF2-40B4-BE49-F238E27FC236}">
                <a16:creationId xmlns:a16="http://schemas.microsoft.com/office/drawing/2014/main" id="{8ED7A250-A916-4B7D-BBEE-B8297719AD6E}"/>
              </a:ext>
            </a:extLst>
          </p:cNvPr>
          <p:cNvPicPr>
            <a:picLocks noChangeAspect="1"/>
          </p:cNvPicPr>
          <p:nvPr userDrawn="1"/>
        </p:nvPicPr>
        <p:blipFill rotWithShape="1">
          <a:blip r:embed="rId2"/>
          <a:srcRect r="11111"/>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94B321F-A7B1-4D08-BA0B-58FCE0456FE4}"/>
              </a:ext>
            </a:extLst>
          </p:cNvPr>
          <p:cNvSpPr/>
          <p:nvPr userDrawn="1"/>
        </p:nvSpPr>
        <p:spPr>
          <a:xfrm>
            <a:off x="1" y="0"/>
            <a:ext cx="6335059" cy="6858000"/>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97498788"/>
      </p:ext>
    </p:extLst>
  </p:cSld>
  <p:clrMap bg1="lt1" tx1="dk1" bg2="lt2" tx2="dk2" accent1="accent1" accent2="accent2" accent3="accent3" accent4="accent4" accent5="accent5" accent6="accent6" hlink="hlink" folHlink="folHlink"/>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57167F-ACF6-438E-90DE-DD53D1B29C40}"/>
              </a:ext>
            </a:extLst>
          </p:cNvPr>
          <p:cNvPicPr>
            <a:picLocks noChangeAspect="1"/>
          </p:cNvPicPr>
          <p:nvPr userDrawn="1"/>
        </p:nvPicPr>
        <p:blipFill rotWithShape="1">
          <a:blip r:embed="rId7"/>
          <a:srcRect l="221" t="77935" r="11283" b="14273"/>
          <a:stretch/>
        </p:blipFill>
        <p:spPr>
          <a:xfrm>
            <a:off x="0" y="6300394"/>
            <a:ext cx="12192000" cy="548640"/>
          </a:xfrm>
          <a:prstGeom prst="rect">
            <a:avLst/>
          </a:prstGeom>
        </p:spPr>
      </p:pic>
      <p:sp>
        <p:nvSpPr>
          <p:cNvPr id="7" name="Rectangle 6">
            <a:extLst>
              <a:ext uri="{FF2B5EF4-FFF2-40B4-BE49-F238E27FC236}">
                <a16:creationId xmlns:a16="http://schemas.microsoft.com/office/drawing/2014/main" id="{C7444380-7D14-4311-9BA4-1C92BDAF7187}"/>
              </a:ext>
            </a:extLst>
          </p:cNvPr>
          <p:cNvSpPr/>
          <p:nvPr userDrawn="1"/>
        </p:nvSpPr>
        <p:spPr>
          <a:xfrm>
            <a:off x="1" y="0"/>
            <a:ext cx="257287" cy="1043547"/>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5602975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9643CA-7CD9-40A3-831C-EF728B521FE6}"/>
              </a:ext>
            </a:extLst>
          </p:cNvPr>
          <p:cNvPicPr>
            <a:picLocks noChangeAspect="1"/>
          </p:cNvPicPr>
          <p:nvPr userDrawn="1"/>
        </p:nvPicPr>
        <p:blipFill rotWithShape="1">
          <a:blip r:embed="rId3"/>
          <a:srcRect r="11111"/>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4FC1D11-B777-4166-828B-3191C3947C1C}"/>
              </a:ext>
            </a:extLst>
          </p:cNvPr>
          <p:cNvSpPr/>
          <p:nvPr userDrawn="1"/>
        </p:nvSpPr>
        <p:spPr>
          <a:xfrm>
            <a:off x="0" y="1622612"/>
            <a:ext cx="7004424" cy="3164541"/>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92746363"/>
      </p:ext>
    </p:extLst>
  </p:cSld>
  <p:clrMap bg1="lt1" tx1="dk1" bg2="lt2" tx2="dk2" accent1="accent1" accent2="accent2" accent3="accent3" accent4="accent4" accent5="accent5" accent6="accent6" hlink="hlink" folHlink="folHlink"/>
  <p:sldLayoutIdLst>
    <p:sldLayoutId id="214748370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57167F-ACF6-438E-90DE-DD53D1B29C40}"/>
              </a:ext>
            </a:extLst>
          </p:cNvPr>
          <p:cNvPicPr>
            <a:picLocks noChangeAspect="1"/>
          </p:cNvPicPr>
          <p:nvPr userDrawn="1"/>
        </p:nvPicPr>
        <p:blipFill rotWithShape="1">
          <a:blip r:embed="rId7"/>
          <a:srcRect l="221" t="77935" r="11283" b="14273"/>
          <a:stretch/>
        </p:blipFill>
        <p:spPr>
          <a:xfrm>
            <a:off x="0" y="6300394"/>
            <a:ext cx="12192000" cy="548640"/>
          </a:xfrm>
          <a:prstGeom prst="rect">
            <a:avLst/>
          </a:prstGeom>
        </p:spPr>
      </p:pic>
      <p:sp>
        <p:nvSpPr>
          <p:cNvPr id="7" name="Rectangle 6">
            <a:extLst>
              <a:ext uri="{FF2B5EF4-FFF2-40B4-BE49-F238E27FC236}">
                <a16:creationId xmlns:a16="http://schemas.microsoft.com/office/drawing/2014/main" id="{C7444380-7D14-4311-9BA4-1C92BDAF7187}"/>
              </a:ext>
            </a:extLst>
          </p:cNvPr>
          <p:cNvSpPr/>
          <p:nvPr userDrawn="1"/>
        </p:nvSpPr>
        <p:spPr>
          <a:xfrm>
            <a:off x="2" y="0"/>
            <a:ext cx="257287" cy="1043547"/>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1398304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90.png"/></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50.png"/><Relationship Id="rId7" Type="http://schemas.openxmlformats.org/officeDocument/2006/relationships/image" Target="../media/image280.png"/><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270.png"/><Relationship Id="rId5" Type="http://schemas.openxmlformats.org/officeDocument/2006/relationships/image" Target="../media/image260.png"/><Relationship Id="rId4" Type="http://schemas.openxmlformats.org/officeDocument/2006/relationships/customXml" Target="../ink/ink2.xml"/><Relationship Id="rId9" Type="http://schemas.openxmlformats.org/officeDocument/2006/relationships/image" Target="../media/image29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33.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66.jpg"/></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5.pn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tiff"/><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Layout" Target="../diagrams/layout1.xml"/><Relationship Id="rId7" Type="http://schemas.openxmlformats.org/officeDocument/2006/relationships/image" Target="../media/image2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2.png"/><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4.png"/><Relationship Id="rId1" Type="http://schemas.openxmlformats.org/officeDocument/2006/relationships/slideLayout" Target="../slideLayouts/slideLayout50.xml"/><Relationship Id="rId4" Type="http://schemas.openxmlformats.org/officeDocument/2006/relationships/image" Target="../media/image79.jpe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89.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airbestpractices.com/magazine/webinars" TargetMode="External"/><Relationship Id="rId7" Type="http://schemas.openxmlformats.org/officeDocument/2006/relationships/image" Target="../media/image94.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9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0.png"/><Relationship Id="rId4" Type="http://schemas.openxmlformats.org/officeDocument/2006/relationships/customXml" Target="../ink/ink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7"/>
          <p:cNvSpPr txBox="1">
            <a:spLocks noChangeArrowheads="1"/>
          </p:cNvSpPr>
          <p:nvPr/>
        </p:nvSpPr>
        <p:spPr bwMode="auto">
          <a:xfrm>
            <a:off x="4038600" y="3810000"/>
            <a:ext cx="4777142" cy="118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lnSpc>
                <a:spcPts val="1680"/>
              </a:lnSpc>
              <a:spcBef>
                <a:spcPct val="0"/>
              </a:spcBef>
              <a:spcAft>
                <a:spcPct val="0"/>
              </a:spcAft>
              <a:defRPr/>
            </a:pPr>
            <a:r>
              <a:rPr lang="en-US" altLang="en-US" sz="1600" kern="0" dirty="0">
                <a:solidFill>
                  <a:prstClr val="black"/>
                </a:solidFill>
                <a:latin typeface="+mj-lt"/>
                <a:cs typeface="Calibri" panose="020F0502020204030204" pitchFamily="34" charset="0"/>
              </a:rPr>
              <a:t>The recording and slides of this webinar will be made available to attendees via email later today.</a:t>
            </a:r>
          </a:p>
          <a:p>
            <a:pPr algn="ctr" eaLnBrk="0" fontAlgn="base" hangingPunct="0">
              <a:lnSpc>
                <a:spcPts val="1680"/>
              </a:lnSpc>
              <a:spcBef>
                <a:spcPct val="0"/>
              </a:spcBef>
              <a:spcAft>
                <a:spcPct val="0"/>
              </a:spcAft>
              <a:defRPr/>
            </a:pPr>
            <a:endParaRPr lang="en-US" altLang="en-US" sz="1600" kern="0" dirty="0">
              <a:solidFill>
                <a:prstClr val="black"/>
              </a:solidFill>
              <a:latin typeface="+mj-lt"/>
              <a:cs typeface="Calibri" panose="020F0502020204030204" pitchFamily="34" charset="0"/>
            </a:endParaRPr>
          </a:p>
          <a:p>
            <a:pPr algn="ctr" eaLnBrk="0" fontAlgn="base" hangingPunct="0">
              <a:lnSpc>
                <a:spcPts val="1680"/>
              </a:lnSpc>
              <a:spcBef>
                <a:spcPct val="0"/>
              </a:spcBef>
              <a:spcAft>
                <a:spcPct val="0"/>
              </a:spcAft>
              <a:defRPr/>
            </a:pPr>
            <a:r>
              <a:rPr lang="en-US" altLang="en-US" sz="1600" kern="0" dirty="0">
                <a:solidFill>
                  <a:prstClr val="black"/>
                </a:solidFill>
                <a:latin typeface="+mj-lt"/>
                <a:cs typeface="Calibri" panose="020F0502020204030204" pitchFamily="34" charset="0"/>
              </a:rPr>
              <a:t>PDH Certificates will be e-mailed to attendees within 2 days.</a:t>
            </a:r>
            <a:endParaRPr lang="en-US" altLang="en-US" sz="1600" b="1" kern="0" dirty="0">
              <a:solidFill>
                <a:prstClr val="black"/>
              </a:solidFill>
              <a:latin typeface="+mj-lt"/>
              <a:cs typeface="Calibri" panose="020F0502020204030204" pitchFamily="34" charset="0"/>
            </a:endParaRPr>
          </a:p>
        </p:txBody>
      </p:sp>
      <p:sp>
        <p:nvSpPr>
          <p:cNvPr id="22" name="Title 1">
            <a:extLst>
              <a:ext uri="{FF2B5EF4-FFF2-40B4-BE49-F238E27FC236}">
                <a16:creationId xmlns:a16="http://schemas.microsoft.com/office/drawing/2014/main" id="{9E778030-676D-4375-9DE3-C5E6CA3A0FBF}"/>
              </a:ext>
            </a:extLst>
          </p:cNvPr>
          <p:cNvSpPr txBox="1">
            <a:spLocks/>
          </p:cNvSpPr>
          <p:nvPr/>
        </p:nvSpPr>
        <p:spPr bwMode="auto">
          <a:xfrm>
            <a:off x="1219200" y="1620062"/>
            <a:ext cx="10210799" cy="64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600" b="1" dirty="0">
                <a:solidFill>
                  <a:schemeClr val="accent4"/>
                </a:solidFill>
              </a:rPr>
              <a:t> Compressed Air System Design for Lowest kW/100scfm</a:t>
            </a:r>
          </a:p>
        </p:txBody>
      </p:sp>
      <p:sp>
        <p:nvSpPr>
          <p:cNvPr id="23" name="object 3">
            <a:extLst>
              <a:ext uri="{FF2B5EF4-FFF2-40B4-BE49-F238E27FC236}">
                <a16:creationId xmlns:a16="http://schemas.microsoft.com/office/drawing/2014/main" id="{DD6E8466-892C-4836-B71C-1D12F3F42E0F}"/>
              </a:ext>
            </a:extLst>
          </p:cNvPr>
          <p:cNvSpPr txBox="1"/>
          <p:nvPr/>
        </p:nvSpPr>
        <p:spPr>
          <a:xfrm>
            <a:off x="3096963" y="2203772"/>
            <a:ext cx="5998067" cy="861774"/>
          </a:xfrm>
          <a:prstGeom prst="rect">
            <a:avLst/>
          </a:prstGeom>
        </p:spPr>
        <p:txBody>
          <a:bodyPr vert="horz" wrap="square" lIns="0" tIns="0" rIns="0" bIns="0" rtlCol="0">
            <a:spAutoFit/>
          </a:bodyPr>
          <a:lstStyle/>
          <a:p>
            <a:pPr marL="9525" algn="ctr" eaLnBrk="0" fontAlgn="base" hangingPunct="0">
              <a:spcBef>
                <a:spcPct val="0"/>
              </a:spcBef>
              <a:spcAft>
                <a:spcPct val="0"/>
              </a:spcAft>
              <a:defRPr/>
            </a:pPr>
            <a:r>
              <a:rPr lang="en-US" sz="2800" spc="-15" dirty="0">
                <a:solidFill>
                  <a:prstClr val="black"/>
                </a:solidFill>
                <a:latin typeface="+mj-lt"/>
                <a:cs typeface="Calibri"/>
              </a:rPr>
              <a:t>Tom Taranto, Data Power Services</a:t>
            </a:r>
          </a:p>
          <a:p>
            <a:pPr marL="9525" algn="ctr" eaLnBrk="0" fontAlgn="base" hangingPunct="0">
              <a:spcBef>
                <a:spcPct val="0"/>
              </a:spcBef>
              <a:spcAft>
                <a:spcPct val="0"/>
              </a:spcAft>
              <a:defRPr/>
            </a:pPr>
            <a:r>
              <a:rPr lang="en-US" sz="2800" i="1" spc="-15" dirty="0">
                <a:solidFill>
                  <a:prstClr val="black"/>
                </a:solidFill>
                <a:latin typeface="+mj-lt"/>
                <a:cs typeface="Calibri"/>
              </a:rPr>
              <a:t>Keynote Speaker</a:t>
            </a:r>
            <a:endParaRPr sz="2800" i="1" dirty="0">
              <a:solidFill>
                <a:prstClr val="black"/>
              </a:solidFill>
              <a:latin typeface="+mj-lt"/>
              <a:cs typeface="Calibri"/>
            </a:endParaRPr>
          </a:p>
        </p:txBody>
      </p:sp>
      <p:sp>
        <p:nvSpPr>
          <p:cNvPr id="2" name="TextBox 1">
            <a:extLst>
              <a:ext uri="{FF2B5EF4-FFF2-40B4-BE49-F238E27FC236}">
                <a16:creationId xmlns:a16="http://schemas.microsoft.com/office/drawing/2014/main" id="{FD0B5D6E-9CEA-4857-A25A-9DBED62C5A67}"/>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7" name="Picture 2">
            <a:extLst>
              <a:ext uri="{FF2B5EF4-FFF2-40B4-BE49-F238E27FC236}">
                <a16:creationId xmlns:a16="http://schemas.microsoft.com/office/drawing/2014/main" id="{F372DB5A-0E02-CDEE-3B88-839F195125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7800" y="4242886"/>
            <a:ext cx="1352550" cy="8001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32DD158A-5212-F531-E8DD-2BDE11CAB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9400" y="4004878"/>
            <a:ext cx="1666875"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0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D6986-CFC6-FB27-E1BB-FA7EFB8664BB}"/>
              </a:ext>
            </a:extLst>
          </p:cNvPr>
          <p:cNvSpPr>
            <a:spLocks noGrp="1"/>
          </p:cNvSpPr>
          <p:nvPr>
            <p:ph type="title"/>
          </p:nvPr>
        </p:nvSpPr>
        <p:spPr/>
        <p:txBody>
          <a:bodyPr>
            <a:normAutofit/>
          </a:bodyPr>
          <a:lstStyle/>
          <a:p>
            <a:r>
              <a:rPr lang="en-US" dirty="0"/>
              <a:t>Variable Speed Drive VSD – Rated SP Curve CAGI Data</a:t>
            </a:r>
          </a:p>
        </p:txBody>
      </p:sp>
      <p:pic>
        <p:nvPicPr>
          <p:cNvPr id="8" name="Content Placeholder 7">
            <a:extLst>
              <a:ext uri="{FF2B5EF4-FFF2-40B4-BE49-F238E27FC236}">
                <a16:creationId xmlns:a16="http://schemas.microsoft.com/office/drawing/2014/main" id="{FDA80737-8135-39C2-A2A4-BD6FFAAEA518}"/>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274927" y="1905000"/>
            <a:ext cx="5282044" cy="3047999"/>
          </a:xfrm>
        </p:spPr>
      </p:pic>
      <p:pic>
        <p:nvPicPr>
          <p:cNvPr id="6" name="Content Placeholder 5">
            <a:extLst>
              <a:ext uri="{FF2B5EF4-FFF2-40B4-BE49-F238E27FC236}">
                <a16:creationId xmlns:a16="http://schemas.microsoft.com/office/drawing/2014/main" id="{EC0B2F76-907B-1432-5636-890CF9A85100}"/>
              </a:ext>
            </a:extLst>
          </p:cNvPr>
          <p:cNvPicPr>
            <a:picLocks noGrp="1" noChangeAspect="1"/>
          </p:cNvPicPr>
          <p:nvPr>
            <p:ph sz="quarter" idx="2"/>
          </p:nvPr>
        </p:nvPicPr>
        <p:blipFill>
          <a:blip r:embed="rId4">
            <a:extLst>
              <a:ext uri="{28A0092B-C50C-407E-A947-70E740481C1C}">
                <a14:useLocalDpi xmlns:a14="http://schemas.microsoft.com/office/drawing/2010/main" val="0"/>
              </a:ext>
            </a:extLst>
          </a:blip>
          <a:stretch>
            <a:fillRect/>
          </a:stretch>
        </p:blipFill>
        <p:spPr>
          <a:xfrm>
            <a:off x="5745178" y="1045935"/>
            <a:ext cx="5737113" cy="4669065"/>
          </a:xfrm>
        </p:spPr>
      </p:pic>
    </p:spTree>
    <p:extLst>
      <p:ext uri="{BB962C8B-B14F-4D97-AF65-F5344CB8AC3E}">
        <p14:creationId xmlns:p14="http://schemas.microsoft.com/office/powerpoint/2010/main" val="3975664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E56CD-F5C6-4628-450E-AB4308B14601}"/>
              </a:ext>
            </a:extLst>
          </p:cNvPr>
          <p:cNvSpPr>
            <a:spLocks noGrp="1"/>
          </p:cNvSpPr>
          <p:nvPr>
            <p:ph type="title"/>
          </p:nvPr>
        </p:nvSpPr>
        <p:spPr/>
        <p:txBody>
          <a:bodyPr/>
          <a:lstStyle/>
          <a:p>
            <a:r>
              <a:rPr lang="en-US" dirty="0"/>
              <a:t>Variable Displacement – Rated SP Curve CAGI Data</a:t>
            </a:r>
          </a:p>
        </p:txBody>
      </p:sp>
      <p:pic>
        <p:nvPicPr>
          <p:cNvPr id="8" name="Content Placeholder 7">
            <a:extLst>
              <a:ext uri="{FF2B5EF4-FFF2-40B4-BE49-F238E27FC236}">
                <a16:creationId xmlns:a16="http://schemas.microsoft.com/office/drawing/2014/main" id="{06B0C6DA-693E-E70D-24D0-6EDDBE812C58}"/>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609600" y="1730111"/>
            <a:ext cx="4876800" cy="3550177"/>
          </a:xfrm>
        </p:spPr>
      </p:pic>
      <p:pic>
        <p:nvPicPr>
          <p:cNvPr id="6" name="Content Placeholder 5">
            <a:extLst>
              <a:ext uri="{FF2B5EF4-FFF2-40B4-BE49-F238E27FC236}">
                <a16:creationId xmlns:a16="http://schemas.microsoft.com/office/drawing/2014/main" id="{D0174E52-9EAB-00E6-20B2-9D5C823E9C6A}"/>
              </a:ext>
            </a:extLst>
          </p:cNvPr>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5694362" y="1066800"/>
            <a:ext cx="5989638" cy="4701725"/>
          </a:xfrm>
        </p:spPr>
      </p:pic>
    </p:spTree>
    <p:extLst>
      <p:ext uri="{BB962C8B-B14F-4D97-AF65-F5344CB8AC3E}">
        <p14:creationId xmlns:p14="http://schemas.microsoft.com/office/powerpoint/2010/main" val="1930724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B778ABF-0FDA-77CE-1642-7F7E7FB498CD}"/>
              </a:ext>
            </a:extLst>
          </p:cNvPr>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6409697" y="990600"/>
            <a:ext cx="5759765" cy="5715000"/>
          </a:xfrm>
        </p:spPr>
      </p:pic>
      <p:sp>
        <p:nvSpPr>
          <p:cNvPr id="2" name="Title 1">
            <a:extLst>
              <a:ext uri="{FF2B5EF4-FFF2-40B4-BE49-F238E27FC236}">
                <a16:creationId xmlns:a16="http://schemas.microsoft.com/office/drawing/2014/main" id="{F9B1EA62-B721-D1AA-7361-DB1844501DB8}"/>
              </a:ext>
            </a:extLst>
          </p:cNvPr>
          <p:cNvSpPr>
            <a:spLocks noGrp="1"/>
          </p:cNvSpPr>
          <p:nvPr>
            <p:ph type="title"/>
          </p:nvPr>
        </p:nvSpPr>
        <p:spPr/>
        <p:txBody>
          <a:bodyPr/>
          <a:lstStyle/>
          <a:p>
            <a:r>
              <a:rPr lang="en-US" dirty="0"/>
              <a:t>Load / Unload – Rated SP Curve CAGI Data </a:t>
            </a:r>
          </a:p>
        </p:txBody>
      </p:sp>
      <p:sp>
        <p:nvSpPr>
          <p:cNvPr id="4" name="Content Placeholder 3">
            <a:extLst>
              <a:ext uri="{FF2B5EF4-FFF2-40B4-BE49-F238E27FC236}">
                <a16:creationId xmlns:a16="http://schemas.microsoft.com/office/drawing/2014/main" id="{CFAF4049-99AE-7D86-E574-B6EC50697C32}"/>
              </a:ext>
            </a:extLst>
          </p:cNvPr>
          <p:cNvSpPr>
            <a:spLocks noGrp="1"/>
          </p:cNvSpPr>
          <p:nvPr>
            <p:ph sz="quarter" idx="1"/>
          </p:nvPr>
        </p:nvSpPr>
        <p:spPr/>
        <p:txBody>
          <a:bodyPr/>
          <a:lstStyle/>
          <a:p>
            <a:endParaRPr lang="en-US"/>
          </a:p>
        </p:txBody>
      </p:sp>
      <p:sp>
        <p:nvSpPr>
          <p:cNvPr id="8" name="&quot;Not Allowed&quot; Symbol 7">
            <a:extLst>
              <a:ext uri="{FF2B5EF4-FFF2-40B4-BE49-F238E27FC236}">
                <a16:creationId xmlns:a16="http://schemas.microsoft.com/office/drawing/2014/main" id="{13A7F2B0-DF38-8364-0C60-9AEB96EB65D0}"/>
              </a:ext>
            </a:extLst>
          </p:cNvPr>
          <p:cNvSpPr/>
          <p:nvPr/>
        </p:nvSpPr>
        <p:spPr>
          <a:xfrm>
            <a:off x="1086118" y="1543318"/>
            <a:ext cx="3923763" cy="3923763"/>
          </a:xfrm>
          <a:prstGeom prst="noSmoking">
            <a:avLst>
              <a:gd name="adj" fmla="val 9473"/>
            </a:avLst>
          </a:prstGeom>
          <a:solidFill>
            <a:srgbClr val="FF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52049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5869D-63FF-61A8-1432-F79B834170F4}"/>
              </a:ext>
            </a:extLst>
          </p:cNvPr>
          <p:cNvSpPr>
            <a:spLocks noGrp="1"/>
          </p:cNvSpPr>
          <p:nvPr>
            <p:ph type="title"/>
          </p:nvPr>
        </p:nvSpPr>
        <p:spPr/>
        <p:txBody>
          <a:bodyPr/>
          <a:lstStyle/>
          <a:p>
            <a:r>
              <a:rPr lang="en-US" dirty="0"/>
              <a:t>Compressor Package Power –vs– Airflow Delivered Capacity</a:t>
            </a:r>
          </a:p>
        </p:txBody>
      </p:sp>
      <p:pic>
        <p:nvPicPr>
          <p:cNvPr id="15" name="Content Placeholder 14">
            <a:extLst>
              <a:ext uri="{FF2B5EF4-FFF2-40B4-BE49-F238E27FC236}">
                <a16:creationId xmlns:a16="http://schemas.microsoft.com/office/drawing/2014/main" id="{7A1B7486-9539-4513-EEA8-7D5D37C01BA5}"/>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52400" y="1066800"/>
            <a:ext cx="7951583" cy="5540097"/>
          </a:xfrm>
        </p:spPr>
      </p:pic>
      <p:sp>
        <p:nvSpPr>
          <p:cNvPr id="16" name="Content Placeholder 15">
            <a:extLst>
              <a:ext uri="{FF2B5EF4-FFF2-40B4-BE49-F238E27FC236}">
                <a16:creationId xmlns:a16="http://schemas.microsoft.com/office/drawing/2014/main" id="{5F743924-D0C3-3816-D764-5F314A971ACE}"/>
              </a:ext>
            </a:extLst>
          </p:cNvPr>
          <p:cNvSpPr>
            <a:spLocks noGrp="1"/>
          </p:cNvSpPr>
          <p:nvPr>
            <p:ph sz="quarter" idx="2"/>
          </p:nvPr>
        </p:nvSpPr>
        <p:spPr>
          <a:xfrm>
            <a:off x="8001000" y="1600200"/>
            <a:ext cx="3683000" cy="3886200"/>
          </a:xfrm>
        </p:spPr>
        <p:txBody>
          <a:bodyPr>
            <a:normAutofit fontScale="85000" lnSpcReduction="20000"/>
          </a:bodyPr>
          <a:lstStyle/>
          <a:p>
            <a:r>
              <a:rPr lang="en-US" dirty="0"/>
              <a:t>Performance is a function of system Storage Volume</a:t>
            </a:r>
          </a:p>
          <a:p>
            <a:pPr lvl="1"/>
            <a:endParaRPr lang="en-US" dirty="0"/>
          </a:p>
          <a:p>
            <a:pPr lvl="1"/>
            <a:r>
              <a:rPr lang="en-US" dirty="0"/>
              <a:t>System storage volume affects air compressor performance.</a:t>
            </a:r>
          </a:p>
          <a:p>
            <a:pPr lvl="1"/>
            <a:endParaRPr lang="en-US" dirty="0"/>
          </a:p>
          <a:p>
            <a:pPr lvl="1"/>
            <a:r>
              <a:rPr lang="en-US" dirty="0"/>
              <a:t>Therefore, a system independent air compressor Specific Power performance curve is not possible.</a:t>
            </a:r>
          </a:p>
          <a:p>
            <a:pPr lvl="1"/>
            <a:endParaRPr lang="en-US" dirty="0"/>
          </a:p>
          <a:p>
            <a:pPr lvl="1"/>
            <a:r>
              <a:rPr lang="en-US" dirty="0"/>
              <a:t>The same is true for inlet modulation control. </a:t>
            </a:r>
          </a:p>
        </p:txBody>
      </p:sp>
    </p:spTree>
    <p:extLst>
      <p:ext uri="{BB962C8B-B14F-4D97-AF65-F5344CB8AC3E}">
        <p14:creationId xmlns:p14="http://schemas.microsoft.com/office/powerpoint/2010/main" val="3436157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BE36B-FEF9-3C3F-12FD-3ADC8F46AD2A}"/>
              </a:ext>
            </a:extLst>
          </p:cNvPr>
          <p:cNvSpPr>
            <a:spLocks noGrp="1"/>
          </p:cNvSpPr>
          <p:nvPr>
            <p:ph type="title"/>
          </p:nvPr>
        </p:nvSpPr>
        <p:spPr>
          <a:xfrm>
            <a:off x="609600" y="152400"/>
            <a:ext cx="11074400" cy="1295400"/>
          </a:xfrm>
        </p:spPr>
        <p:txBody>
          <a:bodyPr>
            <a:normAutofit fontScale="90000"/>
          </a:bodyPr>
          <a:lstStyle/>
          <a:p>
            <a:pPr>
              <a:lnSpc>
                <a:spcPct val="150000"/>
              </a:lnSpc>
            </a:pPr>
            <a:r>
              <a:rPr lang="en-US" dirty="0"/>
              <a:t>Power –vs – Flow Control Scatter Plot 150 Hp lubricant injected rotary</a:t>
            </a:r>
            <a:br>
              <a:rPr lang="en-US" dirty="0"/>
            </a:br>
            <a:r>
              <a:rPr lang="en-US" dirty="0"/>
              <a:t>Inlet modulation control with unloading</a:t>
            </a:r>
          </a:p>
        </p:txBody>
      </p:sp>
      <p:sp>
        <p:nvSpPr>
          <p:cNvPr id="4" name="Content Placeholder 3">
            <a:extLst>
              <a:ext uri="{FF2B5EF4-FFF2-40B4-BE49-F238E27FC236}">
                <a16:creationId xmlns:a16="http://schemas.microsoft.com/office/drawing/2014/main" id="{DB96445D-E9FC-F9A2-462F-B5100F3259F3}"/>
              </a:ext>
            </a:extLst>
          </p:cNvPr>
          <p:cNvSpPr>
            <a:spLocks noGrp="1"/>
          </p:cNvSpPr>
          <p:nvPr>
            <p:ph sz="quarter" idx="2"/>
          </p:nvPr>
        </p:nvSpPr>
        <p:spPr>
          <a:xfrm>
            <a:off x="7035452" y="1764243"/>
            <a:ext cx="4876800" cy="3886200"/>
          </a:xfrm>
        </p:spPr>
        <p:txBody>
          <a:bodyPr/>
          <a:lstStyle/>
          <a:p>
            <a:r>
              <a:rPr lang="en-US" dirty="0"/>
              <a:t>Compressor flow = zero</a:t>
            </a:r>
          </a:p>
          <a:p>
            <a:pPr lvl="1"/>
            <a:r>
              <a:rPr lang="en-US" dirty="0"/>
              <a:t>Unloaded operation</a:t>
            </a:r>
          </a:p>
          <a:p>
            <a:pPr lvl="1"/>
            <a:r>
              <a:rPr lang="en-US" dirty="0"/>
              <a:t>Automatic Shutdown</a:t>
            </a:r>
          </a:p>
          <a:p>
            <a:pPr lvl="1"/>
            <a:endParaRPr lang="en-US" dirty="0"/>
          </a:p>
          <a:p>
            <a:pPr lvl="1"/>
            <a:endParaRPr lang="en-US" dirty="0"/>
          </a:p>
        </p:txBody>
      </p:sp>
      <p:pic>
        <p:nvPicPr>
          <p:cNvPr id="12" name="Content Placeholder 11">
            <a:extLst>
              <a:ext uri="{FF2B5EF4-FFF2-40B4-BE49-F238E27FC236}">
                <a16:creationId xmlns:a16="http://schemas.microsoft.com/office/drawing/2014/main" id="{8477DA61-865A-F7CE-1FD0-B6571B07E8D2}"/>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264508" y="1600200"/>
            <a:ext cx="7036944" cy="4976853"/>
          </a:xfrm>
        </p:spPr>
      </p:pic>
    </p:spTree>
    <p:extLst>
      <p:ext uri="{BB962C8B-B14F-4D97-AF65-F5344CB8AC3E}">
        <p14:creationId xmlns:p14="http://schemas.microsoft.com/office/powerpoint/2010/main" val="818954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BE36B-FEF9-3C3F-12FD-3ADC8F46AD2A}"/>
              </a:ext>
            </a:extLst>
          </p:cNvPr>
          <p:cNvSpPr>
            <a:spLocks noGrp="1"/>
          </p:cNvSpPr>
          <p:nvPr>
            <p:ph type="title"/>
          </p:nvPr>
        </p:nvSpPr>
        <p:spPr>
          <a:xfrm>
            <a:off x="609600" y="152400"/>
            <a:ext cx="11074400" cy="1295400"/>
          </a:xfrm>
        </p:spPr>
        <p:txBody>
          <a:bodyPr>
            <a:normAutofit fontScale="90000"/>
          </a:bodyPr>
          <a:lstStyle/>
          <a:p>
            <a:pPr>
              <a:lnSpc>
                <a:spcPct val="150000"/>
              </a:lnSpc>
            </a:pPr>
            <a:r>
              <a:rPr lang="en-US" dirty="0"/>
              <a:t>Power –vs – Flow Control Scatter Plot 150 Hp lubricant injected rotary</a:t>
            </a:r>
            <a:br>
              <a:rPr lang="en-US" dirty="0"/>
            </a:br>
            <a:r>
              <a:rPr lang="en-US" dirty="0"/>
              <a:t>Inlet modulation control with unloading</a:t>
            </a:r>
          </a:p>
        </p:txBody>
      </p:sp>
      <p:pic>
        <p:nvPicPr>
          <p:cNvPr id="6" name="Content Placeholder 5">
            <a:extLst>
              <a:ext uri="{FF2B5EF4-FFF2-40B4-BE49-F238E27FC236}">
                <a16:creationId xmlns:a16="http://schemas.microsoft.com/office/drawing/2014/main" id="{83FD8262-9311-058E-0B97-1F81BEEA70E6}"/>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276528" y="1762097"/>
            <a:ext cx="5849442" cy="4181503"/>
          </a:xfrm>
        </p:spPr>
      </p:pic>
      <p:pic>
        <p:nvPicPr>
          <p:cNvPr id="10" name="Content Placeholder 9">
            <a:extLst>
              <a:ext uri="{FF2B5EF4-FFF2-40B4-BE49-F238E27FC236}">
                <a16:creationId xmlns:a16="http://schemas.microsoft.com/office/drawing/2014/main" id="{90B12C27-33A6-32CF-4C72-5089DBC2D851}"/>
              </a:ext>
            </a:extLst>
          </p:cNvPr>
          <p:cNvPicPr>
            <a:picLocks noGrp="1" noChangeAspect="1"/>
          </p:cNvPicPr>
          <p:nvPr>
            <p:ph sz="quarter" idx="2"/>
          </p:nvPr>
        </p:nvPicPr>
        <p:blipFill>
          <a:blip r:embed="rId4">
            <a:extLst>
              <a:ext uri="{28A0092B-C50C-407E-A947-70E740481C1C}">
                <a14:useLocalDpi xmlns:a14="http://schemas.microsoft.com/office/drawing/2010/main" val="0"/>
              </a:ext>
            </a:extLst>
          </a:blip>
          <a:stretch>
            <a:fillRect/>
          </a:stretch>
        </p:blipFill>
        <p:spPr>
          <a:xfrm>
            <a:off x="6230348" y="1762097"/>
            <a:ext cx="5689041" cy="4927404"/>
          </a:xfrm>
        </p:spPr>
      </p:pic>
    </p:spTree>
    <p:extLst>
      <p:ext uri="{BB962C8B-B14F-4D97-AF65-F5344CB8AC3E}">
        <p14:creationId xmlns:p14="http://schemas.microsoft.com/office/powerpoint/2010/main" val="3738633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52077C-22A9-804D-3FF0-EBDD5C7173FD}"/>
              </a:ext>
            </a:extLst>
          </p:cNvPr>
          <p:cNvSpPr>
            <a:spLocks noGrp="1"/>
          </p:cNvSpPr>
          <p:nvPr>
            <p:ph type="title"/>
          </p:nvPr>
        </p:nvSpPr>
        <p:spPr/>
        <p:txBody>
          <a:bodyPr/>
          <a:lstStyle/>
          <a:p>
            <a:r>
              <a:rPr lang="en-US" dirty="0"/>
              <a:t>Measurement parameters to quantify Specific Power</a:t>
            </a:r>
          </a:p>
        </p:txBody>
      </p:sp>
      <p:sp>
        <p:nvSpPr>
          <p:cNvPr id="4" name="Content Placeholder 3">
            <a:extLst>
              <a:ext uri="{FF2B5EF4-FFF2-40B4-BE49-F238E27FC236}">
                <a16:creationId xmlns:a16="http://schemas.microsoft.com/office/drawing/2014/main" id="{D32899A8-72BA-D91E-F7A7-0784B4AD57A0}"/>
              </a:ext>
            </a:extLst>
          </p:cNvPr>
          <p:cNvSpPr>
            <a:spLocks noGrp="1"/>
          </p:cNvSpPr>
          <p:nvPr>
            <p:ph sz="quarter" idx="2"/>
          </p:nvPr>
        </p:nvSpPr>
        <p:spPr>
          <a:xfrm>
            <a:off x="609600" y="2362200"/>
            <a:ext cx="5257800" cy="3429000"/>
          </a:xfrm>
        </p:spPr>
        <p:txBody>
          <a:bodyPr>
            <a:normAutofit fontScale="85000" lnSpcReduction="10000"/>
          </a:bodyPr>
          <a:lstStyle/>
          <a:p>
            <a:r>
              <a:rPr lang="en-US" dirty="0"/>
              <a:t>Compressor power (kW)</a:t>
            </a:r>
          </a:p>
          <a:p>
            <a:endParaRPr lang="en-US" dirty="0"/>
          </a:p>
          <a:p>
            <a:r>
              <a:rPr lang="en-US" dirty="0"/>
              <a:t>Compressor air flow (scfm)</a:t>
            </a:r>
          </a:p>
          <a:p>
            <a:endParaRPr lang="en-US" dirty="0"/>
          </a:p>
          <a:p>
            <a:r>
              <a:rPr lang="en-US" dirty="0"/>
              <a:t>Compressor pressure (psig)</a:t>
            </a:r>
          </a:p>
          <a:p>
            <a:endParaRPr lang="en-US" dirty="0"/>
          </a:p>
          <a:p>
            <a:r>
              <a:rPr lang="en-US" dirty="0"/>
              <a:t>Consider using hourly average calculation.</a:t>
            </a:r>
          </a:p>
        </p:txBody>
      </p:sp>
      <p:sp>
        <p:nvSpPr>
          <p:cNvPr id="7" name="Content Placeholder 6">
            <a:extLst>
              <a:ext uri="{FF2B5EF4-FFF2-40B4-BE49-F238E27FC236}">
                <a16:creationId xmlns:a16="http://schemas.microsoft.com/office/drawing/2014/main" id="{D9AF5289-897A-49E7-DE7A-B800AB37A4E3}"/>
              </a:ext>
            </a:extLst>
          </p:cNvPr>
          <p:cNvSpPr>
            <a:spLocks noGrp="1"/>
          </p:cNvSpPr>
          <p:nvPr>
            <p:ph sz="quarter" idx="4"/>
          </p:nvPr>
        </p:nvSpPr>
        <p:spPr>
          <a:xfrm>
            <a:off x="6362702" y="2362200"/>
            <a:ext cx="5410198" cy="3429000"/>
          </a:xfrm>
        </p:spPr>
        <p:txBody>
          <a:bodyPr>
            <a:normAutofit fontScale="85000" lnSpcReduction="10000"/>
          </a:bodyPr>
          <a:lstStyle/>
          <a:p>
            <a:r>
              <a:rPr lang="en-US" dirty="0"/>
              <a:t>System total compressor power</a:t>
            </a:r>
          </a:p>
          <a:p>
            <a:endParaRPr lang="en-US" dirty="0"/>
          </a:p>
          <a:p>
            <a:r>
              <a:rPr lang="en-US" dirty="0"/>
              <a:t>System total air flow</a:t>
            </a:r>
          </a:p>
          <a:p>
            <a:endParaRPr lang="en-US" dirty="0"/>
          </a:p>
          <a:p>
            <a:r>
              <a:rPr lang="en-US" dirty="0"/>
              <a:t>System supply pressure</a:t>
            </a:r>
          </a:p>
          <a:p>
            <a:endParaRPr lang="en-US" dirty="0"/>
          </a:p>
          <a:p>
            <a:r>
              <a:rPr lang="en-US" dirty="0"/>
              <a:t>Using total power and total air flow should account for unloaded power consumption of an individual compressor’s while delivering no air flow to the system.</a:t>
            </a:r>
          </a:p>
        </p:txBody>
      </p:sp>
      <p:sp>
        <p:nvSpPr>
          <p:cNvPr id="5" name="Text Placeholder 4">
            <a:extLst>
              <a:ext uri="{FF2B5EF4-FFF2-40B4-BE49-F238E27FC236}">
                <a16:creationId xmlns:a16="http://schemas.microsoft.com/office/drawing/2014/main" id="{4BA42FAA-0EA7-4B56-806E-097DCCDBEB98}"/>
              </a:ext>
            </a:extLst>
          </p:cNvPr>
          <p:cNvSpPr>
            <a:spLocks noGrp="1"/>
          </p:cNvSpPr>
          <p:nvPr>
            <p:ph type="body" sz="quarter" idx="1"/>
          </p:nvPr>
        </p:nvSpPr>
        <p:spPr>
          <a:xfrm>
            <a:off x="609600" y="1569720"/>
            <a:ext cx="5257800" cy="658368"/>
          </a:xfrm>
        </p:spPr>
        <p:txBody>
          <a:bodyPr/>
          <a:lstStyle/>
          <a:p>
            <a:r>
              <a:rPr lang="en-US" dirty="0"/>
              <a:t>Compressor Specific Power</a:t>
            </a:r>
          </a:p>
        </p:txBody>
      </p:sp>
      <p:sp>
        <p:nvSpPr>
          <p:cNvPr id="6" name="Text Placeholder 5">
            <a:extLst>
              <a:ext uri="{FF2B5EF4-FFF2-40B4-BE49-F238E27FC236}">
                <a16:creationId xmlns:a16="http://schemas.microsoft.com/office/drawing/2014/main" id="{0998DE48-EBD1-8731-0837-3A8E0E84D6ED}"/>
              </a:ext>
            </a:extLst>
          </p:cNvPr>
          <p:cNvSpPr>
            <a:spLocks noGrp="1"/>
          </p:cNvSpPr>
          <p:nvPr>
            <p:ph type="body" sz="quarter" idx="3"/>
          </p:nvPr>
        </p:nvSpPr>
        <p:spPr>
          <a:xfrm>
            <a:off x="6324602" y="1569720"/>
            <a:ext cx="5410198" cy="658368"/>
          </a:xfrm>
        </p:spPr>
        <p:txBody>
          <a:bodyPr/>
          <a:lstStyle/>
          <a:p>
            <a:r>
              <a:rPr lang="en-US" dirty="0"/>
              <a:t>System Specific Power</a:t>
            </a:r>
          </a:p>
        </p:txBody>
      </p:sp>
    </p:spTree>
    <p:extLst>
      <p:ext uri="{BB962C8B-B14F-4D97-AF65-F5344CB8AC3E}">
        <p14:creationId xmlns:p14="http://schemas.microsoft.com/office/powerpoint/2010/main" val="3970613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CD0E-CDC5-A011-6E85-E0F1A63234FC}"/>
              </a:ext>
            </a:extLst>
          </p:cNvPr>
          <p:cNvSpPr>
            <a:spLocks noGrp="1"/>
          </p:cNvSpPr>
          <p:nvPr>
            <p:ph type="title"/>
          </p:nvPr>
        </p:nvSpPr>
        <p:spPr/>
        <p:txBody>
          <a:bodyPr>
            <a:normAutofit fontScale="90000"/>
          </a:bodyPr>
          <a:lstStyle/>
          <a:p>
            <a:r>
              <a:rPr lang="en-US" dirty="0"/>
              <a:t>Compressor Specific Power – Scatter Plot 150 hp inlet modulation</a:t>
            </a:r>
          </a:p>
        </p:txBody>
      </p:sp>
      <p:sp>
        <p:nvSpPr>
          <p:cNvPr id="4" name="Content Placeholder 3">
            <a:extLst>
              <a:ext uri="{FF2B5EF4-FFF2-40B4-BE49-F238E27FC236}">
                <a16:creationId xmlns:a16="http://schemas.microsoft.com/office/drawing/2014/main" id="{23891173-6BF5-93C2-0563-07671231205E}"/>
              </a:ext>
            </a:extLst>
          </p:cNvPr>
          <p:cNvSpPr>
            <a:spLocks noGrp="1"/>
          </p:cNvSpPr>
          <p:nvPr>
            <p:ph sz="quarter" idx="2"/>
          </p:nvPr>
        </p:nvSpPr>
        <p:spPr>
          <a:xfrm>
            <a:off x="7682248" y="1125746"/>
            <a:ext cx="3987800" cy="4360654"/>
          </a:xfrm>
        </p:spPr>
        <p:txBody>
          <a:bodyPr/>
          <a:lstStyle/>
          <a:p>
            <a:r>
              <a:rPr lang="en-US" dirty="0"/>
              <a:t>Compressor flow = zero</a:t>
            </a:r>
          </a:p>
          <a:p>
            <a:pPr lvl="1"/>
            <a:r>
              <a:rPr lang="en-US" dirty="0"/>
              <a:t>Unloaded operation</a:t>
            </a:r>
          </a:p>
          <a:p>
            <a:pPr lvl="1"/>
            <a:r>
              <a:rPr lang="en-US" dirty="0"/>
              <a:t>Automatic Shutdown</a:t>
            </a:r>
          </a:p>
        </p:txBody>
      </p:sp>
      <p:pic>
        <p:nvPicPr>
          <p:cNvPr id="12" name="Content Placeholder 11">
            <a:extLst>
              <a:ext uri="{FF2B5EF4-FFF2-40B4-BE49-F238E27FC236}">
                <a16:creationId xmlns:a16="http://schemas.microsoft.com/office/drawing/2014/main" id="{1594A53B-830C-6D62-E3ED-0C25583B640D}"/>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520879" y="1125746"/>
            <a:ext cx="6636398" cy="4741654"/>
          </a:xfrm>
        </p:spPr>
      </p:pic>
      <mc:AlternateContent xmlns:mc="http://schemas.openxmlformats.org/markup-compatibility/2006" xmlns:a14="http://schemas.microsoft.com/office/drawing/2010/main">
        <mc:Choice Requires="a14">
          <p:sp>
            <p:nvSpPr>
              <p:cNvPr id="13" name="TextBox 1">
                <a:extLst>
                  <a:ext uri="{FF2B5EF4-FFF2-40B4-BE49-F238E27FC236}">
                    <a16:creationId xmlns:a16="http://schemas.microsoft.com/office/drawing/2014/main" id="{962B06FD-4BD5-F193-0A52-86C8F88E2686}"/>
                  </a:ext>
                </a:extLst>
              </p:cNvPr>
              <p:cNvSpPr txBox="1"/>
              <p:nvPr/>
            </p:nvSpPr>
            <p:spPr>
              <a:xfrm>
                <a:off x="7682248" y="2743200"/>
                <a:ext cx="4267200" cy="261924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𝑆𝑃</m:t>
                      </m:r>
                      <m:r>
                        <a:rPr lang="en-US" sz="3200" b="0" i="1" smtClean="0">
                          <a:latin typeface="Cambria Math" panose="02040503050406030204" pitchFamily="18" charset="0"/>
                        </a:rPr>
                        <m:t>=  </m:t>
                      </m:r>
                      <m:f>
                        <m:fPr>
                          <m:ctrlPr>
                            <a:rPr lang="en-US" sz="3200" b="0" i="1">
                              <a:latin typeface="Cambria Math" panose="02040503050406030204" pitchFamily="18" charset="0"/>
                            </a:rPr>
                          </m:ctrlPr>
                        </m:fPr>
                        <m:num>
                          <m:r>
                            <a:rPr lang="en-US" sz="3200" b="0" i="1">
                              <a:latin typeface="Cambria Math" panose="02040503050406030204" pitchFamily="18" charset="0"/>
                            </a:rPr>
                            <m:t>𝑘𝑊</m:t>
                          </m:r>
                        </m:num>
                        <m:den>
                          <m:f>
                            <m:fPr>
                              <m:type m:val="lin"/>
                              <m:ctrlPr>
                                <a:rPr lang="en-US" sz="3200" b="0" i="1">
                                  <a:latin typeface="Cambria Math" panose="02040503050406030204" pitchFamily="18" charset="0"/>
                                </a:rPr>
                              </m:ctrlPr>
                            </m:fPr>
                            <m:num>
                              <m:r>
                                <a:rPr lang="en-US" sz="3200" b="0" i="1">
                                  <a:latin typeface="Cambria Math" panose="02040503050406030204" pitchFamily="18" charset="0"/>
                                </a:rPr>
                                <m:t>𝑧𝑒𝑟𝑜</m:t>
                              </m:r>
                              <m:r>
                                <a:rPr lang="en-US" sz="3200" b="0" i="1">
                                  <a:latin typeface="Cambria Math" panose="02040503050406030204" pitchFamily="18" charset="0"/>
                                </a:rPr>
                                <m:t> </m:t>
                              </m:r>
                              <m:r>
                                <a:rPr lang="en-US" sz="3200" b="0" i="1">
                                  <a:latin typeface="Cambria Math" panose="02040503050406030204" pitchFamily="18" charset="0"/>
                                </a:rPr>
                                <m:t>𝑠𝑐𝑓𝑚</m:t>
                              </m:r>
                            </m:num>
                            <m:den>
                              <m:r>
                                <a:rPr lang="en-US" sz="3200" b="0" i="1">
                                  <a:latin typeface="Cambria Math" panose="02040503050406030204" pitchFamily="18" charset="0"/>
                                </a:rPr>
                                <m:t>100</m:t>
                              </m:r>
                            </m:den>
                          </m:f>
                          <m:r>
                            <a:rPr lang="en-US" sz="3200" b="0" i="1">
                              <a:latin typeface="Cambria Math" panose="02040503050406030204" pitchFamily="18" charset="0"/>
                            </a:rPr>
                            <m:t> </m:t>
                          </m:r>
                        </m:den>
                      </m:f>
                    </m:oMath>
                  </m:oMathPara>
                </a14:m>
                <a:endParaRPr lang="en-US" sz="3200" b="0" dirty="0"/>
              </a:p>
              <a:p>
                <a:pPr algn="ctr"/>
                <a:endParaRPr lang="en-US" sz="1800" b="0" i="1" dirty="0">
                  <a:latin typeface="Cambria Math" panose="02040503050406030204" pitchFamily="18" charset="0"/>
                </a:endParaRPr>
              </a:p>
              <a:p>
                <a:pPr algn="ctr"/>
                <a14:m>
                  <m:oMath xmlns:m="http://schemas.openxmlformats.org/officeDocument/2006/math">
                    <m:r>
                      <a:rPr lang="en-US" sz="3200" b="0" i="1" smtClean="0">
                        <a:latin typeface="Cambria Math" panose="02040503050406030204" pitchFamily="18" charset="0"/>
                      </a:rPr>
                      <m:t>𝑆𝑃</m:t>
                    </m:r>
                    <m:r>
                      <a:rPr lang="en-US" sz="3200" b="0" i="1" smtClean="0">
                        <a:latin typeface="Cambria Math" panose="02040503050406030204" pitchFamily="18" charset="0"/>
                      </a:rPr>
                      <m:t>=</m:t>
                    </m:r>
                  </m:oMath>
                </a14:m>
                <a:r>
                  <a:rPr lang="en-US" sz="3200" b="0" dirty="0"/>
                  <a:t> #DIV 0!</a:t>
                </a:r>
              </a:p>
              <a:p>
                <a:pPr algn="ctr"/>
                <a:r>
                  <a:rPr lang="en-US" sz="3200" dirty="0"/>
                  <a:t>error</a:t>
                </a:r>
                <a:endParaRPr lang="en-US" sz="3200" b="0" dirty="0"/>
              </a:p>
            </p:txBody>
          </p:sp>
        </mc:Choice>
        <mc:Fallback xmlns="">
          <p:sp>
            <p:nvSpPr>
              <p:cNvPr id="13" name="TextBox 1">
                <a:extLst>
                  <a:ext uri="{FF2B5EF4-FFF2-40B4-BE49-F238E27FC236}">
                    <a16:creationId xmlns:a16="http://schemas.microsoft.com/office/drawing/2014/main" id="{962B06FD-4BD5-F193-0A52-86C8F88E2686}"/>
                  </a:ext>
                </a:extLst>
              </p:cNvPr>
              <p:cNvSpPr txBox="1">
                <a:spLocks noRot="1" noChangeAspect="1" noMove="1" noResize="1" noEditPoints="1" noAdjustHandles="1" noChangeArrowheads="1" noChangeShapeType="1" noTextEdit="1"/>
              </p:cNvSpPr>
              <p:nvPr/>
            </p:nvSpPr>
            <p:spPr>
              <a:xfrm>
                <a:off x="7682248" y="2743200"/>
                <a:ext cx="4267200" cy="2619242"/>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24745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FA039-EAB0-AE0D-4E8B-05E9E81A045B}"/>
              </a:ext>
            </a:extLst>
          </p:cNvPr>
          <p:cNvSpPr>
            <a:spLocks noGrp="1"/>
          </p:cNvSpPr>
          <p:nvPr>
            <p:ph type="title"/>
          </p:nvPr>
        </p:nvSpPr>
        <p:spPr/>
        <p:txBody>
          <a:bodyPr>
            <a:normAutofit fontScale="90000"/>
          </a:bodyPr>
          <a:lstStyle/>
          <a:p>
            <a:r>
              <a:rPr lang="en-US" dirty="0"/>
              <a:t>Compressor Specific Power – 3D Scatter Plot 150 hp inlet modulation</a:t>
            </a:r>
          </a:p>
        </p:txBody>
      </p:sp>
      <p:pic>
        <p:nvPicPr>
          <p:cNvPr id="6" name="Content Placeholder 5">
            <a:extLst>
              <a:ext uri="{FF2B5EF4-FFF2-40B4-BE49-F238E27FC236}">
                <a16:creationId xmlns:a16="http://schemas.microsoft.com/office/drawing/2014/main" id="{C2B1B577-77AF-46D2-5549-78D1C25B308F}"/>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25883" y="889367"/>
            <a:ext cx="6352877" cy="5795841"/>
          </a:xfrm>
        </p:spPr>
      </p:pic>
      <p:sp>
        <p:nvSpPr>
          <p:cNvPr id="4" name="Content Placeholder 3">
            <a:extLst>
              <a:ext uri="{FF2B5EF4-FFF2-40B4-BE49-F238E27FC236}">
                <a16:creationId xmlns:a16="http://schemas.microsoft.com/office/drawing/2014/main" id="{496668CF-93AA-8C0A-8437-4A50B4DD9BB3}"/>
              </a:ext>
            </a:extLst>
          </p:cNvPr>
          <p:cNvSpPr>
            <a:spLocks noGrp="1"/>
          </p:cNvSpPr>
          <p:nvPr>
            <p:ph sz="quarter" idx="2"/>
          </p:nvPr>
        </p:nvSpPr>
        <p:spPr>
          <a:xfrm>
            <a:off x="6678760" y="1485900"/>
            <a:ext cx="5187357" cy="3886200"/>
          </a:xfrm>
        </p:spPr>
        <p:txBody>
          <a:bodyPr>
            <a:normAutofit fontScale="92500" lnSpcReduction="10000"/>
          </a:bodyPr>
          <a:lstStyle/>
          <a:p>
            <a:r>
              <a:rPr lang="en-US" dirty="0"/>
              <a:t>Specific Power is lower</a:t>
            </a:r>
          </a:p>
          <a:p>
            <a:pPr lvl="1"/>
            <a:r>
              <a:rPr lang="en-US" dirty="0"/>
              <a:t>with higher air flow rate </a:t>
            </a:r>
          </a:p>
          <a:p>
            <a:pPr lvl="1"/>
            <a:r>
              <a:rPr lang="en-US" dirty="0"/>
              <a:t>at lower discharge pressure</a:t>
            </a:r>
          </a:p>
          <a:p>
            <a:endParaRPr lang="en-US" dirty="0"/>
          </a:p>
          <a:p>
            <a:r>
              <a:rPr lang="en-US" dirty="0"/>
              <a:t>Eliminating waste (reducing air flow)</a:t>
            </a:r>
          </a:p>
          <a:p>
            <a:pPr lvl="1"/>
            <a:r>
              <a:rPr lang="en-US" dirty="0"/>
              <a:t>leakage</a:t>
            </a:r>
          </a:p>
          <a:p>
            <a:pPr lvl="1"/>
            <a:r>
              <a:rPr lang="en-US" dirty="0"/>
              <a:t>inappropriate use</a:t>
            </a:r>
          </a:p>
          <a:p>
            <a:pPr lvl="1"/>
            <a:r>
              <a:rPr lang="en-US" dirty="0"/>
              <a:t>artificial demand</a:t>
            </a:r>
          </a:p>
          <a:p>
            <a:pPr lvl="1"/>
            <a:r>
              <a:rPr lang="en-US" dirty="0"/>
              <a:t>will </a:t>
            </a:r>
            <a:r>
              <a:rPr lang="en-US" sz="3000" dirty="0">
                <a:sym typeface="Wingdings 3" panose="05040102010807070707" pitchFamily="18" charset="2"/>
              </a:rPr>
              <a:t></a:t>
            </a:r>
            <a:r>
              <a:rPr lang="en-US" dirty="0">
                <a:sym typeface="Wingdings 3" panose="05040102010807070707" pitchFamily="18" charset="2"/>
              </a:rPr>
              <a:t> specific power kWh / 100scfm</a:t>
            </a:r>
          </a:p>
          <a:p>
            <a:pPr lvl="1"/>
            <a:r>
              <a:rPr lang="en-US" dirty="0">
                <a:sym typeface="Wingdings 3" panose="05040102010807070707" pitchFamily="18" charset="2"/>
              </a:rPr>
              <a:t>will </a:t>
            </a:r>
            <a:r>
              <a:rPr lang="en-US" sz="3000" dirty="0">
                <a:sym typeface="Wingdings 3" panose="05040102010807070707" pitchFamily="18" charset="2"/>
              </a:rPr>
              <a:t></a:t>
            </a:r>
            <a:r>
              <a:rPr lang="en-US" dirty="0">
                <a:sym typeface="Wingdings 3" panose="05040102010807070707" pitchFamily="18" charset="2"/>
              </a:rPr>
              <a:t> energy kWh &amp; $$$$$</a:t>
            </a:r>
            <a:endParaRPr lang="en-US" dirty="0"/>
          </a:p>
        </p:txBody>
      </p:sp>
    </p:spTree>
    <p:extLst>
      <p:ext uri="{BB962C8B-B14F-4D97-AF65-F5344CB8AC3E}">
        <p14:creationId xmlns:p14="http://schemas.microsoft.com/office/powerpoint/2010/main" val="1683974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6432-4D3C-7E63-8C72-793647EC76C1}"/>
              </a:ext>
            </a:extLst>
          </p:cNvPr>
          <p:cNvSpPr>
            <a:spLocks noGrp="1"/>
          </p:cNvSpPr>
          <p:nvPr>
            <p:ph type="title"/>
          </p:nvPr>
        </p:nvSpPr>
        <p:spPr/>
        <p:txBody>
          <a:bodyPr/>
          <a:lstStyle/>
          <a:p>
            <a:r>
              <a:rPr lang="en-US" dirty="0"/>
              <a:t>System Specific Power – Flow –vs- Specific Power by location</a:t>
            </a:r>
          </a:p>
        </p:txBody>
      </p:sp>
      <p:pic>
        <p:nvPicPr>
          <p:cNvPr id="6" name="Content Placeholder 5">
            <a:extLst>
              <a:ext uri="{FF2B5EF4-FFF2-40B4-BE49-F238E27FC236}">
                <a16:creationId xmlns:a16="http://schemas.microsoft.com/office/drawing/2014/main" id="{F3262D66-F75A-9678-55D0-3C245E0EB28B}"/>
              </a:ext>
            </a:extLst>
          </p:cNvPr>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670974" y="1028703"/>
            <a:ext cx="6265328" cy="4762497"/>
          </a:xfrm>
        </p:spPr>
      </p:pic>
      <p:sp>
        <p:nvSpPr>
          <p:cNvPr id="10" name="Content Placeholder 9">
            <a:extLst>
              <a:ext uri="{FF2B5EF4-FFF2-40B4-BE49-F238E27FC236}">
                <a16:creationId xmlns:a16="http://schemas.microsoft.com/office/drawing/2014/main" id="{B86E215E-5E85-5358-ADB2-7ED33C0E83EE}"/>
              </a:ext>
            </a:extLst>
          </p:cNvPr>
          <p:cNvSpPr>
            <a:spLocks noGrp="1"/>
          </p:cNvSpPr>
          <p:nvPr>
            <p:ph sz="quarter" idx="1"/>
          </p:nvPr>
        </p:nvSpPr>
        <p:spPr/>
        <p:txBody>
          <a:bodyPr>
            <a:normAutofit fontScale="77500" lnSpcReduction="20000"/>
          </a:bodyPr>
          <a:lstStyle/>
          <a:p>
            <a:r>
              <a:rPr lang="en-US" dirty="0"/>
              <a:t>System Specific Power</a:t>
            </a:r>
          </a:p>
          <a:p>
            <a:pPr lvl="1"/>
            <a:r>
              <a:rPr lang="en-US" dirty="0"/>
              <a:t>With multiple compressors operating it is less likely that flow will equal zero.</a:t>
            </a:r>
          </a:p>
          <a:p>
            <a:pPr lvl="1"/>
            <a:r>
              <a:rPr lang="en-US" dirty="0"/>
              <a:t>For single compressors calculating hourly average flow and power makes it less likely that flow will be zero.</a:t>
            </a:r>
          </a:p>
          <a:p>
            <a:pPr lvl="1"/>
            <a:r>
              <a:rPr lang="en-US" dirty="0"/>
              <a:t>But it happens one client disabled automatic shutdown and the compressor ran unloaded all of 3</a:t>
            </a:r>
            <a:r>
              <a:rPr lang="en-US" baseline="30000" dirty="0"/>
              <a:t>rd</a:t>
            </a:r>
            <a:r>
              <a:rPr lang="en-US" dirty="0"/>
              <a:t> shift.</a:t>
            </a:r>
          </a:p>
          <a:p>
            <a:pPr lvl="1"/>
            <a:endParaRPr lang="en-US" dirty="0"/>
          </a:p>
          <a:p>
            <a:r>
              <a:rPr lang="en-US" dirty="0"/>
              <a:t>It is good practice to error trap #DIV 0! &amp; if it comes up set specific power to zero.</a:t>
            </a:r>
          </a:p>
          <a:p>
            <a:endParaRPr lang="en-US" dirty="0"/>
          </a:p>
          <a:p>
            <a:r>
              <a:rPr lang="en-US" dirty="0"/>
              <a:t>Remember if the compressor is unloaded, power is still being consumed.</a:t>
            </a:r>
          </a:p>
        </p:txBody>
      </p:sp>
    </p:spTree>
    <p:extLst>
      <p:ext uri="{BB962C8B-B14F-4D97-AF65-F5344CB8AC3E}">
        <p14:creationId xmlns:p14="http://schemas.microsoft.com/office/powerpoint/2010/main" val="2024467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extBox 11"/>
          <p:cNvSpPr txBox="1">
            <a:spLocks noChangeArrowheads="1"/>
          </p:cNvSpPr>
          <p:nvPr/>
        </p:nvSpPr>
        <p:spPr bwMode="auto">
          <a:xfrm>
            <a:off x="4648200" y="1582340"/>
            <a:ext cx="4236559"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000" kern="0" dirty="0">
                <a:solidFill>
                  <a:prstClr val="black"/>
                </a:solidFill>
                <a:latin typeface="+mj-lt"/>
              </a:rPr>
              <a:t> Panelists will answer your questions during the Q&amp;A session at the end of the Webinar.</a:t>
            </a:r>
          </a:p>
          <a:p>
            <a:pPr>
              <a:buFont typeface="Arial" panose="020B0604020202020204" pitchFamily="34" charset="0"/>
              <a:buChar char="•"/>
              <a:defRPr/>
            </a:pPr>
            <a:endParaRPr lang="en-US" altLang="en-US" sz="2000" kern="0" dirty="0">
              <a:solidFill>
                <a:prstClr val="black"/>
              </a:solidFill>
              <a:latin typeface="+mj-lt"/>
            </a:endParaRPr>
          </a:p>
          <a:p>
            <a:pPr>
              <a:buFont typeface="Arial" panose="020B0604020202020204" pitchFamily="34" charset="0"/>
              <a:buChar char="•"/>
              <a:defRPr/>
            </a:pPr>
            <a:r>
              <a:rPr lang="en-US" altLang="en-US" sz="2000" kern="0" dirty="0">
                <a:solidFill>
                  <a:prstClr val="black"/>
                </a:solidFill>
                <a:latin typeface="+mj-lt"/>
              </a:rPr>
              <a:t> Please post your questions in the Questions Window in your GoToWebinar interface.</a:t>
            </a:r>
          </a:p>
          <a:p>
            <a:pPr>
              <a:buFont typeface="Arial" panose="020B0604020202020204" pitchFamily="34" charset="0"/>
              <a:buChar char="•"/>
              <a:defRPr/>
            </a:pPr>
            <a:endParaRPr lang="en-US" altLang="en-US" sz="2000" kern="0" dirty="0">
              <a:solidFill>
                <a:prstClr val="black"/>
              </a:solidFill>
              <a:latin typeface="+mj-lt"/>
            </a:endParaRPr>
          </a:p>
          <a:p>
            <a:pPr>
              <a:buFont typeface="Arial" panose="020B0604020202020204" pitchFamily="34" charset="0"/>
              <a:buChar char="•"/>
              <a:defRPr/>
            </a:pPr>
            <a:r>
              <a:rPr lang="en-US" altLang="en-US" sz="2000" kern="0" dirty="0">
                <a:solidFill>
                  <a:prstClr val="black"/>
                </a:solidFill>
                <a:latin typeface="+mj-lt"/>
              </a:rPr>
              <a:t> Direct all questions to Compressed Air Best Practices</a:t>
            </a:r>
            <a:r>
              <a:rPr lang="en-US" altLang="en-US" sz="2000" dirty="0">
                <a:latin typeface="+mj-lt"/>
                <a:cs typeface="Arial" panose="020B0604020202020204" pitchFamily="34" charset="0"/>
              </a:rPr>
              <a:t>®</a:t>
            </a:r>
            <a:r>
              <a:rPr lang="en-US" altLang="en-US" sz="2000" kern="0" dirty="0">
                <a:solidFill>
                  <a:prstClr val="black"/>
                </a:solidFill>
                <a:latin typeface="+mj-lt"/>
              </a:rPr>
              <a:t> Magazine</a:t>
            </a:r>
          </a:p>
          <a:p>
            <a:pPr>
              <a:defRPr/>
            </a:pPr>
            <a:endParaRPr lang="en-US" altLang="en-US" sz="1400" kern="0" dirty="0">
              <a:solidFill>
                <a:prstClr val="black"/>
              </a:solidFill>
            </a:endParaRPr>
          </a:p>
        </p:txBody>
      </p:sp>
      <p:sp>
        <p:nvSpPr>
          <p:cNvPr id="2" name="Title 1">
            <a:extLst>
              <a:ext uri="{FF2B5EF4-FFF2-40B4-BE49-F238E27FC236}">
                <a16:creationId xmlns:a16="http://schemas.microsoft.com/office/drawing/2014/main" id="{BE88808F-9F1A-4FAF-BF1A-4CC7D8AC96C8}"/>
              </a:ext>
            </a:extLst>
          </p:cNvPr>
          <p:cNvSpPr>
            <a:spLocks noGrp="1"/>
          </p:cNvSpPr>
          <p:nvPr>
            <p:ph type="title"/>
          </p:nvPr>
        </p:nvSpPr>
        <p:spPr/>
        <p:txBody>
          <a:bodyPr/>
          <a:lstStyle/>
          <a:p>
            <a:pPr algn="ctr"/>
            <a:r>
              <a:rPr lang="en-US" dirty="0"/>
              <a:t>Q&amp;A Format</a:t>
            </a:r>
          </a:p>
        </p:txBody>
      </p:sp>
      <p:sp>
        <p:nvSpPr>
          <p:cNvPr id="3" name="TextBox 2">
            <a:extLst>
              <a:ext uri="{FF2B5EF4-FFF2-40B4-BE49-F238E27FC236}">
                <a16:creationId xmlns:a16="http://schemas.microsoft.com/office/drawing/2014/main" id="{94883D91-C66F-428F-8C5D-06BF233B3D46}"/>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8" name="Picture 7">
            <a:extLst>
              <a:ext uri="{FF2B5EF4-FFF2-40B4-BE49-F238E27FC236}">
                <a16:creationId xmlns:a16="http://schemas.microsoft.com/office/drawing/2014/main" id="{AC5DF3A7-CD2E-46BB-AEA3-A7A5CFFE7EB8}"/>
              </a:ext>
            </a:extLst>
          </p:cNvPr>
          <p:cNvPicPr>
            <a:picLocks noChangeAspect="1"/>
          </p:cNvPicPr>
          <p:nvPr/>
        </p:nvPicPr>
        <p:blipFill>
          <a:blip r:embed="rId2"/>
          <a:stretch>
            <a:fillRect/>
          </a:stretch>
        </p:blipFill>
        <p:spPr>
          <a:xfrm>
            <a:off x="1177134" y="912911"/>
            <a:ext cx="2358986" cy="4724400"/>
          </a:xfrm>
          <a:prstGeom prst="rect">
            <a:avLst/>
          </a:prstGeom>
        </p:spPr>
      </p:pic>
      <p:pic>
        <p:nvPicPr>
          <p:cNvPr id="7" name="Picture 4">
            <a:extLst>
              <a:ext uri="{FF2B5EF4-FFF2-40B4-BE49-F238E27FC236}">
                <a16:creationId xmlns:a16="http://schemas.microsoft.com/office/drawing/2014/main" id="{694944BB-DA8D-DC0E-CC5B-74C17F6B2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9400" y="4004878"/>
            <a:ext cx="166687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7C75306B-B97F-6216-243E-5C487F4483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7800" y="4242886"/>
            <a:ext cx="135255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75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6432-4D3C-7E63-8C72-793647EC76C1}"/>
              </a:ext>
            </a:extLst>
          </p:cNvPr>
          <p:cNvSpPr>
            <a:spLocks noGrp="1"/>
          </p:cNvSpPr>
          <p:nvPr>
            <p:ph type="title"/>
          </p:nvPr>
        </p:nvSpPr>
        <p:spPr/>
        <p:txBody>
          <a:bodyPr/>
          <a:lstStyle/>
          <a:p>
            <a:r>
              <a:rPr lang="en-US" dirty="0"/>
              <a:t>System Specific Power – Flow –vs- Specific Power by location</a:t>
            </a:r>
          </a:p>
        </p:txBody>
      </p:sp>
      <p:sp>
        <p:nvSpPr>
          <p:cNvPr id="10" name="Content Placeholder 9">
            <a:extLst>
              <a:ext uri="{FF2B5EF4-FFF2-40B4-BE49-F238E27FC236}">
                <a16:creationId xmlns:a16="http://schemas.microsoft.com/office/drawing/2014/main" id="{B86E215E-5E85-5358-ADB2-7ED33C0E83EE}"/>
              </a:ext>
            </a:extLst>
          </p:cNvPr>
          <p:cNvSpPr>
            <a:spLocks noGrp="1"/>
          </p:cNvSpPr>
          <p:nvPr>
            <p:ph sz="quarter" idx="1"/>
          </p:nvPr>
        </p:nvSpPr>
        <p:spPr/>
        <p:txBody>
          <a:bodyPr>
            <a:normAutofit fontScale="77500" lnSpcReduction="20000"/>
          </a:bodyPr>
          <a:lstStyle/>
          <a:p>
            <a:r>
              <a:rPr lang="en-US" dirty="0"/>
              <a:t>System Specific Power</a:t>
            </a:r>
          </a:p>
          <a:p>
            <a:pPr lvl="1"/>
            <a:r>
              <a:rPr lang="en-US" dirty="0"/>
              <a:t>With multiple compressors operating it is less likely that flow will equal zero.</a:t>
            </a:r>
          </a:p>
          <a:p>
            <a:pPr lvl="1"/>
            <a:r>
              <a:rPr lang="en-US" dirty="0"/>
              <a:t>For single compressors calculating hourly average flow and power makes it less likely that flow will be zero.</a:t>
            </a:r>
          </a:p>
          <a:p>
            <a:pPr lvl="1"/>
            <a:r>
              <a:rPr lang="en-US" dirty="0"/>
              <a:t>But it happens one client disabled automatic shutdown and the compressor ran unloaded all of 3</a:t>
            </a:r>
            <a:r>
              <a:rPr lang="en-US" baseline="30000" dirty="0"/>
              <a:t>rd</a:t>
            </a:r>
            <a:r>
              <a:rPr lang="en-US" dirty="0"/>
              <a:t> shift.</a:t>
            </a:r>
          </a:p>
          <a:p>
            <a:pPr lvl="1"/>
            <a:endParaRPr lang="en-US" dirty="0"/>
          </a:p>
          <a:p>
            <a:r>
              <a:rPr lang="en-US" dirty="0"/>
              <a:t>It is good practice to error trap #DIV 0! &amp; if it comes up set specific power to zero.</a:t>
            </a:r>
          </a:p>
          <a:p>
            <a:endParaRPr lang="en-US" dirty="0"/>
          </a:p>
          <a:p>
            <a:r>
              <a:rPr lang="en-US" dirty="0"/>
              <a:t>Remember if the compressor is unloaded, power is still being consumed.</a:t>
            </a:r>
          </a:p>
        </p:txBody>
      </p:sp>
      <p:pic>
        <p:nvPicPr>
          <p:cNvPr id="7" name="Content Placeholder 6">
            <a:extLst>
              <a:ext uri="{FF2B5EF4-FFF2-40B4-BE49-F238E27FC236}">
                <a16:creationId xmlns:a16="http://schemas.microsoft.com/office/drawing/2014/main" id="{7B13E44F-1CA8-02EC-6D47-740C900DD18C}"/>
              </a:ext>
            </a:extLst>
          </p:cNvPr>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486400" y="1178940"/>
            <a:ext cx="6479034" cy="5526660"/>
          </a:xfrm>
        </p:spPr>
      </p:pic>
    </p:spTree>
    <p:extLst>
      <p:ext uri="{BB962C8B-B14F-4D97-AF65-F5344CB8AC3E}">
        <p14:creationId xmlns:p14="http://schemas.microsoft.com/office/powerpoint/2010/main" val="3195237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3D56A4B-6904-C7A2-8ADE-36A288E4049F}"/>
              </a:ext>
            </a:extLst>
          </p:cNvPr>
          <p:cNvSpPr>
            <a:spLocks noGrp="1"/>
          </p:cNvSpPr>
          <p:nvPr>
            <p:ph type="title"/>
          </p:nvPr>
        </p:nvSpPr>
        <p:spPr/>
        <p:txBody>
          <a:bodyPr/>
          <a:lstStyle/>
          <a:p>
            <a:r>
              <a:rPr lang="en-US" dirty="0"/>
              <a:t>Hourly Average Measured Performance Profile</a:t>
            </a:r>
          </a:p>
        </p:txBody>
      </p:sp>
      <p:pic>
        <p:nvPicPr>
          <p:cNvPr id="8" name="Content Placeholder 7">
            <a:extLst>
              <a:ext uri="{FF2B5EF4-FFF2-40B4-BE49-F238E27FC236}">
                <a16:creationId xmlns:a16="http://schemas.microsoft.com/office/drawing/2014/main" id="{2AD3B20B-21CC-01D8-1D1D-393AD9315E80}"/>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372832" y="990600"/>
            <a:ext cx="7636338" cy="5638800"/>
          </a:xfrm>
        </p:spPr>
      </p:pic>
      <p:sp>
        <p:nvSpPr>
          <p:cNvPr id="9" name="Content Placeholder 8">
            <a:extLst>
              <a:ext uri="{FF2B5EF4-FFF2-40B4-BE49-F238E27FC236}">
                <a16:creationId xmlns:a16="http://schemas.microsoft.com/office/drawing/2014/main" id="{72193056-451F-24E9-8B14-A28256DDEEF7}"/>
              </a:ext>
            </a:extLst>
          </p:cNvPr>
          <p:cNvSpPr>
            <a:spLocks noGrp="1"/>
          </p:cNvSpPr>
          <p:nvPr>
            <p:ph sz="quarter" idx="2"/>
          </p:nvPr>
        </p:nvSpPr>
        <p:spPr>
          <a:xfrm>
            <a:off x="8154994" y="1600200"/>
            <a:ext cx="3691965" cy="3886200"/>
          </a:xfrm>
        </p:spPr>
        <p:txBody>
          <a:bodyPr>
            <a:normAutofit fontScale="85000" lnSpcReduction="20000"/>
          </a:bodyPr>
          <a:lstStyle/>
          <a:p>
            <a:r>
              <a:rPr lang="en-US" dirty="0"/>
              <a:t>Hourly average performance reduces #DIV 0! Error potential.</a:t>
            </a:r>
          </a:p>
          <a:p>
            <a:endParaRPr lang="en-US" dirty="0"/>
          </a:p>
          <a:p>
            <a:r>
              <a:rPr lang="en-US" dirty="0"/>
              <a:t>CASE Index eliminates the #DIV 0! error.</a:t>
            </a:r>
          </a:p>
          <a:p>
            <a:pPr lvl="1"/>
            <a:r>
              <a:rPr lang="en-US" dirty="0"/>
              <a:t>It also continues to account for power consumed during unloaded operation.</a:t>
            </a:r>
          </a:p>
          <a:p>
            <a:endParaRPr lang="en-US" dirty="0"/>
          </a:p>
          <a:p>
            <a:r>
              <a:rPr lang="en-US" dirty="0"/>
              <a:t>Specific Power can be calculated from CASE index value.</a:t>
            </a:r>
          </a:p>
        </p:txBody>
      </p:sp>
    </p:spTree>
    <p:extLst>
      <p:ext uri="{BB962C8B-B14F-4D97-AF65-F5344CB8AC3E}">
        <p14:creationId xmlns:p14="http://schemas.microsoft.com/office/powerpoint/2010/main" val="1846617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1E643-6865-4B1F-5713-78F1D5C159F9}"/>
              </a:ext>
            </a:extLst>
          </p:cNvPr>
          <p:cNvSpPr>
            <a:spLocks noGrp="1"/>
          </p:cNvSpPr>
          <p:nvPr>
            <p:ph type="title"/>
          </p:nvPr>
        </p:nvSpPr>
        <p:spPr/>
        <p:txBody>
          <a:bodyPr/>
          <a:lstStyle/>
          <a:p>
            <a:endParaRPr lang="en-US"/>
          </a:p>
        </p:txBody>
      </p:sp>
      <p:pic>
        <p:nvPicPr>
          <p:cNvPr id="18" name="Content Placeholder 17">
            <a:extLst>
              <a:ext uri="{FF2B5EF4-FFF2-40B4-BE49-F238E27FC236}">
                <a16:creationId xmlns:a16="http://schemas.microsoft.com/office/drawing/2014/main" id="{7238AF00-F282-097A-4F9C-1E40E13824B4}"/>
              </a:ext>
            </a:extLst>
          </p:cNvPr>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7696200" y="990505"/>
            <a:ext cx="3886200" cy="4911925"/>
          </a:xfr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79F10E4-6B9C-47E9-3FBD-414080DDD23A}"/>
                  </a:ext>
                </a:extLst>
              </p:cNvPr>
              <p:cNvSpPr txBox="1"/>
              <p:nvPr/>
            </p:nvSpPr>
            <p:spPr>
              <a:xfrm>
                <a:off x="304800" y="1869355"/>
                <a:ext cx="6267037" cy="9436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𝐶𝐴𝑆𝐸</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2419 </m:t>
                          </m:r>
                          <m:f>
                            <m:fPr>
                              <m:ctrlPr>
                                <a:rPr lang="en-US" b="0" i="1" smtClean="0">
                                  <a:latin typeface="Cambria Math" panose="02040503050406030204" pitchFamily="18" charset="0"/>
                                </a:rPr>
                              </m:ctrlPr>
                            </m:fPr>
                            <m:num>
                              <m:r>
                                <a:rPr lang="en-US" b="0" i="1" smtClean="0">
                                  <a:latin typeface="Cambria Math" panose="02040503050406030204" pitchFamily="18" charset="0"/>
                                </a:rPr>
                                <m:t>𝑠𝑐𝑓</m:t>
                              </m:r>
                            </m:num>
                            <m:den>
                              <m:r>
                                <a:rPr lang="en-US" b="0" i="1" smtClean="0">
                                  <a:latin typeface="Cambria Math" panose="02040503050406030204" pitchFamily="18" charset="0"/>
                                </a:rPr>
                                <m:t>𝑚𝑖𝑛</m:t>
                              </m:r>
                            </m:den>
                          </m:f>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60 </m:t>
                              </m:r>
                              <m:r>
                                <a:rPr lang="en-US" b="0" i="1" smtClean="0">
                                  <a:latin typeface="Cambria Math" panose="02040503050406030204" pitchFamily="18" charset="0"/>
                                  <a:ea typeface="Cambria Math" panose="02040503050406030204" pitchFamily="18" charset="0"/>
                                </a:rPr>
                                <m:t>𝑚𝑖𝑛</m:t>
                              </m:r>
                            </m:num>
                            <m:den>
                              <m:r>
                                <a:rPr lang="en-US" b="0" i="1" smtClean="0">
                                  <a:latin typeface="Cambria Math" panose="02040503050406030204" pitchFamily="18" charset="0"/>
                                  <a:ea typeface="Cambria Math" panose="02040503050406030204" pitchFamily="18" charset="0"/>
                                </a:rPr>
                                <m:t>1 </m:t>
                              </m:r>
                              <m:r>
                                <a:rPr lang="en-US" b="0" i="1" smtClean="0">
                                  <a:latin typeface="Cambria Math" panose="02040503050406030204" pitchFamily="18" charset="0"/>
                                  <a:ea typeface="Cambria Math" panose="02040503050406030204" pitchFamily="18" charset="0"/>
                                </a:rPr>
                                <m:t>h𝑟</m:t>
                              </m:r>
                            </m:den>
                          </m:f>
                        </m:num>
                        <m:den>
                          <m:r>
                            <a:rPr lang="en-US" b="0" i="1" smtClean="0">
                              <a:latin typeface="Cambria Math" panose="02040503050406030204" pitchFamily="18" charset="0"/>
                            </a:rPr>
                            <m:t>528.2 </m:t>
                          </m:r>
                          <m:f>
                            <m:fPr>
                              <m:ctrlPr>
                                <a:rPr lang="en-US" b="0" i="1" smtClean="0">
                                  <a:latin typeface="Cambria Math" panose="02040503050406030204" pitchFamily="18" charset="0"/>
                                </a:rPr>
                              </m:ctrlPr>
                            </m:fPr>
                            <m:num>
                              <m:r>
                                <a:rPr lang="en-US" b="0" i="1" smtClean="0">
                                  <a:latin typeface="Cambria Math" panose="02040503050406030204" pitchFamily="18" charset="0"/>
                                </a:rPr>
                                <m:t>𝑘𝑊</m:t>
                              </m:r>
                            </m:num>
                            <m:den>
                              <m:r>
                                <a:rPr lang="en-US" b="0" i="1" smtClean="0">
                                  <a:latin typeface="Cambria Math" panose="02040503050406030204" pitchFamily="18" charset="0"/>
                                </a:rPr>
                                <m:t>h𝑟</m:t>
                              </m:r>
                            </m:den>
                          </m:f>
                        </m:den>
                      </m:f>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a:latin typeface="Cambria Math" panose="02040503050406030204" pitchFamily="18" charset="0"/>
                            </a:rPr>
                            <m:t>145,140</m:t>
                          </m:r>
                          <m:r>
                            <a:rPr lang="en-US" b="0" i="1" smtClean="0">
                              <a:latin typeface="Cambria Math" panose="02040503050406030204" pitchFamily="18" charset="0"/>
                            </a:rPr>
                            <m:t> </m:t>
                          </m:r>
                          <m:r>
                            <a:rPr lang="en-US" b="0" i="1" smtClean="0">
                              <a:latin typeface="Cambria Math" panose="02040503050406030204" pitchFamily="18" charset="0"/>
                            </a:rPr>
                            <m:t>𝑠𝑐𝑓h</m:t>
                          </m:r>
                        </m:num>
                        <m:den>
                          <m:r>
                            <a:rPr lang="en-US" b="0" i="1" smtClean="0">
                              <a:latin typeface="Cambria Math" panose="02040503050406030204" pitchFamily="18" charset="0"/>
                            </a:rPr>
                            <m:t>528.2 </m:t>
                          </m:r>
                          <m:r>
                            <a:rPr lang="en-US" b="0" i="1" smtClean="0">
                              <a:latin typeface="Cambria Math" panose="02040503050406030204" pitchFamily="18" charset="0"/>
                            </a:rPr>
                            <m:t>𝑘𝑊h</m:t>
                          </m:r>
                        </m:den>
                      </m:f>
                      <m:r>
                        <a:rPr lang="en-US" b="0" i="1" smtClean="0">
                          <a:latin typeface="Cambria Math" panose="02040503050406030204" pitchFamily="18" charset="0"/>
                        </a:rPr>
                        <m:t>=274.78 </m:t>
                      </m:r>
                      <m:f>
                        <m:fPr>
                          <m:ctrlPr>
                            <a:rPr lang="en-US" b="0" i="1" smtClean="0">
                              <a:latin typeface="Cambria Math" panose="02040503050406030204" pitchFamily="18" charset="0"/>
                            </a:rPr>
                          </m:ctrlPr>
                        </m:fPr>
                        <m:num>
                          <m:r>
                            <a:rPr lang="en-US" b="0" i="1" smtClean="0">
                              <a:latin typeface="Cambria Math" panose="02040503050406030204" pitchFamily="18" charset="0"/>
                            </a:rPr>
                            <m:t>𝑠𝑐𝑓</m:t>
                          </m:r>
                        </m:num>
                        <m:den>
                          <m:r>
                            <a:rPr lang="en-US" b="0" i="1" smtClean="0">
                              <a:latin typeface="Cambria Math" panose="02040503050406030204" pitchFamily="18" charset="0"/>
                            </a:rPr>
                            <m:t>𝑘𝑊h</m:t>
                          </m:r>
                        </m:den>
                      </m:f>
                    </m:oMath>
                  </m:oMathPara>
                </a14:m>
                <a:endParaRPr lang="en-US" dirty="0"/>
              </a:p>
            </p:txBody>
          </p:sp>
        </mc:Choice>
        <mc:Fallback xmlns="">
          <p:sp>
            <p:nvSpPr>
              <p:cNvPr id="7" name="TextBox 6">
                <a:extLst>
                  <a:ext uri="{FF2B5EF4-FFF2-40B4-BE49-F238E27FC236}">
                    <a16:creationId xmlns:a16="http://schemas.microsoft.com/office/drawing/2014/main" id="{979F10E4-6B9C-47E9-3FBD-414080DDD23A}"/>
                  </a:ext>
                </a:extLst>
              </p:cNvPr>
              <p:cNvSpPr txBox="1">
                <a:spLocks noRot="1" noChangeAspect="1" noMove="1" noResize="1" noEditPoints="1" noAdjustHandles="1" noChangeArrowheads="1" noChangeShapeType="1" noTextEdit="1"/>
              </p:cNvSpPr>
              <p:nvPr/>
            </p:nvSpPr>
            <p:spPr>
              <a:xfrm>
                <a:off x="304800" y="1869355"/>
                <a:ext cx="6267037" cy="94365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7A2E77AB-EB55-60B7-EAD9-9808823B14F0}"/>
                  </a:ext>
                </a:extLst>
              </p14:cNvPr>
              <p14:cNvContentPartPr/>
              <p14:nvPr/>
            </p14:nvContentPartPr>
            <p14:xfrm>
              <a:off x="10588440" y="5407511"/>
              <a:ext cx="924480" cy="388440"/>
            </p14:xfrm>
          </p:contentPart>
        </mc:Choice>
        <mc:Fallback xmlns="">
          <p:pic>
            <p:nvPicPr>
              <p:cNvPr id="9" name="Ink 8">
                <a:extLst>
                  <a:ext uri="{FF2B5EF4-FFF2-40B4-BE49-F238E27FC236}">
                    <a16:creationId xmlns:a16="http://schemas.microsoft.com/office/drawing/2014/main" id="{7A2E77AB-EB55-60B7-EAD9-9808823B14F0}"/>
                  </a:ext>
                </a:extLst>
              </p:cNvPr>
              <p:cNvPicPr/>
              <p:nvPr/>
            </p:nvPicPr>
            <p:blipFill>
              <a:blip r:embed="rId5"/>
              <a:stretch>
                <a:fillRect/>
              </a:stretch>
            </p:blipFill>
            <p:spPr>
              <a:xfrm>
                <a:off x="10579440" y="5398511"/>
                <a:ext cx="942120" cy="406080"/>
              </a:xfrm>
              <a:prstGeom prst="rect">
                <a:avLst/>
              </a:prstGeom>
            </p:spPr>
          </p:pic>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FE230A8-3273-FEE0-F47E-4EA2DF5D7D3A}"/>
                  </a:ext>
                </a:extLst>
              </p:cNvPr>
              <p:cNvSpPr txBox="1"/>
              <p:nvPr/>
            </p:nvSpPr>
            <p:spPr>
              <a:xfrm>
                <a:off x="453806" y="3697249"/>
                <a:ext cx="6661481" cy="860172"/>
              </a:xfrm>
              <a:prstGeom prst="rect">
                <a:avLst/>
              </a:prstGeom>
              <a:noFill/>
            </p:spPr>
            <p:txBody>
              <a:bodyPr wrap="square" lIns="0" tIns="0" rIns="0" bIns="0" rtlCol="0">
                <a:spAutoFit/>
              </a:bodyPr>
              <a:lstStyle/>
              <a:p>
                <a:r>
                  <a:rPr lang="en-US" sz="2000" b="0" dirty="0"/>
                  <a:t>s</a:t>
                </a:r>
                <a14:m>
                  <m:oMath xmlns:m="http://schemas.openxmlformats.org/officeDocument/2006/math">
                    <m:r>
                      <a:rPr lang="en-US" sz="2400" b="0" i="1" smtClean="0">
                        <a:latin typeface="Cambria Math" panose="02040503050406030204" pitchFamily="18" charset="0"/>
                      </a:rPr>
                      <m:t>𝑐𝑓𝑚</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i="1">
                            <a:latin typeface="Cambria Math" panose="02040503050406030204" pitchFamily="18" charset="0"/>
                          </a:rPr>
                          <m:t>274.78 </m:t>
                        </m:r>
                        <m:f>
                          <m:fPr>
                            <m:ctrlPr>
                              <a:rPr lang="en-US" sz="2400" i="1">
                                <a:latin typeface="Cambria Math" panose="02040503050406030204" pitchFamily="18" charset="0"/>
                              </a:rPr>
                            </m:ctrlPr>
                          </m:fPr>
                          <m:num>
                            <m:r>
                              <a:rPr lang="en-US" sz="2400" i="1">
                                <a:latin typeface="Cambria Math" panose="02040503050406030204" pitchFamily="18" charset="0"/>
                              </a:rPr>
                              <m:t>𝑠𝑐𝑓</m:t>
                            </m:r>
                          </m:num>
                          <m:den>
                            <m:r>
                              <a:rPr lang="en-US" sz="2400" i="1">
                                <a:latin typeface="Cambria Math" panose="02040503050406030204" pitchFamily="18" charset="0"/>
                              </a:rPr>
                              <m:t>𝑘𝑊h</m:t>
                            </m:r>
                          </m:den>
                        </m:f>
                        <m:r>
                          <a:rPr lang="en-US" sz="2400" i="1">
                            <a:latin typeface="Cambria Math" panose="02040503050406030204" pitchFamily="18" charset="0"/>
                          </a:rPr>
                          <m:t> </m:t>
                        </m:r>
                        <m:r>
                          <a:rPr lang="en-US" sz="2400" i="1">
                            <a:latin typeface="Cambria Math" panose="02040503050406030204" pitchFamily="18" charset="0"/>
                          </a:rPr>
                          <m:t>𝑥</m:t>
                        </m:r>
                        <m:r>
                          <a:rPr lang="en-US" sz="2400" i="1">
                            <a:latin typeface="Cambria Math" panose="02040503050406030204" pitchFamily="18" charset="0"/>
                          </a:rPr>
                          <m:t> </m:t>
                        </m:r>
                        <m:r>
                          <a:rPr lang="en-US" sz="2400">
                            <a:latin typeface="Cambria Math" panose="02040503050406030204" pitchFamily="18" charset="0"/>
                          </a:rPr>
                          <m:t>528.2 </m:t>
                        </m:r>
                        <m:r>
                          <m:rPr>
                            <m:sty m:val="p"/>
                          </m:rPr>
                          <a:rPr lang="en-US" sz="2400">
                            <a:latin typeface="Cambria Math" panose="02040503050406030204" pitchFamily="18" charset="0"/>
                          </a:rPr>
                          <m:t>kWh</m:t>
                        </m:r>
                      </m:num>
                      <m:den>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60 </m:t>
                            </m:r>
                            <m:r>
                              <a:rPr lang="en-US" sz="2400" b="0" i="1" smtClean="0">
                                <a:latin typeface="Cambria Math" panose="02040503050406030204" pitchFamily="18" charset="0"/>
                              </a:rPr>
                              <m:t>𝑚𝑖𝑛</m:t>
                            </m:r>
                          </m:num>
                          <m:den>
                            <m:r>
                              <a:rPr lang="en-US" sz="2400" b="0" i="1" smtClean="0">
                                <a:latin typeface="Cambria Math" panose="02040503050406030204" pitchFamily="18" charset="0"/>
                              </a:rPr>
                              <m:t>1 </m:t>
                            </m:r>
                            <m:r>
                              <a:rPr lang="en-US" sz="2400" b="0" i="1" smtClean="0">
                                <a:latin typeface="Cambria Math" panose="02040503050406030204" pitchFamily="18" charset="0"/>
                              </a:rPr>
                              <m:t>h𝑟</m:t>
                            </m:r>
                          </m:den>
                        </m:f>
                      </m:den>
                    </m:f>
                    <m:r>
                      <a:rPr lang="en-US" sz="2400" b="0" i="0" smtClean="0">
                        <a:latin typeface="Cambria Math" panose="02040503050406030204" pitchFamily="18" charset="0"/>
                      </a:rPr>
                      <m:t>=2,418.97 </m:t>
                    </m:r>
                    <m:r>
                      <m:rPr>
                        <m:sty m:val="p"/>
                      </m:rPr>
                      <a:rPr lang="en-US" sz="2400" b="0" i="0" smtClean="0">
                        <a:latin typeface="Cambria Math" panose="02040503050406030204" pitchFamily="18" charset="0"/>
                      </a:rPr>
                      <m:t>scfm</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h</m:t>
                    </m:r>
                    <m:r>
                      <a:rPr lang="en-US" sz="2400" b="0" i="0" smtClean="0">
                        <a:latin typeface="Cambria Math" panose="02040503050406030204" pitchFamily="18" charset="0"/>
                      </a:rPr>
                      <m:t>) </m:t>
                    </m:r>
                  </m:oMath>
                </a14:m>
                <a:endParaRPr lang="en-US" sz="2400" dirty="0"/>
              </a:p>
            </p:txBody>
          </p:sp>
        </mc:Choice>
        <mc:Fallback xmlns="">
          <p:sp>
            <p:nvSpPr>
              <p:cNvPr id="10" name="TextBox 9">
                <a:extLst>
                  <a:ext uri="{FF2B5EF4-FFF2-40B4-BE49-F238E27FC236}">
                    <a16:creationId xmlns:a16="http://schemas.microsoft.com/office/drawing/2014/main" id="{DFE230A8-3273-FEE0-F47E-4EA2DF5D7D3A}"/>
                  </a:ext>
                </a:extLst>
              </p:cNvPr>
              <p:cNvSpPr txBox="1">
                <a:spLocks noRot="1" noChangeAspect="1" noMove="1" noResize="1" noEditPoints="1" noAdjustHandles="1" noChangeArrowheads="1" noChangeShapeType="1" noTextEdit="1"/>
              </p:cNvSpPr>
              <p:nvPr/>
            </p:nvSpPr>
            <p:spPr>
              <a:xfrm>
                <a:off x="453806" y="3697249"/>
                <a:ext cx="6661481" cy="860172"/>
              </a:xfrm>
              <a:prstGeom prst="rect">
                <a:avLst/>
              </a:prstGeom>
              <a:blipFill>
                <a:blip r:embed="rId6"/>
                <a:stretch>
                  <a:fillRect l="-22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464823C-9692-F88F-E762-78BC7EFCB758}"/>
                  </a:ext>
                </a:extLst>
              </p:cNvPr>
              <p:cNvSpPr txBox="1"/>
              <p:nvPr/>
            </p:nvSpPr>
            <p:spPr>
              <a:xfrm>
                <a:off x="304800" y="4692828"/>
                <a:ext cx="6810487" cy="7146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𝑆𝑃</m:t>
                      </m:r>
                      <m:r>
                        <a:rPr lang="en-US" b="0" i="1" smtClean="0">
                          <a:latin typeface="Cambria Math" panose="02040503050406030204" pitchFamily="18" charset="0"/>
                        </a:rPr>
                        <m:t> =</m:t>
                      </m:r>
                      <m:f>
                        <m:fPr>
                          <m:type m:val="lin"/>
                          <m:ctrlPr>
                            <a:rPr lang="en-US" b="0" i="1" smtClean="0">
                              <a:latin typeface="Cambria Math" panose="02040503050406030204" pitchFamily="18" charset="0"/>
                            </a:rPr>
                          </m:ctrlPr>
                        </m:fPr>
                        <m:num>
                          <m:r>
                            <a:rPr lang="en-US">
                              <a:latin typeface="Cambria Math" panose="02040503050406030204" pitchFamily="18" charset="0"/>
                            </a:rPr>
                            <m:t>528.2 </m:t>
                          </m:r>
                          <m:r>
                            <m:rPr>
                              <m:sty m:val="p"/>
                            </m:rPr>
                            <a:rPr lang="en-US">
                              <a:latin typeface="Cambria Math" panose="02040503050406030204" pitchFamily="18" charset="0"/>
                            </a:rPr>
                            <m:t>kWh</m:t>
                          </m:r>
                        </m:num>
                        <m:den>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d>
                                    <m:dPr>
                                      <m:ctrlPr>
                                        <a:rPr lang="en-US" i="1">
                                          <a:latin typeface="Cambria Math" panose="02040503050406030204" pitchFamily="18" charset="0"/>
                                        </a:rPr>
                                      </m:ctrlPr>
                                    </m:dPr>
                                    <m:e>
                                      <m:r>
                                        <a:rPr lang="en-US">
                                          <a:latin typeface="Cambria Math" panose="02040503050406030204" pitchFamily="18" charset="0"/>
                                        </a:rPr>
                                        <m:t>2,418.97 </m:t>
                                      </m:r>
                                      <m:r>
                                        <m:rPr>
                                          <m:sty m:val="p"/>
                                        </m:rPr>
                                        <a:rPr lang="en-US">
                                          <a:latin typeface="Cambria Math" panose="02040503050406030204" pitchFamily="18" charset="0"/>
                                        </a:rPr>
                                        <m:t>scfm</m:t>
                                      </m:r>
                                      <m:r>
                                        <a:rPr lang="en-US">
                                          <a:latin typeface="Cambria Math" panose="02040503050406030204" pitchFamily="18" charset="0"/>
                                        </a:rPr>
                                        <m:t>(</m:t>
                                      </m:r>
                                      <m:r>
                                        <m:rPr>
                                          <m:sty m:val="p"/>
                                        </m:rPr>
                                        <a:rPr lang="en-US">
                                          <a:latin typeface="Cambria Math" panose="02040503050406030204" pitchFamily="18" charset="0"/>
                                        </a:rPr>
                                        <m:t>h</m:t>
                                      </m:r>
                                      <m:r>
                                        <a:rPr lang="en-US">
                                          <a:latin typeface="Cambria Math" panose="02040503050406030204" pitchFamily="18" charset="0"/>
                                        </a:rPr>
                                        <m:t>)</m:t>
                                      </m:r>
                                      <m:r>
                                        <a:rPr lang="en-US" i="1">
                                          <a:latin typeface="Cambria Math" panose="02040503050406030204" pitchFamily="18" charset="0"/>
                                        </a:rPr>
                                        <m:t> </m:t>
                                      </m:r>
                                    </m:e>
                                  </m:d>
                                </m:num>
                                <m:den>
                                  <m:r>
                                    <a:rPr lang="en-US" b="0" i="1" smtClean="0">
                                      <a:latin typeface="Cambria Math" panose="02040503050406030204" pitchFamily="18" charset="0"/>
                                    </a:rPr>
                                    <m:t>100</m:t>
                                  </m:r>
                                </m:den>
                              </m:f>
                            </m:e>
                          </m:d>
                          <m:r>
                            <a:rPr lang="en-US" b="0" i="1" smtClean="0">
                              <a:latin typeface="Cambria Math" panose="02040503050406030204" pitchFamily="18" charset="0"/>
                            </a:rPr>
                            <m:t>=21.83 </m:t>
                          </m:r>
                          <m:f>
                            <m:fPr>
                              <m:type m:val="lin"/>
                              <m:ctrlPr>
                                <a:rPr lang="en-US" b="0" i="1" smtClean="0">
                                  <a:latin typeface="Cambria Math" panose="02040503050406030204" pitchFamily="18" charset="0"/>
                                </a:rPr>
                              </m:ctrlPr>
                            </m:fPr>
                            <m:num>
                              <m:r>
                                <a:rPr lang="en-US" b="0" i="1" smtClean="0">
                                  <a:latin typeface="Cambria Math" panose="02040503050406030204" pitchFamily="18" charset="0"/>
                                </a:rPr>
                                <m:t>𝑘𝑊</m:t>
                              </m:r>
                            </m:num>
                            <m:den>
                              <m:r>
                                <a:rPr lang="en-US" b="0" i="1" smtClean="0">
                                  <a:latin typeface="Cambria Math" panose="02040503050406030204" pitchFamily="18" charset="0"/>
                                </a:rPr>
                                <m:t>100 </m:t>
                              </m:r>
                              <m:r>
                                <a:rPr lang="en-US" b="0" i="1" smtClean="0">
                                  <a:latin typeface="Cambria Math" panose="02040503050406030204" pitchFamily="18" charset="0"/>
                                </a:rPr>
                                <m:t>𝑠𝑐𝑓𝑚</m:t>
                              </m:r>
                            </m:den>
                          </m:f>
                          <m:r>
                            <a:rPr lang="en-US" b="0" i="1" smtClean="0">
                              <a:latin typeface="Cambria Math" panose="02040503050406030204" pitchFamily="18" charset="0"/>
                            </a:rPr>
                            <m:t> </m:t>
                          </m:r>
                        </m:den>
                      </m:f>
                    </m:oMath>
                  </m:oMathPara>
                </a14:m>
                <a:endParaRPr lang="en-US" dirty="0"/>
              </a:p>
            </p:txBody>
          </p:sp>
        </mc:Choice>
        <mc:Fallback xmlns="">
          <p:sp>
            <p:nvSpPr>
              <p:cNvPr id="14" name="TextBox 13">
                <a:extLst>
                  <a:ext uri="{FF2B5EF4-FFF2-40B4-BE49-F238E27FC236}">
                    <a16:creationId xmlns:a16="http://schemas.microsoft.com/office/drawing/2014/main" id="{C464823C-9692-F88F-E762-78BC7EFCB758}"/>
                  </a:ext>
                </a:extLst>
              </p:cNvPr>
              <p:cNvSpPr txBox="1">
                <a:spLocks noRot="1" noChangeAspect="1" noMove="1" noResize="1" noEditPoints="1" noAdjustHandles="1" noChangeArrowheads="1" noChangeShapeType="1" noTextEdit="1"/>
              </p:cNvSpPr>
              <p:nvPr/>
            </p:nvSpPr>
            <p:spPr>
              <a:xfrm>
                <a:off x="304800" y="4692828"/>
                <a:ext cx="6810487" cy="714683"/>
              </a:xfrm>
              <a:prstGeom prst="rect">
                <a:avLst/>
              </a:prstGeom>
              <a:blipFill>
                <a:blip r:embed="rId7"/>
                <a:stretch>
                  <a:fillRect/>
                </a:stretch>
              </a:blipFill>
            </p:spPr>
            <p:txBody>
              <a:bodyPr/>
              <a:lstStyle/>
              <a:p>
                <a:r>
                  <a:rPr lang="en-US">
                    <a:noFill/>
                  </a:rPr>
                  <a:t> </a:t>
                </a:r>
              </a:p>
            </p:txBody>
          </p:sp>
        </mc:Fallback>
      </mc:AlternateContent>
      <p:sp>
        <p:nvSpPr>
          <p:cNvPr id="16" name="Content Placeholder 15">
            <a:extLst>
              <a:ext uri="{FF2B5EF4-FFF2-40B4-BE49-F238E27FC236}">
                <a16:creationId xmlns:a16="http://schemas.microsoft.com/office/drawing/2014/main" id="{70DBE07F-7EA8-7CA7-7914-F4607A3A2228}"/>
              </a:ext>
            </a:extLst>
          </p:cNvPr>
          <p:cNvSpPr>
            <a:spLocks noGrp="1"/>
          </p:cNvSpPr>
          <p:nvPr>
            <p:ph sz="quarter" idx="1"/>
          </p:nvPr>
        </p:nvSpPr>
        <p:spPr>
          <a:xfrm>
            <a:off x="609600" y="1275728"/>
            <a:ext cx="4876800" cy="3426603"/>
          </a:xfrm>
        </p:spPr>
        <p:txBody>
          <a:bodyPr/>
          <a:lstStyle/>
          <a:p>
            <a:r>
              <a:rPr lang="en-US" dirty="0"/>
              <a:t>C.A.S.E. index</a:t>
            </a:r>
          </a:p>
          <a:p>
            <a:endParaRPr lang="en-US" dirty="0"/>
          </a:p>
          <a:p>
            <a:endParaRPr lang="en-US" dirty="0"/>
          </a:p>
          <a:p>
            <a:endParaRPr lang="en-US" dirty="0"/>
          </a:p>
          <a:p>
            <a:r>
              <a:rPr lang="en-US" dirty="0"/>
              <a:t>Specific Power (kW / 100 scfm)</a:t>
            </a:r>
          </a:p>
          <a:p>
            <a:endParaRPr lang="en-US" dirty="0"/>
          </a:p>
        </p:txBody>
      </p:sp>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F2182062-4AFC-D79D-8E71-B31DE07504E2}"/>
                  </a:ext>
                </a:extLst>
              </p14:cNvPr>
              <p14:cNvContentPartPr/>
              <p14:nvPr/>
            </p14:nvContentPartPr>
            <p14:xfrm>
              <a:off x="8160329" y="5370085"/>
              <a:ext cx="925513" cy="388937"/>
            </p14:xfrm>
          </p:contentPart>
        </mc:Choice>
        <mc:Fallback xmlns="">
          <p:pic>
            <p:nvPicPr>
              <p:cNvPr id="19" name="Ink 18">
                <a:extLst>
                  <a:ext uri="{FF2B5EF4-FFF2-40B4-BE49-F238E27FC236}">
                    <a16:creationId xmlns:a16="http://schemas.microsoft.com/office/drawing/2014/main" id="{F2182062-4AFC-D79D-8E71-B31DE07504E2}"/>
                  </a:ext>
                </a:extLst>
              </p:cNvPr>
              <p:cNvPicPr/>
              <p:nvPr/>
            </p:nvPicPr>
            <p:blipFill>
              <a:blip r:embed="rId9"/>
              <a:stretch>
                <a:fillRect/>
              </a:stretch>
            </p:blipFill>
            <p:spPr>
              <a:xfrm>
                <a:off x="8151322" y="5361082"/>
                <a:ext cx="943166" cy="406583"/>
              </a:xfrm>
              <a:prstGeom prst="rect">
                <a:avLst/>
              </a:prstGeom>
            </p:spPr>
          </p:pic>
        </mc:Fallback>
      </mc:AlternateContent>
    </p:spTree>
    <p:extLst>
      <p:ext uri="{BB962C8B-B14F-4D97-AF65-F5344CB8AC3E}">
        <p14:creationId xmlns:p14="http://schemas.microsoft.com/office/powerpoint/2010/main" val="1903866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ABC5AB-7143-03A1-0885-7A805BF60EB7}"/>
              </a:ext>
            </a:extLst>
          </p:cNvPr>
          <p:cNvSpPr>
            <a:spLocks noGrp="1"/>
          </p:cNvSpPr>
          <p:nvPr>
            <p:ph type="title"/>
          </p:nvPr>
        </p:nvSpPr>
        <p:spPr/>
        <p:txBody>
          <a:bodyPr>
            <a:normAutofit fontScale="90000"/>
          </a:bodyPr>
          <a:lstStyle/>
          <a:p>
            <a:pPr>
              <a:lnSpc>
                <a:spcPct val="150000"/>
              </a:lnSpc>
            </a:pPr>
            <a:r>
              <a:rPr lang="en-US" dirty="0"/>
              <a:t>Compressed Air System Design </a:t>
            </a:r>
            <a:br>
              <a:rPr lang="en-US" dirty="0"/>
            </a:br>
            <a:r>
              <a:rPr lang="en-US" dirty="0"/>
              <a:t>for Lowest Specific Power (SP = kW / 100 scfm)</a:t>
            </a:r>
          </a:p>
        </p:txBody>
      </p:sp>
      <p:sp>
        <p:nvSpPr>
          <p:cNvPr id="7" name="Content Placeholder 6">
            <a:extLst>
              <a:ext uri="{FF2B5EF4-FFF2-40B4-BE49-F238E27FC236}">
                <a16:creationId xmlns:a16="http://schemas.microsoft.com/office/drawing/2014/main" id="{62BF04C7-B899-B154-F775-1591369CF82B}"/>
              </a:ext>
            </a:extLst>
          </p:cNvPr>
          <p:cNvSpPr>
            <a:spLocks noGrp="1"/>
          </p:cNvSpPr>
          <p:nvPr>
            <p:ph sz="quarter" idx="2"/>
          </p:nvPr>
        </p:nvSpPr>
        <p:spPr>
          <a:xfrm>
            <a:off x="419100" y="2362200"/>
            <a:ext cx="5600700" cy="3657600"/>
          </a:xfrm>
        </p:spPr>
        <p:txBody>
          <a:bodyPr>
            <a:normAutofit fontScale="92500"/>
          </a:bodyPr>
          <a:lstStyle/>
          <a:p>
            <a:r>
              <a:rPr lang="en-US" dirty="0"/>
              <a:t>Eliminate compressed air waste</a:t>
            </a:r>
          </a:p>
          <a:p>
            <a:pPr lvl="1">
              <a:spcAft>
                <a:spcPts val="600"/>
              </a:spcAft>
            </a:pPr>
            <a:r>
              <a:rPr lang="en-US" dirty="0"/>
              <a:t>leaks – inappropriate use – artificial demand</a:t>
            </a:r>
          </a:p>
          <a:p>
            <a:r>
              <a:rPr lang="en-US" dirty="0"/>
              <a:t>Right size compressor capacity</a:t>
            </a:r>
          </a:p>
          <a:p>
            <a:pPr lvl="1">
              <a:spcAft>
                <a:spcPts val="600"/>
              </a:spcAft>
            </a:pPr>
            <a:r>
              <a:rPr lang="en-US" dirty="0"/>
              <a:t>size for existing productive air demand</a:t>
            </a:r>
          </a:p>
          <a:p>
            <a:r>
              <a:rPr lang="en-US" dirty="0"/>
              <a:t>Deliver lowest optimum pressure</a:t>
            </a:r>
          </a:p>
          <a:p>
            <a:pPr lvl="1">
              <a:spcAft>
                <a:spcPts val="600"/>
              </a:spcAft>
            </a:pPr>
            <a:r>
              <a:rPr lang="en-US" dirty="0"/>
              <a:t>maintain storage pressure differential</a:t>
            </a:r>
          </a:p>
          <a:p>
            <a:r>
              <a:rPr lang="en-US" dirty="0"/>
              <a:t>Operate with appropriate storage</a:t>
            </a:r>
          </a:p>
          <a:p>
            <a:pPr lvl="1">
              <a:spcAft>
                <a:spcPts val="600"/>
              </a:spcAft>
            </a:pPr>
            <a:r>
              <a:rPr lang="en-US" dirty="0"/>
              <a:t>supply peak air demand from storage</a:t>
            </a:r>
          </a:p>
        </p:txBody>
      </p:sp>
      <p:sp>
        <p:nvSpPr>
          <p:cNvPr id="9" name="Content Placeholder 8">
            <a:extLst>
              <a:ext uri="{FF2B5EF4-FFF2-40B4-BE49-F238E27FC236}">
                <a16:creationId xmlns:a16="http://schemas.microsoft.com/office/drawing/2014/main" id="{F5139823-E07E-F4ED-07EA-E7E7255C5196}"/>
              </a:ext>
            </a:extLst>
          </p:cNvPr>
          <p:cNvSpPr>
            <a:spLocks noGrp="1"/>
          </p:cNvSpPr>
          <p:nvPr>
            <p:ph sz="quarter" idx="4"/>
          </p:nvPr>
        </p:nvSpPr>
        <p:spPr>
          <a:xfrm>
            <a:off x="6096000" y="2362200"/>
            <a:ext cx="5943600" cy="3429000"/>
          </a:xfrm>
        </p:spPr>
        <p:txBody>
          <a:bodyPr>
            <a:normAutofit fontScale="92500"/>
          </a:bodyPr>
          <a:lstStyle/>
          <a:p>
            <a:r>
              <a:rPr lang="en-US" dirty="0"/>
              <a:t>Optimize SP before demand management</a:t>
            </a:r>
          </a:p>
          <a:p>
            <a:pPr lvl="1">
              <a:spcAft>
                <a:spcPts val="600"/>
              </a:spcAft>
            </a:pPr>
            <a:r>
              <a:rPr lang="en-US" dirty="0"/>
              <a:t>increase airflow to reduce specific power</a:t>
            </a:r>
          </a:p>
          <a:p>
            <a:r>
              <a:rPr lang="en-US" dirty="0"/>
              <a:t>Run large compressors @ light load</a:t>
            </a:r>
          </a:p>
          <a:p>
            <a:pPr lvl="1">
              <a:spcAft>
                <a:spcPts val="600"/>
              </a:spcAft>
            </a:pPr>
            <a:r>
              <a:rPr lang="en-US" dirty="0"/>
              <a:t>up-size compressors “unknown future demand”</a:t>
            </a:r>
          </a:p>
          <a:p>
            <a:r>
              <a:rPr lang="en-US" dirty="0"/>
              <a:t>Run multiple compressors @ part load</a:t>
            </a:r>
          </a:p>
          <a:p>
            <a:pPr lvl="1">
              <a:spcAft>
                <a:spcPts val="600"/>
              </a:spcAft>
            </a:pPr>
            <a:r>
              <a:rPr lang="en-US" dirty="0"/>
              <a:t>adjust controls so compressors “share load”</a:t>
            </a:r>
          </a:p>
          <a:p>
            <a:r>
              <a:rPr lang="en-US" dirty="0"/>
              <a:t>Use inlet modulation for trim capacity</a:t>
            </a:r>
          </a:p>
          <a:p>
            <a:pPr lvl="1">
              <a:spcAft>
                <a:spcPts val="600"/>
              </a:spcAft>
            </a:pPr>
            <a:r>
              <a:rPr lang="en-US" dirty="0"/>
              <a:t>use poor part load SP for trim capacity </a:t>
            </a:r>
          </a:p>
          <a:p>
            <a:endParaRPr lang="en-US" dirty="0"/>
          </a:p>
          <a:p>
            <a:endParaRPr lang="en-US" dirty="0"/>
          </a:p>
        </p:txBody>
      </p:sp>
      <p:sp>
        <p:nvSpPr>
          <p:cNvPr id="6" name="Text Placeholder 5">
            <a:extLst>
              <a:ext uri="{FF2B5EF4-FFF2-40B4-BE49-F238E27FC236}">
                <a16:creationId xmlns:a16="http://schemas.microsoft.com/office/drawing/2014/main" id="{A29E2A88-FDFE-1FE7-37AA-7AE8E0DE9DC9}"/>
              </a:ext>
            </a:extLst>
          </p:cNvPr>
          <p:cNvSpPr>
            <a:spLocks noGrp="1"/>
          </p:cNvSpPr>
          <p:nvPr>
            <p:ph type="body" sz="quarter" idx="1"/>
          </p:nvPr>
        </p:nvSpPr>
        <p:spPr>
          <a:xfrm>
            <a:off x="457200" y="1569720"/>
            <a:ext cx="5257800" cy="658368"/>
          </a:xfrm>
        </p:spPr>
        <p:txBody>
          <a:bodyPr/>
          <a:lstStyle/>
          <a:p>
            <a:r>
              <a:rPr lang="en-US" dirty="0"/>
              <a:t>Do’s</a:t>
            </a:r>
          </a:p>
        </p:txBody>
      </p:sp>
      <p:sp>
        <p:nvSpPr>
          <p:cNvPr id="8" name="Text Placeholder 7">
            <a:extLst>
              <a:ext uri="{FF2B5EF4-FFF2-40B4-BE49-F238E27FC236}">
                <a16:creationId xmlns:a16="http://schemas.microsoft.com/office/drawing/2014/main" id="{71AF39AB-47C6-3F80-89AC-27665AE2D6C4}"/>
              </a:ext>
            </a:extLst>
          </p:cNvPr>
          <p:cNvSpPr>
            <a:spLocks noGrp="1"/>
          </p:cNvSpPr>
          <p:nvPr>
            <p:ph type="body" sz="quarter" idx="3"/>
          </p:nvPr>
        </p:nvSpPr>
        <p:spPr>
          <a:xfrm>
            <a:off x="6096000" y="1569720"/>
            <a:ext cx="5638800" cy="658368"/>
          </a:xfrm>
        </p:spPr>
        <p:txBody>
          <a:bodyPr/>
          <a:lstStyle/>
          <a:p>
            <a:r>
              <a:rPr lang="en-US" dirty="0"/>
              <a:t>Don’ts</a:t>
            </a:r>
          </a:p>
        </p:txBody>
      </p:sp>
    </p:spTree>
    <p:extLst>
      <p:ext uri="{BB962C8B-B14F-4D97-AF65-F5344CB8AC3E}">
        <p14:creationId xmlns:p14="http://schemas.microsoft.com/office/powerpoint/2010/main" val="2549119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ABC5AB-7143-03A1-0885-7A805BF60EB7}"/>
              </a:ext>
            </a:extLst>
          </p:cNvPr>
          <p:cNvSpPr>
            <a:spLocks noGrp="1"/>
          </p:cNvSpPr>
          <p:nvPr>
            <p:ph type="title"/>
          </p:nvPr>
        </p:nvSpPr>
        <p:spPr/>
        <p:txBody>
          <a:bodyPr>
            <a:normAutofit fontScale="90000"/>
          </a:bodyPr>
          <a:lstStyle/>
          <a:p>
            <a:pPr>
              <a:lnSpc>
                <a:spcPct val="150000"/>
              </a:lnSpc>
            </a:pPr>
            <a:r>
              <a:rPr lang="en-US" dirty="0"/>
              <a:t>Compressed Air System Design </a:t>
            </a:r>
            <a:br>
              <a:rPr lang="en-US" dirty="0"/>
            </a:br>
            <a:r>
              <a:rPr lang="en-US" dirty="0"/>
              <a:t>for Lowest Specific Power (SP = kW / 100 scfm)</a:t>
            </a:r>
          </a:p>
        </p:txBody>
      </p:sp>
      <p:sp>
        <p:nvSpPr>
          <p:cNvPr id="7" name="Content Placeholder 6">
            <a:extLst>
              <a:ext uri="{FF2B5EF4-FFF2-40B4-BE49-F238E27FC236}">
                <a16:creationId xmlns:a16="http://schemas.microsoft.com/office/drawing/2014/main" id="{62BF04C7-B899-B154-F775-1591369CF82B}"/>
              </a:ext>
            </a:extLst>
          </p:cNvPr>
          <p:cNvSpPr>
            <a:spLocks noGrp="1"/>
          </p:cNvSpPr>
          <p:nvPr>
            <p:ph sz="quarter" idx="2"/>
          </p:nvPr>
        </p:nvSpPr>
        <p:spPr>
          <a:xfrm>
            <a:off x="419100" y="2362200"/>
            <a:ext cx="5600700" cy="3657600"/>
          </a:xfrm>
        </p:spPr>
        <p:txBody>
          <a:bodyPr>
            <a:normAutofit fontScale="85000" lnSpcReduction="20000"/>
          </a:bodyPr>
          <a:lstStyle/>
          <a:p>
            <a:r>
              <a:rPr lang="en-US" dirty="0"/>
              <a:t>Measure Flow – Power &amp; Pressure</a:t>
            </a:r>
          </a:p>
          <a:p>
            <a:pPr lvl="1"/>
            <a:r>
              <a:rPr lang="en-US" dirty="0"/>
              <a:t>be aware of unloaded operation (#DIV 0!)</a:t>
            </a:r>
          </a:p>
          <a:p>
            <a:pPr lvl="1"/>
            <a:endParaRPr lang="en-US" dirty="0"/>
          </a:p>
          <a:p>
            <a:r>
              <a:rPr lang="en-US" dirty="0"/>
              <a:t>Optimize controls &amp; specific power</a:t>
            </a:r>
          </a:p>
          <a:p>
            <a:pPr lvl="1"/>
            <a:r>
              <a:rPr lang="en-US" dirty="0"/>
              <a:t>only after applying demand management</a:t>
            </a:r>
          </a:p>
          <a:p>
            <a:pPr lvl="1"/>
            <a:endParaRPr lang="en-US" dirty="0"/>
          </a:p>
          <a:p>
            <a:r>
              <a:rPr lang="en-US" dirty="0"/>
              <a:t>Consider a System Master Control (SMC)</a:t>
            </a:r>
          </a:p>
          <a:p>
            <a:pPr lvl="1"/>
            <a:r>
              <a:rPr lang="en-US" dirty="0"/>
              <a:t>use SMC for operating multiple compressors</a:t>
            </a:r>
          </a:p>
          <a:p>
            <a:pPr lvl="1"/>
            <a:endParaRPr lang="en-US" dirty="0"/>
          </a:p>
          <a:p>
            <a:r>
              <a:rPr lang="en-US" dirty="0"/>
              <a:t>Consider using pressure flow control</a:t>
            </a:r>
          </a:p>
          <a:p>
            <a:pPr lvl="1"/>
            <a:r>
              <a:rPr lang="en-US" dirty="0"/>
              <a:t>pipe base load downstream of flow control</a:t>
            </a:r>
          </a:p>
        </p:txBody>
      </p:sp>
      <p:sp>
        <p:nvSpPr>
          <p:cNvPr id="9" name="Content Placeholder 8">
            <a:extLst>
              <a:ext uri="{FF2B5EF4-FFF2-40B4-BE49-F238E27FC236}">
                <a16:creationId xmlns:a16="http://schemas.microsoft.com/office/drawing/2014/main" id="{F5139823-E07E-F4ED-07EA-E7E7255C5196}"/>
              </a:ext>
            </a:extLst>
          </p:cNvPr>
          <p:cNvSpPr>
            <a:spLocks noGrp="1"/>
          </p:cNvSpPr>
          <p:nvPr>
            <p:ph sz="quarter" idx="4"/>
          </p:nvPr>
        </p:nvSpPr>
        <p:spPr>
          <a:xfrm>
            <a:off x="6096000" y="2362200"/>
            <a:ext cx="5943600" cy="3429000"/>
          </a:xfrm>
        </p:spPr>
        <p:txBody>
          <a:bodyPr>
            <a:normAutofit fontScale="85000" lnSpcReduction="20000"/>
          </a:bodyPr>
          <a:lstStyle/>
          <a:p>
            <a:r>
              <a:rPr lang="en-US" dirty="0"/>
              <a:t>Measure Power &amp; Calculate Flow for SP</a:t>
            </a:r>
          </a:p>
          <a:p>
            <a:pPr lvl="1"/>
            <a:r>
              <a:rPr lang="en-US" dirty="0"/>
              <a:t>Use dependent variables to calculate SP</a:t>
            </a:r>
          </a:p>
          <a:p>
            <a:pPr lvl="1"/>
            <a:endParaRPr lang="en-US" dirty="0"/>
          </a:p>
          <a:p>
            <a:r>
              <a:rPr lang="en-US" dirty="0"/>
              <a:t>Supply excessive compressed air waste</a:t>
            </a:r>
          </a:p>
          <a:p>
            <a:pPr lvl="1"/>
            <a:r>
              <a:rPr lang="en-US" dirty="0"/>
              <a:t>feed leaks, inappropriate use &amp; artificial demand</a:t>
            </a:r>
          </a:p>
          <a:p>
            <a:pPr lvl="1"/>
            <a:endParaRPr lang="en-US" dirty="0"/>
          </a:p>
          <a:p>
            <a:r>
              <a:rPr lang="en-US" dirty="0"/>
              <a:t>Independently adjust compressor controls</a:t>
            </a:r>
          </a:p>
          <a:p>
            <a:pPr lvl="1"/>
            <a:r>
              <a:rPr lang="en-US" dirty="0"/>
              <a:t>use individual controls to maintain alignment</a:t>
            </a:r>
          </a:p>
          <a:p>
            <a:pPr lvl="1"/>
            <a:endParaRPr lang="en-US" dirty="0"/>
          </a:p>
          <a:p>
            <a:r>
              <a:rPr lang="en-US" dirty="0"/>
              <a:t>Operate baseload capacity at storage pressure</a:t>
            </a:r>
          </a:p>
          <a:p>
            <a:pPr lvl="1"/>
            <a:r>
              <a:rPr lang="en-US" dirty="0"/>
              <a:t>pipe baseload through primary storage</a:t>
            </a:r>
          </a:p>
        </p:txBody>
      </p:sp>
      <p:sp>
        <p:nvSpPr>
          <p:cNvPr id="6" name="Text Placeholder 5">
            <a:extLst>
              <a:ext uri="{FF2B5EF4-FFF2-40B4-BE49-F238E27FC236}">
                <a16:creationId xmlns:a16="http://schemas.microsoft.com/office/drawing/2014/main" id="{A29E2A88-FDFE-1FE7-37AA-7AE8E0DE9DC9}"/>
              </a:ext>
            </a:extLst>
          </p:cNvPr>
          <p:cNvSpPr>
            <a:spLocks noGrp="1"/>
          </p:cNvSpPr>
          <p:nvPr>
            <p:ph type="body" sz="quarter" idx="1"/>
          </p:nvPr>
        </p:nvSpPr>
        <p:spPr>
          <a:xfrm>
            <a:off x="457200" y="1569720"/>
            <a:ext cx="5257800" cy="658368"/>
          </a:xfrm>
        </p:spPr>
        <p:txBody>
          <a:bodyPr/>
          <a:lstStyle/>
          <a:p>
            <a:r>
              <a:rPr lang="en-US" dirty="0"/>
              <a:t>Do’s</a:t>
            </a:r>
          </a:p>
        </p:txBody>
      </p:sp>
      <p:sp>
        <p:nvSpPr>
          <p:cNvPr id="8" name="Text Placeholder 7">
            <a:extLst>
              <a:ext uri="{FF2B5EF4-FFF2-40B4-BE49-F238E27FC236}">
                <a16:creationId xmlns:a16="http://schemas.microsoft.com/office/drawing/2014/main" id="{71AF39AB-47C6-3F80-89AC-27665AE2D6C4}"/>
              </a:ext>
            </a:extLst>
          </p:cNvPr>
          <p:cNvSpPr>
            <a:spLocks noGrp="1"/>
          </p:cNvSpPr>
          <p:nvPr>
            <p:ph type="body" sz="quarter" idx="3"/>
          </p:nvPr>
        </p:nvSpPr>
        <p:spPr>
          <a:xfrm>
            <a:off x="6096000" y="1569720"/>
            <a:ext cx="5638800" cy="658368"/>
          </a:xfrm>
        </p:spPr>
        <p:txBody>
          <a:bodyPr/>
          <a:lstStyle/>
          <a:p>
            <a:r>
              <a:rPr lang="en-US" dirty="0"/>
              <a:t>Don’ts</a:t>
            </a:r>
          </a:p>
        </p:txBody>
      </p:sp>
      <p:pic>
        <p:nvPicPr>
          <p:cNvPr id="3" name="Picture 2">
            <a:extLst>
              <a:ext uri="{FF2B5EF4-FFF2-40B4-BE49-F238E27FC236}">
                <a16:creationId xmlns:a16="http://schemas.microsoft.com/office/drawing/2014/main" id="{9628BE85-D54E-0BC1-9F52-C196F2B4F8C1}"/>
              </a:ext>
            </a:extLst>
          </p:cNvPr>
          <p:cNvPicPr>
            <a:picLocks noChangeAspect="1"/>
          </p:cNvPicPr>
          <p:nvPr/>
        </p:nvPicPr>
        <p:blipFill>
          <a:blip r:embed="rId2"/>
          <a:stretch>
            <a:fillRect/>
          </a:stretch>
        </p:blipFill>
        <p:spPr>
          <a:xfrm>
            <a:off x="5486400" y="2990850"/>
            <a:ext cx="857250" cy="876300"/>
          </a:xfrm>
          <a:prstGeom prst="rect">
            <a:avLst/>
          </a:prstGeom>
        </p:spPr>
      </p:pic>
    </p:spTree>
    <p:extLst>
      <p:ext uri="{BB962C8B-B14F-4D97-AF65-F5344CB8AC3E}">
        <p14:creationId xmlns:p14="http://schemas.microsoft.com/office/powerpoint/2010/main" val="3576058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DBCDEE-010D-7B8D-9432-E3D2F68E2E48}"/>
              </a:ext>
            </a:extLst>
          </p:cNvPr>
          <p:cNvSpPr>
            <a:spLocks noGrp="1"/>
          </p:cNvSpPr>
          <p:nvPr>
            <p:ph type="title"/>
          </p:nvPr>
        </p:nvSpPr>
        <p:spPr/>
        <p:txBody>
          <a:bodyPr/>
          <a:lstStyle/>
          <a:p>
            <a:r>
              <a:rPr lang="en-US" dirty="0"/>
              <a:t>Compressed Air System Design for Lowest kW / 100 scfm</a:t>
            </a:r>
          </a:p>
        </p:txBody>
      </p:sp>
      <p:pic>
        <p:nvPicPr>
          <p:cNvPr id="30" name="Content Placeholder 29">
            <a:extLst>
              <a:ext uri="{FF2B5EF4-FFF2-40B4-BE49-F238E27FC236}">
                <a16:creationId xmlns:a16="http://schemas.microsoft.com/office/drawing/2014/main" id="{C2881EEF-F0C3-1628-F21E-2AE198459E04}"/>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99792" y="990600"/>
            <a:ext cx="10792416" cy="5334000"/>
          </a:xfrm>
        </p:spPr>
      </p:pic>
    </p:spTree>
    <p:extLst>
      <p:ext uri="{BB962C8B-B14F-4D97-AF65-F5344CB8AC3E}">
        <p14:creationId xmlns:p14="http://schemas.microsoft.com/office/powerpoint/2010/main" val="1889758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EF1B4-EDC2-43E5-B8E1-929B0752E9C2}"/>
              </a:ext>
            </a:extLst>
          </p:cNvPr>
          <p:cNvSpPr>
            <a:spLocks noGrp="1"/>
          </p:cNvSpPr>
          <p:nvPr>
            <p:ph type="title"/>
          </p:nvPr>
        </p:nvSpPr>
        <p:spPr/>
        <p:txBody>
          <a:bodyPr/>
          <a:lstStyle/>
          <a:p>
            <a:endParaRPr lang="en-US" dirty="0"/>
          </a:p>
        </p:txBody>
      </p:sp>
      <p:pic>
        <p:nvPicPr>
          <p:cNvPr id="11" name="Content Placeholder 10">
            <a:extLst>
              <a:ext uri="{FF2B5EF4-FFF2-40B4-BE49-F238E27FC236}">
                <a16:creationId xmlns:a16="http://schemas.microsoft.com/office/drawing/2014/main" id="{28DD211F-7B04-483C-8691-C675FEEDD127}"/>
              </a:ext>
            </a:extLst>
          </p:cNvPr>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6858000" y="2032982"/>
            <a:ext cx="2161036" cy="752858"/>
          </a:xfrm>
        </p:spPr>
      </p:pic>
      <p:pic>
        <p:nvPicPr>
          <p:cNvPr id="6" name="Picture 8" descr="iStock_000001161479Medium">
            <a:extLst>
              <a:ext uri="{FF2B5EF4-FFF2-40B4-BE49-F238E27FC236}">
                <a16:creationId xmlns:a16="http://schemas.microsoft.com/office/drawing/2014/main" id="{2D0E318A-35D5-4005-BD40-2EDE6320525B}"/>
              </a:ext>
            </a:extLst>
          </p:cNvPr>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l="19412" r="5295"/>
          <a:stretch>
            <a:fillRect/>
          </a:stretch>
        </p:blipFill>
        <p:spPr bwMode="auto">
          <a:xfrm>
            <a:off x="1981200" y="1892118"/>
            <a:ext cx="3657600" cy="32261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FC054EF-4919-4751-98D9-62F2D5732D6A}"/>
              </a:ext>
            </a:extLst>
          </p:cNvPr>
          <p:cNvSpPr txBox="1"/>
          <p:nvPr/>
        </p:nvSpPr>
        <p:spPr>
          <a:xfrm>
            <a:off x="6400800" y="2967335"/>
            <a:ext cx="3352800" cy="923330"/>
          </a:xfrm>
          <a:prstGeom prst="rect">
            <a:avLst/>
          </a:prstGeom>
          <a:noFill/>
        </p:spPr>
        <p:txBody>
          <a:bodyPr wrap="square" rtlCol="0">
            <a:spAutoFit/>
          </a:bodyPr>
          <a:lstStyle/>
          <a:p>
            <a:pPr algn="ctr"/>
            <a:r>
              <a:rPr lang="en-US" dirty="0"/>
              <a:t>Tom Taranto</a:t>
            </a:r>
          </a:p>
          <a:p>
            <a:pPr algn="ctr"/>
            <a:endParaRPr lang="en-US" dirty="0"/>
          </a:p>
          <a:p>
            <a:pPr algn="ctr"/>
            <a:r>
              <a:rPr lang="en-US" dirty="0"/>
              <a:t>tom@datapowerservices.com</a:t>
            </a:r>
          </a:p>
        </p:txBody>
      </p:sp>
      <p:sp>
        <p:nvSpPr>
          <p:cNvPr id="10" name="AutoShape 10">
            <a:extLst>
              <a:ext uri="{FF2B5EF4-FFF2-40B4-BE49-F238E27FC236}">
                <a16:creationId xmlns:a16="http://schemas.microsoft.com/office/drawing/2014/main" id="{9D3C9B76-C614-4E62-9616-DDF691F9F191}"/>
              </a:ext>
            </a:extLst>
          </p:cNvPr>
          <p:cNvSpPr>
            <a:spLocks noChangeArrowheads="1"/>
          </p:cNvSpPr>
          <p:nvPr/>
        </p:nvSpPr>
        <p:spPr bwMode="auto">
          <a:xfrm>
            <a:off x="4457700" y="3975282"/>
            <a:ext cx="3276600" cy="2286000"/>
          </a:xfrm>
          <a:prstGeom prst="irregularSeal2">
            <a:avLst/>
          </a:prstGeom>
          <a:solidFill>
            <a:srgbClr val="913059"/>
          </a:solidFill>
          <a:ln w="12700">
            <a:solidFill>
              <a:schemeClr val="tx1"/>
            </a:solidFill>
            <a:miter lim="800000"/>
            <a:headEnd type="none" w="sm" len="sm"/>
            <a:tailEnd type="none" w="sm" len="sm"/>
          </a:ln>
          <a:effectLst/>
        </p:spPr>
        <p:txBody>
          <a:bodyPr wrap="none" anchor="ctr"/>
          <a:lstStyle/>
          <a:p>
            <a:endParaRPr lang="en-US"/>
          </a:p>
        </p:txBody>
      </p:sp>
      <p:sp>
        <p:nvSpPr>
          <p:cNvPr id="13" name="WordArt 11">
            <a:extLst>
              <a:ext uri="{FF2B5EF4-FFF2-40B4-BE49-F238E27FC236}">
                <a16:creationId xmlns:a16="http://schemas.microsoft.com/office/drawing/2014/main" id="{4F0ECCFD-612C-475B-A2D6-926D1411A6D3}"/>
              </a:ext>
            </a:extLst>
          </p:cNvPr>
          <p:cNvSpPr>
            <a:spLocks noChangeArrowheads="1" noChangeShapeType="1" noTextEdit="1"/>
          </p:cNvSpPr>
          <p:nvPr/>
        </p:nvSpPr>
        <p:spPr bwMode="auto">
          <a:xfrm rot="19938404">
            <a:off x="5168638" y="4666626"/>
            <a:ext cx="1576429" cy="91122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dirty="0">
                <a:ln w="9525">
                  <a:solidFill>
                    <a:srgbClr val="000000"/>
                  </a:solidFill>
                  <a:round/>
                  <a:headEnd type="none" w="sm" len="sm"/>
                  <a:tailEnd type="none" w="sm" len="sm"/>
                </a:ln>
                <a:solidFill>
                  <a:srgbClr val="FFFFFF"/>
                </a:solidFill>
                <a:latin typeface="Arial Black" panose="020B0A04020102020204" pitchFamily="34" charset="0"/>
              </a:rPr>
              <a:t>Thank</a:t>
            </a:r>
          </a:p>
          <a:p>
            <a:pPr algn="ctr"/>
            <a:r>
              <a:rPr lang="en-US" sz="3600" i="1" kern="10" dirty="0">
                <a:ln w="9525">
                  <a:solidFill>
                    <a:srgbClr val="000000"/>
                  </a:solidFill>
                  <a:round/>
                  <a:headEnd type="none" w="sm" len="sm"/>
                  <a:tailEnd type="none" w="sm" len="sm"/>
                </a:ln>
                <a:solidFill>
                  <a:srgbClr val="FFFFFF"/>
                </a:solidFill>
                <a:latin typeface="Arial Black" panose="020B0A04020102020204" pitchFamily="34" charset="0"/>
              </a:rPr>
              <a:t>You !</a:t>
            </a:r>
          </a:p>
        </p:txBody>
      </p:sp>
      <p:sp>
        <p:nvSpPr>
          <p:cNvPr id="8" name="AutoShape 10">
            <a:extLst>
              <a:ext uri="{FF2B5EF4-FFF2-40B4-BE49-F238E27FC236}">
                <a16:creationId xmlns:a16="http://schemas.microsoft.com/office/drawing/2014/main" id="{3D0FD53B-45E0-4F0C-AF7E-93BF8297AFC6}"/>
              </a:ext>
            </a:extLst>
          </p:cNvPr>
          <p:cNvSpPr>
            <a:spLocks noChangeArrowheads="1"/>
          </p:cNvSpPr>
          <p:nvPr/>
        </p:nvSpPr>
        <p:spPr bwMode="auto">
          <a:xfrm>
            <a:off x="609600" y="699108"/>
            <a:ext cx="3848100" cy="2958492"/>
          </a:xfrm>
          <a:prstGeom prst="irregularSeal2">
            <a:avLst/>
          </a:prstGeom>
          <a:solidFill>
            <a:srgbClr val="913059"/>
          </a:solidFill>
          <a:ln w="12700">
            <a:solidFill>
              <a:schemeClr val="tx1"/>
            </a:solidFill>
            <a:miter lim="800000"/>
            <a:headEnd type="none" w="sm" len="sm"/>
            <a:tailEnd type="none" w="sm" len="sm"/>
          </a:ln>
          <a:effectLst/>
        </p:spPr>
        <p:txBody>
          <a:bodyPr wrap="none" anchor="ctr"/>
          <a:lstStyle/>
          <a:p>
            <a:endParaRPr lang="en-US"/>
          </a:p>
        </p:txBody>
      </p:sp>
      <p:sp>
        <p:nvSpPr>
          <p:cNvPr id="9" name="WordArt 11">
            <a:extLst>
              <a:ext uri="{FF2B5EF4-FFF2-40B4-BE49-F238E27FC236}">
                <a16:creationId xmlns:a16="http://schemas.microsoft.com/office/drawing/2014/main" id="{4C88702A-5EE5-E7AA-8C8A-65CA0C2CBD72}"/>
              </a:ext>
            </a:extLst>
          </p:cNvPr>
          <p:cNvSpPr>
            <a:spLocks noChangeArrowheads="1" noChangeShapeType="1" noTextEdit="1"/>
          </p:cNvSpPr>
          <p:nvPr/>
        </p:nvSpPr>
        <p:spPr bwMode="auto">
          <a:xfrm rot="19938404">
            <a:off x="1392451" y="1852523"/>
            <a:ext cx="2091899" cy="986196"/>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dirty="0">
                <a:ln w="9525">
                  <a:solidFill>
                    <a:srgbClr val="000000"/>
                  </a:solidFill>
                  <a:round/>
                  <a:headEnd type="none" w="sm" len="sm"/>
                  <a:tailEnd type="none" w="sm" len="sm"/>
                </a:ln>
                <a:solidFill>
                  <a:srgbClr val="FFFFFF"/>
                </a:solidFill>
                <a:latin typeface="Arial Black" panose="020B0A04020102020204" pitchFamily="34" charset="0"/>
              </a:rPr>
              <a:t>Questions</a:t>
            </a:r>
          </a:p>
          <a:p>
            <a:pPr algn="ctr"/>
            <a:r>
              <a:rPr lang="en-US" sz="3600" i="1" kern="10" dirty="0">
                <a:ln w="9525">
                  <a:solidFill>
                    <a:srgbClr val="000000"/>
                  </a:solidFill>
                  <a:round/>
                  <a:headEnd type="none" w="sm" len="sm"/>
                  <a:tailEnd type="none" w="sm" len="sm"/>
                </a:ln>
                <a:solidFill>
                  <a:srgbClr val="FFFFFF"/>
                </a:solidFill>
                <a:latin typeface="Arial Black" panose="020B0A04020102020204" pitchFamily="34" charset="0"/>
              </a:rPr>
              <a:t>@ the end!</a:t>
            </a:r>
          </a:p>
        </p:txBody>
      </p:sp>
    </p:spTree>
    <p:extLst>
      <p:ext uri="{BB962C8B-B14F-4D97-AF65-F5344CB8AC3E}">
        <p14:creationId xmlns:p14="http://schemas.microsoft.com/office/powerpoint/2010/main" val="1849161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1142952" y="3370345"/>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endParaRPr lang="en-US" altLang="en-US" sz="1000" dirty="0">
              <a:solidFill>
                <a:prstClr val="black"/>
              </a:solidFill>
            </a:endParaRPr>
          </a:p>
          <a:p>
            <a:pPr fontAlgn="base">
              <a:spcBef>
                <a:spcPct val="0"/>
              </a:spcBef>
              <a:spcAft>
                <a:spcPct val="0"/>
              </a:spcAft>
              <a:defRPr/>
            </a:pPr>
            <a:endParaRPr lang="en-US" altLang="en-US" sz="1000" dirty="0">
              <a:solidFill>
                <a:prstClr val="black"/>
              </a:solidFill>
            </a:endParaRPr>
          </a:p>
        </p:txBody>
      </p:sp>
      <p:sp>
        <p:nvSpPr>
          <p:cNvPr id="9228" name="TextBox 19"/>
          <p:cNvSpPr txBox="1">
            <a:spLocks noChangeArrowheads="1"/>
          </p:cNvSpPr>
          <p:nvPr/>
        </p:nvSpPr>
        <p:spPr bwMode="auto">
          <a:xfrm>
            <a:off x="4327128" y="1367027"/>
            <a:ext cx="4300247"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CEO, </a:t>
            </a:r>
            <a:r>
              <a:rPr lang="en-US" altLang="en-US" sz="2400" dirty="0" err="1">
                <a:solidFill>
                  <a:prstClr val="black"/>
                </a:solidFill>
                <a:latin typeface="Arial" panose="020B0604020202020204" pitchFamily="34" charset="0"/>
                <a:cs typeface="Arial" panose="020B0604020202020204" pitchFamily="34" charset="0"/>
              </a:rPr>
              <a:t>VPInstruments</a:t>
            </a: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&gt; 20 years experience</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a:t>
            </a:r>
            <a:r>
              <a:rPr lang="en-US" altLang="en-US" sz="2400" dirty="0" err="1">
                <a:solidFill>
                  <a:prstClr val="black"/>
                </a:solidFill>
                <a:latin typeface="Arial" panose="020B0604020202020204" pitchFamily="34" charset="0"/>
                <a:cs typeface="Arial" panose="020B0604020202020204" pitchFamily="34" charset="0"/>
              </a:rPr>
              <a:t>VPInstruments</a:t>
            </a:r>
            <a:r>
              <a:rPr lang="en-US" altLang="en-US" sz="2400" dirty="0">
                <a:solidFill>
                  <a:prstClr val="black"/>
                </a:solidFill>
                <a:latin typeface="Arial" panose="020B0604020202020204" pitchFamily="34" charset="0"/>
                <a:cs typeface="Arial" panose="020B0604020202020204" pitchFamily="34" charset="0"/>
              </a:rPr>
              <a:t> offers industrial clients Energy Management Solutions for compressed air, technical gases as well as other utilities</a:t>
            </a:r>
          </a:p>
          <a:p>
            <a:pP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1981200" y="152400"/>
            <a:ext cx="8305800" cy="563562"/>
          </a:xfrm>
        </p:spPr>
        <p:txBody>
          <a:bodyPr/>
          <a:lstStyle/>
          <a:p>
            <a:pPr algn="ctr"/>
            <a:r>
              <a:rPr lang="en-US" dirty="0"/>
              <a:t>About the Speaker</a:t>
            </a:r>
          </a:p>
        </p:txBody>
      </p:sp>
      <p:sp>
        <p:nvSpPr>
          <p:cNvPr id="23" name="Rectangle 22">
            <a:extLst>
              <a:ext uri="{FF2B5EF4-FFF2-40B4-BE49-F238E27FC236}">
                <a16:creationId xmlns:a16="http://schemas.microsoft.com/office/drawing/2014/main" id="{0F2CB317-197B-4F21-A67C-BE4378867D09}"/>
              </a:ext>
            </a:extLst>
          </p:cNvPr>
          <p:cNvSpPr/>
          <p:nvPr/>
        </p:nvSpPr>
        <p:spPr>
          <a:xfrm>
            <a:off x="591730" y="1389176"/>
            <a:ext cx="3276600" cy="296513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TextBox 4">
            <a:extLst>
              <a:ext uri="{FF2B5EF4-FFF2-40B4-BE49-F238E27FC236}">
                <a16:creationId xmlns:a16="http://schemas.microsoft.com/office/drawing/2014/main" id="{C684C370-D1B2-4236-A817-27AFAF331426}"/>
              </a:ext>
            </a:extLst>
          </p:cNvPr>
          <p:cNvSpPr txBox="1">
            <a:spLocks noChangeArrowheads="1"/>
          </p:cNvSpPr>
          <p:nvPr/>
        </p:nvSpPr>
        <p:spPr bwMode="auto">
          <a:xfrm>
            <a:off x="10017200" y="3570370"/>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12" name="Picture 2">
            <a:extLst>
              <a:ext uri="{FF2B5EF4-FFF2-40B4-BE49-F238E27FC236}">
                <a16:creationId xmlns:a16="http://schemas.microsoft.com/office/drawing/2014/main" id="{2425A57C-F5B3-726E-4891-79FB89713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7800" y="4242886"/>
            <a:ext cx="1352550" cy="800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EE3B7EF4-7ADB-2046-47DD-12EC96F6E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9400" y="4004878"/>
            <a:ext cx="166687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wearing glasses&#10;&#10;Description automatically generated with low confidence">
            <a:extLst>
              <a:ext uri="{FF2B5EF4-FFF2-40B4-BE49-F238E27FC236}">
                <a16:creationId xmlns:a16="http://schemas.microsoft.com/office/drawing/2014/main" id="{988B84AB-95E0-DC76-D0D0-AFB18A3259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820" y="1611241"/>
            <a:ext cx="3052419" cy="2034946"/>
          </a:xfrm>
          <a:prstGeom prst="rect">
            <a:avLst/>
          </a:prstGeom>
        </p:spPr>
      </p:pic>
      <p:grpSp>
        <p:nvGrpSpPr>
          <p:cNvPr id="25" name="Group 24">
            <a:extLst>
              <a:ext uri="{FF2B5EF4-FFF2-40B4-BE49-F238E27FC236}">
                <a16:creationId xmlns:a16="http://schemas.microsoft.com/office/drawing/2014/main" id="{F8472E8A-B840-4E85-B817-FB57C539C835}"/>
              </a:ext>
            </a:extLst>
          </p:cNvPr>
          <p:cNvGrpSpPr/>
          <p:nvPr/>
        </p:nvGrpSpPr>
        <p:grpSpPr>
          <a:xfrm>
            <a:off x="328214" y="3309286"/>
            <a:ext cx="3735399" cy="1142378"/>
            <a:chOff x="1021284" y="1700342"/>
            <a:chExt cx="3491398" cy="936321"/>
          </a:xfrm>
        </p:grpSpPr>
        <p:sp>
          <p:nvSpPr>
            <p:cNvPr id="26" name="Speech Bubble: Rectangle 25">
              <a:extLst>
                <a:ext uri="{FF2B5EF4-FFF2-40B4-BE49-F238E27FC236}">
                  <a16:creationId xmlns:a16="http://schemas.microsoft.com/office/drawing/2014/main" id="{C331D923-0127-43CF-A68D-5CFBF67D49A2}"/>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Speech Bubble: Rectangle 4">
              <a:extLst>
                <a:ext uri="{FF2B5EF4-FFF2-40B4-BE49-F238E27FC236}">
                  <a16:creationId xmlns:a16="http://schemas.microsoft.com/office/drawing/2014/main" id="{47050A68-7F44-4931-9883-72D8E757DC5F}"/>
                </a:ext>
              </a:extLst>
            </p:cNvPr>
            <p:cNvSpPr txBox="1"/>
            <p:nvPr/>
          </p:nvSpPr>
          <p:spPr>
            <a:xfrm>
              <a:off x="1021284" y="1700342"/>
              <a:ext cx="3491398" cy="936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sz="2000" b="1" dirty="0"/>
                <a:t>Pascal van Putten</a:t>
              </a:r>
            </a:p>
            <a:p>
              <a:pPr algn="ctr" defTabSz="800100">
                <a:spcBef>
                  <a:spcPct val="0"/>
                </a:spcBef>
              </a:pPr>
              <a:r>
                <a:rPr lang="en-US" sz="1400" dirty="0" err="1"/>
                <a:t>VPInstruments</a:t>
              </a:r>
              <a:endParaRPr lang="en-US" sz="1400" dirty="0"/>
            </a:p>
          </p:txBody>
        </p:sp>
      </p:grpSp>
    </p:spTree>
    <p:extLst>
      <p:ext uri="{BB962C8B-B14F-4D97-AF65-F5344CB8AC3E}">
        <p14:creationId xmlns:p14="http://schemas.microsoft.com/office/powerpoint/2010/main" val="307246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0377" y="1706880"/>
            <a:ext cx="5019501" cy="3386699"/>
          </a:xfrm>
        </p:spPr>
        <p:txBody>
          <a:bodyPr/>
          <a:lstStyle/>
          <a:p>
            <a:r>
              <a:rPr lang="en-US" dirty="0"/>
              <a:t>Specific Power: kW and Flow measurement</a:t>
            </a:r>
          </a:p>
        </p:txBody>
      </p:sp>
      <p:sp>
        <p:nvSpPr>
          <p:cNvPr id="3" name="Subtitle 2"/>
          <p:cNvSpPr>
            <a:spLocks noGrp="1"/>
          </p:cNvSpPr>
          <p:nvPr>
            <p:ph type="subTitle" idx="1"/>
          </p:nvPr>
        </p:nvSpPr>
        <p:spPr/>
        <p:txBody>
          <a:bodyPr/>
          <a:lstStyle/>
          <a:p>
            <a:r>
              <a:rPr lang="en-US" dirty="0"/>
              <a:t>By Pascal van Putten, VPInstruments</a:t>
            </a:r>
          </a:p>
        </p:txBody>
      </p:sp>
      <p:pic>
        <p:nvPicPr>
          <p:cNvPr id="10" name="Picture Placeholder 9">
            <a:extLst>
              <a:ext uri="{FF2B5EF4-FFF2-40B4-BE49-F238E27FC236}">
                <a16:creationId xmlns:a16="http://schemas.microsoft.com/office/drawing/2014/main" id="{B0792483-65FB-B19C-0E8B-CF1F52169E87}"/>
              </a:ext>
            </a:extLst>
          </p:cNvPr>
          <p:cNvPicPr>
            <a:picLocks noGrp="1" noChangeAspect="1"/>
          </p:cNvPicPr>
          <p:nvPr>
            <p:ph type="pic" idx="13"/>
          </p:nvPr>
        </p:nvPicPr>
        <p:blipFill rotWithShape="1">
          <a:blip r:embed="rId3" cstate="print">
            <a:extLst>
              <a:ext uri="{28A0092B-C50C-407E-A947-70E740481C1C}">
                <a14:useLocalDpi xmlns:a14="http://schemas.microsoft.com/office/drawing/2010/main" val="0"/>
              </a:ext>
            </a:extLst>
          </a:blip>
          <a:srcRect l="38832" t="420" r="2458" b="-420"/>
          <a:stretch/>
        </p:blipFill>
        <p:spPr>
          <a:xfrm>
            <a:off x="1" y="0"/>
            <a:ext cx="6073140" cy="6858000"/>
          </a:xfrm>
        </p:spPr>
      </p:pic>
    </p:spTree>
    <p:extLst>
      <p:ext uri="{BB962C8B-B14F-4D97-AF65-F5344CB8AC3E}">
        <p14:creationId xmlns:p14="http://schemas.microsoft.com/office/powerpoint/2010/main" val="1956187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lose up of a car dashboard&#10;&#10;Description automatically generated with medium confidence">
            <a:extLst>
              <a:ext uri="{FF2B5EF4-FFF2-40B4-BE49-F238E27FC236}">
                <a16:creationId xmlns:a16="http://schemas.microsoft.com/office/drawing/2014/main" id="{87CC1AC7-4F05-A56D-F610-D82C3EA74874}"/>
              </a:ext>
            </a:extLst>
          </p:cNvPr>
          <p:cNvPicPr>
            <a:picLocks noGrp="1" noChangeAspect="1"/>
          </p:cNvPicPr>
          <p:nvPr>
            <p:ph type="pic" idx="13"/>
          </p:nvPr>
        </p:nvPicPr>
        <p:blipFill rotWithShape="1">
          <a:blip r:embed="rId2" cstate="print">
            <a:extLst>
              <a:ext uri="{28A0092B-C50C-407E-A947-70E740481C1C}">
                <a14:useLocalDpi xmlns:a14="http://schemas.microsoft.com/office/drawing/2010/main" val="0"/>
              </a:ext>
            </a:extLst>
          </a:blip>
          <a:srcRect l="138" t="2138" r="1" b="-1"/>
          <a:stretch/>
        </p:blipFill>
        <p:spPr>
          <a:xfrm>
            <a:off x="334962" y="812483"/>
            <a:ext cx="11522075" cy="5233034"/>
          </a:xfrm>
        </p:spPr>
      </p:pic>
      <p:pic>
        <p:nvPicPr>
          <p:cNvPr id="9" name="Picture 8" descr="A close-up of a bicycle handlebars&#10;&#10;Description automatically generated with medium confidence">
            <a:extLst>
              <a:ext uri="{FF2B5EF4-FFF2-40B4-BE49-F238E27FC236}">
                <a16:creationId xmlns:a16="http://schemas.microsoft.com/office/drawing/2014/main" id="{FED6226F-A05F-9CD5-197C-5BBFCA4D42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00682" y="674370"/>
            <a:ext cx="3132373" cy="2088040"/>
          </a:xfrm>
          <a:prstGeom prst="rect">
            <a:avLst/>
          </a:prstGeom>
        </p:spPr>
      </p:pic>
      <p:pic>
        <p:nvPicPr>
          <p:cNvPr id="11" name="Picture 10" descr="A picture containing text, sky, outdoor, sign&#10;&#10;Description automatically generated">
            <a:extLst>
              <a:ext uri="{FF2B5EF4-FFF2-40B4-BE49-F238E27FC236}">
                <a16:creationId xmlns:a16="http://schemas.microsoft.com/office/drawing/2014/main" id="{6BA589BA-4945-F06C-AD3E-5DF9E70928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5850" y="3946885"/>
            <a:ext cx="3199415" cy="2118706"/>
          </a:xfrm>
          <a:prstGeom prst="rect">
            <a:avLst/>
          </a:prstGeom>
        </p:spPr>
      </p:pic>
    </p:spTree>
    <p:extLst>
      <p:ext uri="{BB962C8B-B14F-4D97-AF65-F5344CB8AC3E}">
        <p14:creationId xmlns:p14="http://schemas.microsoft.com/office/powerpoint/2010/main" val="1203868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8F4DB4-0072-48FA-A091-4498611B6EB0}"/>
              </a:ext>
            </a:extLst>
          </p:cNvPr>
          <p:cNvSpPr/>
          <p:nvPr/>
        </p:nvSpPr>
        <p:spPr>
          <a:xfrm>
            <a:off x="76200" y="1390698"/>
            <a:ext cx="12039600" cy="335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DCC85A9-8E4A-4F9D-85EE-FA2B008E7F6F}"/>
              </a:ext>
            </a:extLst>
          </p:cNvPr>
          <p:cNvSpPr>
            <a:spLocks noGrp="1"/>
          </p:cNvSpPr>
          <p:nvPr>
            <p:ph type="title"/>
          </p:nvPr>
        </p:nvSpPr>
        <p:spPr>
          <a:xfrm>
            <a:off x="1981200" y="152400"/>
            <a:ext cx="8305800" cy="563562"/>
          </a:xfrm>
        </p:spPr>
        <p:txBody>
          <a:bodyPr/>
          <a:lstStyle/>
          <a:p>
            <a:pPr algn="ctr"/>
            <a:r>
              <a:rPr lang="en-US" dirty="0"/>
              <a:t>Handouts</a:t>
            </a:r>
          </a:p>
        </p:txBody>
      </p:sp>
      <p:sp>
        <p:nvSpPr>
          <p:cNvPr id="4" name="Rectangle 3">
            <a:extLst>
              <a:ext uri="{FF2B5EF4-FFF2-40B4-BE49-F238E27FC236}">
                <a16:creationId xmlns:a16="http://schemas.microsoft.com/office/drawing/2014/main" id="{CB082E12-DA5B-BB87-2E8E-8420828FD3F1}"/>
              </a:ext>
            </a:extLst>
          </p:cNvPr>
          <p:cNvSpPr/>
          <p:nvPr/>
        </p:nvSpPr>
        <p:spPr>
          <a:xfrm>
            <a:off x="76200" y="1371600"/>
            <a:ext cx="12039600" cy="335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096DBA5-A3C4-A0D1-697E-06885F2B4187}"/>
              </a:ext>
            </a:extLst>
          </p:cNvPr>
          <p:cNvPicPr>
            <a:picLocks noChangeAspect="1"/>
          </p:cNvPicPr>
          <p:nvPr/>
        </p:nvPicPr>
        <p:blipFill>
          <a:blip r:embed="rId3"/>
          <a:stretch>
            <a:fillRect/>
          </a:stretch>
        </p:blipFill>
        <p:spPr>
          <a:xfrm>
            <a:off x="278081" y="1674966"/>
            <a:ext cx="2155430" cy="2784263"/>
          </a:xfrm>
          <a:prstGeom prst="rect">
            <a:avLst/>
          </a:prstGeom>
        </p:spPr>
      </p:pic>
      <p:pic>
        <p:nvPicPr>
          <p:cNvPr id="8" name="Picture 7">
            <a:extLst>
              <a:ext uri="{FF2B5EF4-FFF2-40B4-BE49-F238E27FC236}">
                <a16:creationId xmlns:a16="http://schemas.microsoft.com/office/drawing/2014/main" id="{09ECF942-400A-BADC-70D0-CD7977D3BAF5}"/>
              </a:ext>
            </a:extLst>
          </p:cNvPr>
          <p:cNvPicPr>
            <a:picLocks noChangeAspect="1"/>
          </p:cNvPicPr>
          <p:nvPr/>
        </p:nvPicPr>
        <p:blipFill>
          <a:blip r:embed="rId4"/>
          <a:stretch>
            <a:fillRect/>
          </a:stretch>
        </p:blipFill>
        <p:spPr>
          <a:xfrm>
            <a:off x="2656657" y="1692892"/>
            <a:ext cx="1994607" cy="2815619"/>
          </a:xfrm>
          <a:prstGeom prst="rect">
            <a:avLst/>
          </a:prstGeom>
        </p:spPr>
      </p:pic>
      <p:pic>
        <p:nvPicPr>
          <p:cNvPr id="6" name="Picture 5">
            <a:extLst>
              <a:ext uri="{FF2B5EF4-FFF2-40B4-BE49-F238E27FC236}">
                <a16:creationId xmlns:a16="http://schemas.microsoft.com/office/drawing/2014/main" id="{2E6B5B31-5200-62E5-B07F-742C962DFCD8}"/>
              </a:ext>
            </a:extLst>
          </p:cNvPr>
          <p:cNvPicPr>
            <a:picLocks noChangeAspect="1"/>
          </p:cNvPicPr>
          <p:nvPr/>
        </p:nvPicPr>
        <p:blipFill>
          <a:blip r:embed="rId5"/>
          <a:stretch>
            <a:fillRect/>
          </a:stretch>
        </p:blipFill>
        <p:spPr>
          <a:xfrm>
            <a:off x="4844241" y="1646143"/>
            <a:ext cx="2213464" cy="2852277"/>
          </a:xfrm>
          <a:prstGeom prst="rect">
            <a:avLst/>
          </a:prstGeom>
        </p:spPr>
      </p:pic>
      <p:pic>
        <p:nvPicPr>
          <p:cNvPr id="10" name="Picture 9">
            <a:extLst>
              <a:ext uri="{FF2B5EF4-FFF2-40B4-BE49-F238E27FC236}">
                <a16:creationId xmlns:a16="http://schemas.microsoft.com/office/drawing/2014/main" id="{CADFD36A-668E-297F-B328-7880E5B35F8A}"/>
              </a:ext>
            </a:extLst>
          </p:cNvPr>
          <p:cNvPicPr>
            <a:picLocks noChangeAspect="1"/>
          </p:cNvPicPr>
          <p:nvPr/>
        </p:nvPicPr>
        <p:blipFill>
          <a:blip r:embed="rId6"/>
          <a:stretch>
            <a:fillRect/>
          </a:stretch>
        </p:blipFill>
        <p:spPr>
          <a:xfrm>
            <a:off x="7329947" y="1655678"/>
            <a:ext cx="2207168" cy="2852277"/>
          </a:xfrm>
          <a:prstGeom prst="rect">
            <a:avLst/>
          </a:prstGeom>
        </p:spPr>
      </p:pic>
      <p:pic>
        <p:nvPicPr>
          <p:cNvPr id="2" name="Picture 1">
            <a:extLst>
              <a:ext uri="{FF2B5EF4-FFF2-40B4-BE49-F238E27FC236}">
                <a16:creationId xmlns:a16="http://schemas.microsoft.com/office/drawing/2014/main" id="{CD5DC611-4FED-F98D-473F-6D03985A406D}"/>
              </a:ext>
            </a:extLst>
          </p:cNvPr>
          <p:cNvPicPr>
            <a:picLocks noChangeAspect="1"/>
          </p:cNvPicPr>
          <p:nvPr/>
        </p:nvPicPr>
        <p:blipFill>
          <a:blip r:embed="rId7"/>
          <a:stretch>
            <a:fillRect/>
          </a:stretch>
        </p:blipFill>
        <p:spPr>
          <a:xfrm>
            <a:off x="9741988" y="1632641"/>
            <a:ext cx="2214221" cy="2875314"/>
          </a:xfrm>
          <a:prstGeom prst="rect">
            <a:avLst/>
          </a:prstGeom>
        </p:spPr>
      </p:pic>
    </p:spTree>
    <p:extLst>
      <p:ext uri="{BB962C8B-B14F-4D97-AF65-F5344CB8AC3E}">
        <p14:creationId xmlns:p14="http://schemas.microsoft.com/office/powerpoint/2010/main" val="4100248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2BE86-C57D-4977-8E2E-5946CFC774D3}"/>
              </a:ext>
            </a:extLst>
          </p:cNvPr>
          <p:cNvSpPr>
            <a:spLocks noGrp="1"/>
          </p:cNvSpPr>
          <p:nvPr>
            <p:ph type="title"/>
          </p:nvPr>
        </p:nvSpPr>
        <p:spPr>
          <a:xfrm>
            <a:off x="779526" y="603810"/>
            <a:ext cx="10696857" cy="714889"/>
          </a:xfrm>
        </p:spPr>
        <p:txBody>
          <a:bodyPr/>
          <a:lstStyle/>
          <a:p>
            <a:r>
              <a:rPr lang="en-GB" dirty="0"/>
              <a:t>What is specific power / compressor efficiency</a:t>
            </a:r>
          </a:p>
        </p:txBody>
      </p:sp>
      <p:sp>
        <p:nvSpPr>
          <p:cNvPr id="19" name="Tijdelijke aanduiding voor inhoud 18">
            <a:extLst>
              <a:ext uri="{FF2B5EF4-FFF2-40B4-BE49-F238E27FC236}">
                <a16:creationId xmlns:a16="http://schemas.microsoft.com/office/drawing/2014/main" id="{C7EA8EF1-DC02-496D-B39E-F0114FFABB9E}"/>
              </a:ext>
            </a:extLst>
          </p:cNvPr>
          <p:cNvSpPr>
            <a:spLocks noGrp="1"/>
          </p:cNvSpPr>
          <p:nvPr>
            <p:ph sz="half" idx="2"/>
          </p:nvPr>
        </p:nvSpPr>
        <p:spPr/>
        <p:txBody>
          <a:bodyPr/>
          <a:lstStyle/>
          <a:p>
            <a:r>
              <a:rPr lang="en-GB" dirty="0"/>
              <a:t>kW / 100 </a:t>
            </a:r>
            <a:r>
              <a:rPr lang="en-GB" dirty="0" err="1"/>
              <a:t>scfm</a:t>
            </a:r>
            <a:r>
              <a:rPr lang="en-GB" dirty="0"/>
              <a:t> </a:t>
            </a:r>
            <a:r>
              <a:rPr lang="en-US" dirty="0"/>
              <a:t>or kW/m3/min</a:t>
            </a:r>
          </a:p>
          <a:p>
            <a:endParaRPr lang="en-GB" dirty="0"/>
          </a:p>
          <a:p>
            <a:r>
              <a:rPr lang="en-GB" dirty="0"/>
              <a:t>Mandatory in some states </a:t>
            </a:r>
          </a:p>
          <a:p>
            <a:pPr lvl="1"/>
            <a:r>
              <a:rPr lang="en-GB" dirty="0"/>
              <a:t>Title 24 (California)</a:t>
            </a:r>
          </a:p>
          <a:p>
            <a:pPr lvl="1"/>
            <a:r>
              <a:rPr lang="en-GB" dirty="0"/>
              <a:t>EED (Europe)</a:t>
            </a:r>
          </a:p>
          <a:p>
            <a:pPr lvl="1"/>
            <a:r>
              <a:rPr lang="en-GB" dirty="0"/>
              <a:t>Tax incentives</a:t>
            </a:r>
          </a:p>
          <a:p>
            <a:pPr lvl="1"/>
            <a:r>
              <a:rPr lang="en-GB" dirty="0"/>
              <a:t>Rebate programs</a:t>
            </a:r>
          </a:p>
          <a:p>
            <a:pPr marL="457200" lvl="1" indent="0">
              <a:buNone/>
            </a:pPr>
            <a:endParaRPr lang="en-GB" dirty="0"/>
          </a:p>
        </p:txBody>
      </p:sp>
      <p:grpSp>
        <p:nvGrpSpPr>
          <p:cNvPr id="5" name="Groep 4">
            <a:extLst>
              <a:ext uri="{FF2B5EF4-FFF2-40B4-BE49-F238E27FC236}">
                <a16:creationId xmlns:a16="http://schemas.microsoft.com/office/drawing/2014/main" id="{AFB266D9-46A7-4F7A-ADA6-A4A08BE05036}"/>
              </a:ext>
            </a:extLst>
          </p:cNvPr>
          <p:cNvGrpSpPr/>
          <p:nvPr/>
        </p:nvGrpSpPr>
        <p:grpSpPr>
          <a:xfrm>
            <a:off x="9915787" y="1371600"/>
            <a:ext cx="1751067" cy="1751064"/>
            <a:chOff x="7086597" y="1431183"/>
            <a:chExt cx="1905003" cy="1905000"/>
          </a:xfrm>
          <a:solidFill>
            <a:schemeClr val="accent2"/>
          </a:solidFill>
        </p:grpSpPr>
        <p:sp>
          <p:nvSpPr>
            <p:cNvPr id="6" name="Rechthoek: afgeronde hoeken 5">
              <a:extLst>
                <a:ext uri="{FF2B5EF4-FFF2-40B4-BE49-F238E27FC236}">
                  <a16:creationId xmlns:a16="http://schemas.microsoft.com/office/drawing/2014/main" id="{7FF166DB-D78A-4AA3-B447-87BD504362C6}"/>
                </a:ext>
              </a:extLst>
            </p:cNvPr>
            <p:cNvSpPr/>
            <p:nvPr/>
          </p:nvSpPr>
          <p:spPr>
            <a:xfrm>
              <a:off x="7086600" y="1431183"/>
              <a:ext cx="1905000" cy="1905000"/>
            </a:xfrm>
            <a:prstGeom prst="roundRect">
              <a:avLst>
                <a:gd name="adj" fmla="val 4815"/>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hthoek: afgeronde bovenhoeken 6">
              <a:extLst>
                <a:ext uri="{FF2B5EF4-FFF2-40B4-BE49-F238E27FC236}">
                  <a16:creationId xmlns:a16="http://schemas.microsoft.com/office/drawing/2014/main" id="{459E352C-C99E-4EFE-A784-D61D46BAE8CD}"/>
                </a:ext>
              </a:extLst>
            </p:cNvPr>
            <p:cNvSpPr/>
            <p:nvPr/>
          </p:nvSpPr>
          <p:spPr>
            <a:xfrm rot="10800000">
              <a:off x="7086599" y="2648298"/>
              <a:ext cx="1905001" cy="687885"/>
            </a:xfrm>
            <a:prstGeom prst="round2Same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314B53D2-BF6E-4427-BC00-29015F335631}"/>
                </a:ext>
              </a:extLst>
            </p:cNvPr>
            <p:cNvSpPr txBox="1"/>
            <p:nvPr/>
          </p:nvSpPr>
          <p:spPr>
            <a:xfrm>
              <a:off x="7086598" y="2760365"/>
              <a:ext cx="1905002" cy="40180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kW/100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scfm</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531AE353-08F8-42B1-9F5A-C90CD37CF98B}"/>
                </a:ext>
              </a:extLst>
            </p:cNvPr>
            <p:cNvSpPr txBox="1"/>
            <p:nvPr/>
          </p:nvSpPr>
          <p:spPr>
            <a:xfrm>
              <a:off x="7086597" y="1633313"/>
              <a:ext cx="1888068" cy="837083"/>
            </a:xfrm>
            <a:prstGeom prst="rect">
              <a:avLst/>
            </a:prstGeom>
            <a:grpFill/>
            <a:ln>
              <a:solidFill>
                <a:schemeClr val="accent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17</a:t>
              </a:r>
            </a:p>
          </p:txBody>
        </p:sp>
      </p:grpSp>
      <p:grpSp>
        <p:nvGrpSpPr>
          <p:cNvPr id="22" name="Groep 21">
            <a:extLst>
              <a:ext uri="{FF2B5EF4-FFF2-40B4-BE49-F238E27FC236}">
                <a16:creationId xmlns:a16="http://schemas.microsoft.com/office/drawing/2014/main" id="{2599BEF8-416E-4CE1-B7B5-039DADC6C287}"/>
              </a:ext>
            </a:extLst>
          </p:cNvPr>
          <p:cNvGrpSpPr/>
          <p:nvPr/>
        </p:nvGrpSpPr>
        <p:grpSpPr>
          <a:xfrm>
            <a:off x="5272085" y="1295400"/>
            <a:ext cx="4537969" cy="4283664"/>
            <a:chOff x="3124200" y="1905000"/>
            <a:chExt cx="4537969" cy="4283664"/>
          </a:xfrm>
        </p:grpSpPr>
        <p:grpSp>
          <p:nvGrpSpPr>
            <p:cNvPr id="20" name="Groep 19">
              <a:extLst>
                <a:ext uri="{FF2B5EF4-FFF2-40B4-BE49-F238E27FC236}">
                  <a16:creationId xmlns:a16="http://schemas.microsoft.com/office/drawing/2014/main" id="{29DAD2CA-A1F5-490C-920C-CA64866428CE}"/>
                </a:ext>
              </a:extLst>
            </p:cNvPr>
            <p:cNvGrpSpPr/>
            <p:nvPr/>
          </p:nvGrpSpPr>
          <p:grpSpPr>
            <a:xfrm>
              <a:off x="3124200" y="1905000"/>
              <a:ext cx="4537969" cy="4283664"/>
              <a:chOff x="5460695" y="1087571"/>
              <a:chExt cx="4537969" cy="4283664"/>
            </a:xfrm>
          </p:grpSpPr>
          <p:pic>
            <p:nvPicPr>
              <p:cNvPr id="15" name="Afbeelding 14" descr="Afbeelding met tafel&#10;&#10;Automatisch gegenereerde beschrijving">
                <a:extLst>
                  <a:ext uri="{FF2B5EF4-FFF2-40B4-BE49-F238E27FC236}">
                    <a16:creationId xmlns:a16="http://schemas.microsoft.com/office/drawing/2014/main" id="{10D7653C-BE29-412E-B13B-1C008C51B5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5000" y="1087571"/>
                <a:ext cx="4283664" cy="4283664"/>
              </a:xfrm>
              <a:prstGeom prst="rect">
                <a:avLst/>
              </a:prstGeom>
            </p:spPr>
          </p:pic>
          <p:pic>
            <p:nvPicPr>
              <p:cNvPr id="16" name="Afbeelding 15">
                <a:extLst>
                  <a:ext uri="{FF2B5EF4-FFF2-40B4-BE49-F238E27FC236}">
                    <a16:creationId xmlns:a16="http://schemas.microsoft.com/office/drawing/2014/main" id="{2932AE73-8A40-46F3-954B-766851B6ECB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60695" y="3461306"/>
                <a:ext cx="1241994" cy="1160995"/>
              </a:xfrm>
              <a:prstGeom prst="rect">
                <a:avLst/>
              </a:prstGeom>
            </p:spPr>
          </p:pic>
        </p:grpSp>
        <p:sp>
          <p:nvSpPr>
            <p:cNvPr id="21" name="Tekstvak 20">
              <a:extLst>
                <a:ext uri="{FF2B5EF4-FFF2-40B4-BE49-F238E27FC236}">
                  <a16:creationId xmlns:a16="http://schemas.microsoft.com/office/drawing/2014/main" id="{1D08577F-88E8-4687-A45D-6C142F1F5993}"/>
                </a:ext>
              </a:extLst>
            </p:cNvPr>
            <p:cNvSpPr txBox="1"/>
            <p:nvPr/>
          </p:nvSpPr>
          <p:spPr>
            <a:xfrm>
              <a:off x="3505200" y="3939677"/>
              <a:ext cx="1447800" cy="292388"/>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8C8C8C"/>
                  </a:solidFill>
                  <a:effectLst/>
                  <a:uLnTx/>
                  <a:uFillTx/>
                  <a:latin typeface="Calibri" panose="020F0502020204030204"/>
                  <a:ea typeface="+mn-ea"/>
                  <a:cs typeface="+mn-cs"/>
                </a:rPr>
                <a:t>Power meter</a:t>
              </a:r>
            </a:p>
          </p:txBody>
        </p:sp>
      </p:grpSp>
    </p:spTree>
    <p:extLst>
      <p:ext uri="{BB962C8B-B14F-4D97-AF65-F5344CB8AC3E}">
        <p14:creationId xmlns:p14="http://schemas.microsoft.com/office/powerpoint/2010/main" val="39615667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2BE86-C57D-4977-8E2E-5946CFC774D3}"/>
              </a:ext>
            </a:extLst>
          </p:cNvPr>
          <p:cNvSpPr>
            <a:spLocks noGrp="1"/>
          </p:cNvSpPr>
          <p:nvPr>
            <p:ph type="title"/>
          </p:nvPr>
        </p:nvSpPr>
        <p:spPr/>
        <p:txBody>
          <a:bodyPr/>
          <a:lstStyle/>
          <a:p>
            <a:r>
              <a:rPr lang="en-GB" dirty="0"/>
              <a:t>Why is specific power important?</a:t>
            </a:r>
          </a:p>
        </p:txBody>
      </p:sp>
      <p:sp>
        <p:nvSpPr>
          <p:cNvPr id="19" name="Tijdelijke aanduiding voor inhoud 18">
            <a:extLst>
              <a:ext uri="{FF2B5EF4-FFF2-40B4-BE49-F238E27FC236}">
                <a16:creationId xmlns:a16="http://schemas.microsoft.com/office/drawing/2014/main" id="{C7EA8EF1-DC02-496D-B39E-F0114FFABB9E}"/>
              </a:ext>
            </a:extLst>
          </p:cNvPr>
          <p:cNvSpPr>
            <a:spLocks noGrp="1"/>
          </p:cNvSpPr>
          <p:nvPr>
            <p:ph sz="half" idx="2"/>
          </p:nvPr>
        </p:nvSpPr>
        <p:spPr/>
        <p:txBody>
          <a:bodyPr/>
          <a:lstStyle/>
          <a:p>
            <a:pPr marL="342900" indent="-342900">
              <a:buFont typeface="Arial" panose="020B0604020202020204" pitchFamily="34" charset="0"/>
              <a:buChar char="•"/>
            </a:pPr>
            <a:r>
              <a:rPr lang="en-GB" dirty="0"/>
              <a:t>Track impact of downstream improvements</a:t>
            </a:r>
          </a:p>
          <a:p>
            <a:pPr marL="342900" indent="-342900">
              <a:buFont typeface="Arial" panose="020B0604020202020204" pitchFamily="34" charset="0"/>
              <a:buChar char="•"/>
            </a:pPr>
            <a:r>
              <a:rPr lang="en-GB" dirty="0"/>
              <a:t>Optimize supply side based on actual demand</a:t>
            </a:r>
          </a:p>
          <a:p>
            <a:pPr marL="342900" indent="-342900">
              <a:buFont typeface="Arial" panose="020B0604020202020204" pitchFamily="34" charset="0"/>
              <a:buChar char="•"/>
            </a:pPr>
            <a:r>
              <a:rPr lang="en-GB" dirty="0"/>
              <a:t>Maintenance management of compressors</a:t>
            </a:r>
          </a:p>
          <a:p>
            <a:pPr marL="342900" indent="-342900">
              <a:buFont typeface="Arial" panose="020B0604020202020204" pitchFamily="34" charset="0"/>
              <a:buChar char="•"/>
            </a:pPr>
            <a:r>
              <a:rPr lang="en-GB" dirty="0"/>
              <a:t>Flow based (smart) control</a:t>
            </a:r>
          </a:p>
          <a:p>
            <a:pPr marL="342900" indent="-342900">
              <a:buFont typeface="Arial" panose="020B0604020202020204" pitchFamily="34" charset="0"/>
              <a:buChar char="•"/>
            </a:pPr>
            <a:r>
              <a:rPr lang="en-GB" dirty="0"/>
              <a:t>Master controller selection / optimization</a:t>
            </a:r>
          </a:p>
          <a:p>
            <a:pPr marL="342900" indent="-342900">
              <a:buFont typeface="Arial" panose="020B0604020202020204" pitchFamily="34" charset="0"/>
              <a:buChar char="•"/>
            </a:pPr>
            <a:r>
              <a:rPr lang="en-GB" dirty="0"/>
              <a:t>Benchmarking compressors/ compressor rooms</a:t>
            </a:r>
          </a:p>
          <a:p>
            <a:pPr marL="342900" indent="-342900">
              <a:buFont typeface="Arial" panose="020B0604020202020204" pitchFamily="34" charset="0"/>
              <a:buChar char="•"/>
            </a:pPr>
            <a:endParaRPr lang="en-GB" dirty="0"/>
          </a:p>
        </p:txBody>
      </p:sp>
      <p:pic>
        <p:nvPicPr>
          <p:cNvPr id="4" name="Picture 3" descr="A close up of a map&#10;&#10;Description automatically generated">
            <a:extLst>
              <a:ext uri="{FF2B5EF4-FFF2-40B4-BE49-F238E27FC236}">
                <a16:creationId xmlns:a16="http://schemas.microsoft.com/office/drawing/2014/main" id="{2764A49C-AD29-9F4F-AABA-9198347051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91400" y="1539063"/>
            <a:ext cx="4419600" cy="4008474"/>
          </a:xfrm>
          <a:prstGeom prst="rect">
            <a:avLst/>
          </a:prstGeom>
        </p:spPr>
      </p:pic>
    </p:spTree>
    <p:extLst>
      <p:ext uri="{BB962C8B-B14F-4D97-AF65-F5344CB8AC3E}">
        <p14:creationId xmlns:p14="http://schemas.microsoft.com/office/powerpoint/2010/main" val="511779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D73B45-FC04-42EC-9D9E-5CF777A11030}"/>
              </a:ext>
            </a:extLst>
          </p:cNvPr>
          <p:cNvSpPr>
            <a:spLocks noGrp="1"/>
          </p:cNvSpPr>
          <p:nvPr>
            <p:ph type="title"/>
          </p:nvPr>
        </p:nvSpPr>
        <p:spPr>
          <a:xfrm>
            <a:off x="779526" y="603810"/>
            <a:ext cx="12898896" cy="714889"/>
          </a:xfrm>
        </p:spPr>
        <p:txBody>
          <a:bodyPr/>
          <a:lstStyle/>
          <a:p>
            <a:r>
              <a:rPr lang="en-GB" dirty="0"/>
              <a:t>Basic setup: factory demand/ power input</a:t>
            </a:r>
          </a:p>
        </p:txBody>
      </p:sp>
      <p:pic>
        <p:nvPicPr>
          <p:cNvPr id="7" name="Picture 2">
            <a:extLst>
              <a:ext uri="{FF2B5EF4-FFF2-40B4-BE49-F238E27FC236}">
                <a16:creationId xmlns:a16="http://schemas.microsoft.com/office/drawing/2014/main" id="{350B680C-BFFF-8512-8153-B180044C3B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05" b="3795"/>
          <a:stretch/>
        </p:blipFill>
        <p:spPr bwMode="auto">
          <a:xfrm>
            <a:off x="1936768" y="1853012"/>
            <a:ext cx="8820150" cy="4541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1139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D5F40A2-28CD-4C02-8A42-4901FBA6C65E}"/>
              </a:ext>
            </a:extLst>
          </p:cNvPr>
          <p:cNvSpPr>
            <a:spLocks noGrp="1"/>
          </p:cNvSpPr>
          <p:nvPr>
            <p:ph type="title"/>
          </p:nvPr>
        </p:nvSpPr>
        <p:spPr/>
        <p:txBody>
          <a:bodyPr/>
          <a:lstStyle/>
          <a:p>
            <a:r>
              <a:rPr lang="en-GB" dirty="0"/>
              <a:t>Advanced setup: individual compressors</a:t>
            </a:r>
          </a:p>
        </p:txBody>
      </p:sp>
      <p:pic>
        <p:nvPicPr>
          <p:cNvPr id="1026" name="Picture 2">
            <a:extLst>
              <a:ext uri="{FF2B5EF4-FFF2-40B4-BE49-F238E27FC236}">
                <a16:creationId xmlns:a16="http://schemas.microsoft.com/office/drawing/2014/main" id="{FB1D98E6-AAE9-10C9-8459-46BAA59B8F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30" b="4991"/>
          <a:stretch/>
        </p:blipFill>
        <p:spPr bwMode="auto">
          <a:xfrm>
            <a:off x="1404937" y="1497206"/>
            <a:ext cx="9382125" cy="48634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map&#10;&#10;Description automatically generated">
            <a:extLst>
              <a:ext uri="{FF2B5EF4-FFF2-40B4-BE49-F238E27FC236}">
                <a16:creationId xmlns:a16="http://schemas.microsoft.com/office/drawing/2014/main" id="{0D922456-6718-D587-8B03-87A2E213FC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81049" y="4556871"/>
            <a:ext cx="2208244" cy="2002826"/>
          </a:xfrm>
          <a:prstGeom prst="rect">
            <a:avLst/>
          </a:prstGeom>
          <a:ln>
            <a:solidFill>
              <a:srgbClr val="EE7E31"/>
            </a:solidFill>
          </a:ln>
        </p:spPr>
      </p:pic>
      <p:sp>
        <p:nvSpPr>
          <p:cNvPr id="2" name="Rounded Rectangle 1">
            <a:extLst>
              <a:ext uri="{FF2B5EF4-FFF2-40B4-BE49-F238E27FC236}">
                <a16:creationId xmlns:a16="http://schemas.microsoft.com/office/drawing/2014/main" id="{F75C0176-0BED-111C-1307-A98552E6E2F8}"/>
              </a:ext>
            </a:extLst>
          </p:cNvPr>
          <p:cNvSpPr/>
          <p:nvPr/>
        </p:nvSpPr>
        <p:spPr>
          <a:xfrm>
            <a:off x="1636889" y="4763911"/>
            <a:ext cx="3904348" cy="1596698"/>
          </a:xfrm>
          <a:prstGeom prst="roundRect">
            <a:avLst>
              <a:gd name="adj" fmla="val 3557"/>
            </a:avLst>
          </a:prstGeom>
          <a:noFill/>
          <a:ln>
            <a:solidFill>
              <a:srgbClr val="EE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 name="Elbow Connector 5">
            <a:extLst>
              <a:ext uri="{FF2B5EF4-FFF2-40B4-BE49-F238E27FC236}">
                <a16:creationId xmlns:a16="http://schemas.microsoft.com/office/drawing/2014/main" id="{CC93AA32-0EAB-1AE2-ED59-809A318A3270}"/>
              </a:ext>
            </a:extLst>
          </p:cNvPr>
          <p:cNvCxnSpPr>
            <a:cxnSpLocks/>
            <a:stCxn id="2" idx="3"/>
            <a:endCxn id="5" idx="1"/>
          </p:cNvCxnSpPr>
          <p:nvPr/>
        </p:nvCxnSpPr>
        <p:spPr>
          <a:xfrm flipV="1">
            <a:off x="5541237" y="5558284"/>
            <a:ext cx="3939812" cy="3976"/>
          </a:xfrm>
          <a:prstGeom prst="bentConnector3">
            <a:avLst/>
          </a:prstGeom>
          <a:ln>
            <a:solidFill>
              <a:srgbClr val="EE7E3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9028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3C860-065C-D303-8500-E38FB4AB41C2}"/>
              </a:ext>
            </a:extLst>
          </p:cNvPr>
          <p:cNvSpPr>
            <a:spLocks noGrp="1"/>
          </p:cNvSpPr>
          <p:nvPr>
            <p:ph type="title"/>
          </p:nvPr>
        </p:nvSpPr>
        <p:spPr/>
        <p:txBody>
          <a:bodyPr/>
          <a:lstStyle/>
          <a:p>
            <a:r>
              <a:rPr lang="en-GB" dirty="0"/>
              <a:t>Monitoring efficiency per compressor</a:t>
            </a:r>
            <a:endParaRPr lang="en-NL" dirty="0"/>
          </a:p>
        </p:txBody>
      </p:sp>
      <p:sp>
        <p:nvSpPr>
          <p:cNvPr id="3" name="Content Placeholder 2">
            <a:extLst>
              <a:ext uri="{FF2B5EF4-FFF2-40B4-BE49-F238E27FC236}">
                <a16:creationId xmlns:a16="http://schemas.microsoft.com/office/drawing/2014/main" id="{93FC1A51-54A6-92C8-E4C4-E96704E0A839}"/>
              </a:ext>
            </a:extLst>
          </p:cNvPr>
          <p:cNvSpPr>
            <a:spLocks noGrp="1"/>
          </p:cNvSpPr>
          <p:nvPr>
            <p:ph sz="half" idx="2"/>
          </p:nvPr>
        </p:nvSpPr>
        <p:spPr/>
        <p:txBody>
          <a:bodyPr/>
          <a:lstStyle/>
          <a:p>
            <a:r>
              <a:rPr lang="en-US" dirty="0"/>
              <a:t>Measuring specific power: average it over time, to get the right number.</a:t>
            </a:r>
          </a:p>
          <a:p>
            <a:endParaRPr lang="en-US" dirty="0"/>
          </a:p>
          <a:p>
            <a:pPr marL="342900" indent="-342900">
              <a:buFont typeface="Arial" panose="020B0604020202020204" pitchFamily="34" charset="0"/>
              <a:buChar char="•"/>
            </a:pPr>
            <a:r>
              <a:rPr lang="en-US" dirty="0"/>
              <a:t>Asset management:</a:t>
            </a:r>
          </a:p>
          <a:p>
            <a:pPr marL="1028700" lvl="1" indent="-342900"/>
            <a:r>
              <a:rPr lang="en-US" dirty="0"/>
              <a:t>Clogged inlet filters</a:t>
            </a:r>
          </a:p>
          <a:p>
            <a:pPr marL="1028700" lvl="1" indent="-342900"/>
            <a:r>
              <a:rPr lang="en-US" dirty="0"/>
              <a:t>Issues with cooling</a:t>
            </a:r>
          </a:p>
          <a:p>
            <a:pPr marL="1028700" lvl="1" indent="-342900"/>
            <a:r>
              <a:rPr lang="en-US" dirty="0"/>
              <a:t>Wear of (oil free) air end</a:t>
            </a:r>
          </a:p>
          <a:p>
            <a:pPr lvl="1" indent="0">
              <a:buNone/>
            </a:pPr>
            <a:endParaRPr lang="en-US" dirty="0"/>
          </a:p>
          <a:p>
            <a:pPr marL="342900" indent="-342900">
              <a:buFont typeface="Arial" panose="020B0604020202020204" pitchFamily="34" charset="0"/>
              <a:buChar char="•"/>
            </a:pPr>
            <a:r>
              <a:rPr lang="en-US" dirty="0"/>
              <a:t>Compressor sizing: Undersized/oversized compressors due to changed demand profile</a:t>
            </a:r>
            <a:br>
              <a:rPr lang="en-US" dirty="0"/>
            </a:br>
            <a:endParaRPr lang="en-US" dirty="0"/>
          </a:p>
          <a:p>
            <a:pPr marL="342900" indent="-342900">
              <a:buFont typeface="Arial" panose="020B0604020202020204" pitchFamily="34" charset="0"/>
              <a:buChar char="•"/>
            </a:pPr>
            <a:r>
              <a:rPr lang="en-US" dirty="0"/>
              <a:t>Control system optimization: Automatically select compressor combination which matches the actual demand: improved efficiency</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755202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Inlet Conditions Impact Centrifugal Air Compressor Performance ...">
            <a:extLst>
              <a:ext uri="{FF2B5EF4-FFF2-40B4-BE49-F238E27FC236}">
                <a16:creationId xmlns:a16="http://schemas.microsoft.com/office/drawing/2014/main" id="{1DF5E46E-CECE-422E-8CAB-0119EBE7823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7400" y="1600200"/>
            <a:ext cx="6117981" cy="318135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5B6C6BB-A598-4188-B472-F555768971E9}"/>
              </a:ext>
            </a:extLst>
          </p:cNvPr>
          <p:cNvSpPr>
            <a:spLocks noGrp="1"/>
          </p:cNvSpPr>
          <p:nvPr>
            <p:ph type="title"/>
          </p:nvPr>
        </p:nvSpPr>
        <p:spPr/>
        <p:txBody>
          <a:bodyPr/>
          <a:lstStyle/>
          <a:p>
            <a:r>
              <a:rPr lang="en-GB" dirty="0"/>
              <a:t>Specific power: Environmental factors</a:t>
            </a:r>
          </a:p>
        </p:txBody>
      </p:sp>
      <p:sp>
        <p:nvSpPr>
          <p:cNvPr id="3" name="Tijdelijke aanduiding voor inhoud 2">
            <a:extLst>
              <a:ext uri="{FF2B5EF4-FFF2-40B4-BE49-F238E27FC236}">
                <a16:creationId xmlns:a16="http://schemas.microsoft.com/office/drawing/2014/main" id="{EA7934C4-20E1-41F0-BF96-7D50F2AB2ECD}"/>
              </a:ext>
            </a:extLst>
          </p:cNvPr>
          <p:cNvSpPr>
            <a:spLocks noGrp="1"/>
          </p:cNvSpPr>
          <p:nvPr>
            <p:ph sz="half" idx="2"/>
          </p:nvPr>
        </p:nvSpPr>
        <p:spPr/>
        <p:txBody>
          <a:bodyPr/>
          <a:lstStyle/>
          <a:p>
            <a:r>
              <a:rPr lang="en-GB" dirty="0"/>
              <a:t>Environment has an impact on specific power:</a:t>
            </a:r>
            <a:br>
              <a:rPr lang="en-GB" dirty="0"/>
            </a:br>
            <a:endParaRPr lang="en-GB" dirty="0"/>
          </a:p>
          <a:p>
            <a:pPr marL="342900" indent="-342900">
              <a:buFont typeface="Arial" panose="020B0604020202020204" pitchFamily="34" charset="0"/>
              <a:buChar char="•"/>
            </a:pPr>
            <a:r>
              <a:rPr lang="en-GB" dirty="0"/>
              <a:t>Ambient pressure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Ambient temperature</a:t>
            </a:r>
            <a:br>
              <a:rPr lang="en-GB" dirty="0"/>
            </a:br>
            <a:endParaRPr lang="en-GB" dirty="0"/>
          </a:p>
          <a:p>
            <a:pPr marL="342900" indent="-342900">
              <a:buFont typeface="Arial" panose="020B0604020202020204" pitchFamily="34" charset="0"/>
              <a:buChar char="•"/>
            </a:pPr>
            <a:r>
              <a:rPr lang="en-GB" dirty="0"/>
              <a:t>Cooling water temperature</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sym typeface="Wingdings" pitchFamily="2" charset="2"/>
              </a:rPr>
              <a:t> </a:t>
            </a:r>
            <a:r>
              <a:rPr lang="en-GB" dirty="0"/>
              <a:t>Monitor them all</a:t>
            </a:r>
          </a:p>
          <a:p>
            <a:endParaRPr lang="en-GB" dirty="0"/>
          </a:p>
        </p:txBody>
      </p:sp>
      <p:sp>
        <p:nvSpPr>
          <p:cNvPr id="4" name="Tekstvak 3">
            <a:extLst>
              <a:ext uri="{FF2B5EF4-FFF2-40B4-BE49-F238E27FC236}">
                <a16:creationId xmlns:a16="http://schemas.microsoft.com/office/drawing/2014/main" id="{BD14CF2A-4E5F-4E8A-A338-7652C8B90375}"/>
              </a:ext>
            </a:extLst>
          </p:cNvPr>
          <p:cNvSpPr txBox="1"/>
          <p:nvPr/>
        </p:nvSpPr>
        <p:spPr>
          <a:xfrm>
            <a:off x="9829800" y="4800600"/>
            <a:ext cx="2006600"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Impact of inlet conditions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Airbestpractices.com</a:t>
            </a:r>
          </a:p>
        </p:txBody>
      </p:sp>
    </p:spTree>
    <p:extLst>
      <p:ext uri="{BB962C8B-B14F-4D97-AF65-F5344CB8AC3E}">
        <p14:creationId xmlns:p14="http://schemas.microsoft.com/office/powerpoint/2010/main" val="870855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indoor, blue, office&#10;&#10;Description automatically generated">
            <a:extLst>
              <a:ext uri="{FF2B5EF4-FFF2-40B4-BE49-F238E27FC236}">
                <a16:creationId xmlns:a16="http://schemas.microsoft.com/office/drawing/2014/main" id="{ACF124E8-1EB9-A532-85B1-9F9F55D8951D}"/>
              </a:ext>
            </a:extLst>
          </p:cNvPr>
          <p:cNvPicPr>
            <a:picLocks noGrp="1" noChangeAspect="1"/>
          </p:cNvPicPr>
          <p:nvPr>
            <p:ph type="pic" idx="13"/>
          </p:nvPr>
        </p:nvPicPr>
        <p:blipFill>
          <a:blip r:embed="rId2" cstate="print">
            <a:extLst>
              <a:ext uri="{28A0092B-C50C-407E-A947-70E740481C1C}">
                <a14:useLocalDpi xmlns:a14="http://schemas.microsoft.com/office/drawing/2010/main" val="0"/>
              </a:ext>
            </a:extLst>
          </a:blip>
          <a:srcRect t="9700" b="9700"/>
          <a:stretch>
            <a:fillRect/>
          </a:stretch>
        </p:blipFill>
        <p:spPr/>
      </p:pic>
      <p:sp>
        <p:nvSpPr>
          <p:cNvPr id="4" name="Title 3">
            <a:extLst>
              <a:ext uri="{FF2B5EF4-FFF2-40B4-BE49-F238E27FC236}">
                <a16:creationId xmlns:a16="http://schemas.microsoft.com/office/drawing/2014/main" id="{13428BC0-A933-B33C-D6EB-C91FB7EC4AB5}"/>
              </a:ext>
            </a:extLst>
          </p:cNvPr>
          <p:cNvSpPr>
            <a:spLocks noGrp="1"/>
          </p:cNvSpPr>
          <p:nvPr>
            <p:ph type="title"/>
          </p:nvPr>
        </p:nvSpPr>
        <p:spPr/>
        <p:txBody>
          <a:bodyPr/>
          <a:lstStyle/>
          <a:p>
            <a:r>
              <a:rPr lang="en-US" dirty="0"/>
              <a:t>Textile Factory Turkey</a:t>
            </a:r>
            <a:endParaRPr lang="en-NL" dirty="0"/>
          </a:p>
        </p:txBody>
      </p:sp>
      <p:sp>
        <p:nvSpPr>
          <p:cNvPr id="5" name="Content Placeholder 4">
            <a:extLst>
              <a:ext uri="{FF2B5EF4-FFF2-40B4-BE49-F238E27FC236}">
                <a16:creationId xmlns:a16="http://schemas.microsoft.com/office/drawing/2014/main" id="{E42EC688-2F4A-E75C-1F27-2F52F7056B30}"/>
              </a:ext>
            </a:extLst>
          </p:cNvPr>
          <p:cNvSpPr>
            <a:spLocks noGrp="1"/>
          </p:cNvSpPr>
          <p:nvPr>
            <p:ph sz="half" idx="2"/>
          </p:nvPr>
        </p:nvSpPr>
        <p:spPr/>
        <p:txBody>
          <a:bodyPr/>
          <a:lstStyle/>
          <a:p>
            <a:r>
              <a:rPr lang="en-US" dirty="0"/>
              <a:t>1 MW Compressor stations</a:t>
            </a:r>
          </a:p>
          <a:p>
            <a:r>
              <a:rPr lang="en-US" dirty="0"/>
              <a:t>14 older turbo compressors</a:t>
            </a:r>
          </a:p>
          <a:p>
            <a:endParaRPr lang="en-US" dirty="0"/>
          </a:p>
          <a:p>
            <a:pPr marL="0" indent="0">
              <a:buNone/>
            </a:pPr>
            <a:r>
              <a:rPr lang="en-US" dirty="0">
                <a:solidFill>
                  <a:srgbClr val="174489"/>
                </a:solidFill>
              </a:rPr>
              <a:t>Equipment: </a:t>
            </a:r>
          </a:p>
          <a:p>
            <a:r>
              <a:rPr lang="en-US" dirty="0"/>
              <a:t>VPVision</a:t>
            </a:r>
          </a:p>
          <a:p>
            <a:r>
              <a:rPr lang="en-US" dirty="0"/>
              <a:t>Power meters</a:t>
            </a:r>
          </a:p>
          <a:p>
            <a:r>
              <a:rPr lang="en-US" dirty="0"/>
              <a:t>VPFlowScope flow meters</a:t>
            </a:r>
          </a:p>
          <a:p>
            <a:endParaRPr lang="en-US" dirty="0"/>
          </a:p>
          <a:p>
            <a:pPr marL="0" indent="0">
              <a:buNone/>
            </a:pPr>
            <a:r>
              <a:rPr lang="en-US" dirty="0">
                <a:solidFill>
                  <a:srgbClr val="174489"/>
                </a:solidFill>
              </a:rPr>
              <a:t>Results: </a:t>
            </a:r>
          </a:p>
          <a:p>
            <a:r>
              <a:rPr lang="en-US" dirty="0"/>
              <a:t>Prioritization of replacing compressors</a:t>
            </a:r>
          </a:p>
          <a:p>
            <a:endParaRPr lang="en-US" dirty="0"/>
          </a:p>
          <a:p>
            <a:endParaRPr lang="en-US" dirty="0"/>
          </a:p>
          <a:p>
            <a:endParaRPr lang="en-US" dirty="0"/>
          </a:p>
          <a:p>
            <a:endParaRPr lang="en-US" dirty="0"/>
          </a:p>
          <a:p>
            <a:endParaRPr lang="en-NL" dirty="0"/>
          </a:p>
        </p:txBody>
      </p:sp>
      <p:sp>
        <p:nvSpPr>
          <p:cNvPr id="8" name="Text Placeholder 7">
            <a:extLst>
              <a:ext uri="{FF2B5EF4-FFF2-40B4-BE49-F238E27FC236}">
                <a16:creationId xmlns:a16="http://schemas.microsoft.com/office/drawing/2014/main" id="{7ED8F391-D4B6-12DA-B223-01FCDE21225E}"/>
              </a:ext>
            </a:extLst>
          </p:cNvPr>
          <p:cNvSpPr>
            <a:spLocks noGrp="1"/>
          </p:cNvSpPr>
          <p:nvPr>
            <p:ph type="body" idx="17"/>
          </p:nvPr>
        </p:nvSpPr>
        <p:spPr/>
        <p:txBody>
          <a:bodyPr/>
          <a:lstStyle/>
          <a:p>
            <a:r>
              <a:rPr lang="en-US" dirty="0"/>
              <a:t>Compressor room details</a:t>
            </a:r>
            <a:endParaRPr lang="en-NL" dirty="0"/>
          </a:p>
        </p:txBody>
      </p:sp>
      <p:sp>
        <p:nvSpPr>
          <p:cNvPr id="9" name="Content Placeholder 8">
            <a:extLst>
              <a:ext uri="{FF2B5EF4-FFF2-40B4-BE49-F238E27FC236}">
                <a16:creationId xmlns:a16="http://schemas.microsoft.com/office/drawing/2014/main" id="{D46DB189-AD7A-B30C-F24E-C1E3BAEF565F}"/>
              </a:ext>
            </a:extLst>
          </p:cNvPr>
          <p:cNvSpPr>
            <a:spLocks noGrp="1"/>
          </p:cNvSpPr>
          <p:nvPr>
            <p:ph sz="half" idx="19"/>
          </p:nvPr>
        </p:nvSpPr>
        <p:spPr>
          <a:xfrm>
            <a:off x="7737875" y="800865"/>
            <a:ext cx="3650850" cy="2628135"/>
          </a:xfrm>
        </p:spPr>
        <p:txBody>
          <a:bodyPr anchor="t"/>
          <a:lstStyle/>
          <a:p>
            <a:r>
              <a:rPr lang="en-US" dirty="0"/>
              <a:t>VPVision showed which compressors have the worst efficiency and needed to be replaced </a:t>
            </a:r>
          </a:p>
          <a:p>
            <a:r>
              <a:rPr lang="en-US" dirty="0"/>
              <a:t>first</a:t>
            </a:r>
            <a:endParaRPr lang="en-NL" dirty="0"/>
          </a:p>
        </p:txBody>
      </p:sp>
    </p:spTree>
    <p:extLst>
      <p:ext uri="{BB962C8B-B14F-4D97-AF65-F5344CB8AC3E}">
        <p14:creationId xmlns:p14="http://schemas.microsoft.com/office/powerpoint/2010/main" val="3710274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D3DBB0-EA42-4FD1-B6E3-FF3F2829DA13}"/>
              </a:ext>
            </a:extLst>
          </p:cNvPr>
          <p:cNvSpPr>
            <a:spLocks noGrp="1"/>
          </p:cNvSpPr>
          <p:nvPr>
            <p:ph type="title"/>
          </p:nvPr>
        </p:nvSpPr>
        <p:spPr/>
        <p:txBody>
          <a:bodyPr/>
          <a:lstStyle/>
          <a:p>
            <a:r>
              <a:rPr lang="en-GB" dirty="0"/>
              <a:t>Sensors to measure input power/current</a:t>
            </a:r>
          </a:p>
        </p:txBody>
      </p:sp>
      <p:sp>
        <p:nvSpPr>
          <p:cNvPr id="8" name="Tijdelijke aanduiding voor inhoud 7">
            <a:extLst>
              <a:ext uri="{FF2B5EF4-FFF2-40B4-BE49-F238E27FC236}">
                <a16:creationId xmlns:a16="http://schemas.microsoft.com/office/drawing/2014/main" id="{BB5E3470-8CA4-4A48-B6DF-D83EA3555DDB}"/>
              </a:ext>
            </a:extLst>
          </p:cNvPr>
          <p:cNvSpPr>
            <a:spLocks noGrp="1"/>
          </p:cNvSpPr>
          <p:nvPr>
            <p:ph sz="half" idx="2"/>
          </p:nvPr>
        </p:nvSpPr>
        <p:spPr/>
        <p:txBody>
          <a:bodyPr>
            <a:normAutofit/>
          </a:bodyPr>
          <a:lstStyle/>
          <a:p>
            <a:r>
              <a:rPr lang="en-GB" dirty="0"/>
              <a:t>2 types of sensors: </a:t>
            </a:r>
          </a:p>
          <a:p>
            <a:pPr marL="342900" indent="-342900">
              <a:buFontTx/>
              <a:buChar char="-"/>
            </a:pPr>
            <a:endParaRPr lang="en-GB" dirty="0"/>
          </a:p>
          <a:p>
            <a:pPr marL="0" indent="0">
              <a:buNone/>
            </a:pPr>
            <a:endParaRPr lang="en-GB" dirty="0"/>
          </a:p>
          <a:p>
            <a:endParaRPr lang="en-GB" dirty="0"/>
          </a:p>
          <a:p>
            <a:endParaRPr lang="en-GB" dirty="0"/>
          </a:p>
        </p:txBody>
      </p:sp>
      <p:pic>
        <p:nvPicPr>
          <p:cNvPr id="4" name="Afbeelding 3" descr="Afbeelding met schermafbeelding&#10;&#10;Automatisch gegenereerde beschrijving">
            <a:extLst>
              <a:ext uri="{FF2B5EF4-FFF2-40B4-BE49-F238E27FC236}">
                <a16:creationId xmlns:a16="http://schemas.microsoft.com/office/drawing/2014/main" id="{09488DD9-5EAE-4367-8726-2F40E91C92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7655" y="3605279"/>
            <a:ext cx="4165164" cy="2763230"/>
          </a:xfrm>
          <a:prstGeom prst="rect">
            <a:avLst/>
          </a:prstGeom>
        </p:spPr>
      </p:pic>
      <p:pic>
        <p:nvPicPr>
          <p:cNvPr id="5" name="Picture 4" descr="A close-up of a stethoscope with a tag&#10;&#10;Description automatically generated with medium confidence">
            <a:extLst>
              <a:ext uri="{FF2B5EF4-FFF2-40B4-BE49-F238E27FC236}">
                <a16:creationId xmlns:a16="http://schemas.microsoft.com/office/drawing/2014/main" id="{1B0350D1-B93A-8F7F-2D66-C982F41062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7688" y="3605279"/>
            <a:ext cx="3376356" cy="2528046"/>
          </a:xfrm>
          <a:prstGeom prst="rect">
            <a:avLst/>
          </a:prstGeom>
        </p:spPr>
      </p:pic>
      <p:sp>
        <p:nvSpPr>
          <p:cNvPr id="3" name="TextBox 2">
            <a:extLst>
              <a:ext uri="{FF2B5EF4-FFF2-40B4-BE49-F238E27FC236}">
                <a16:creationId xmlns:a16="http://schemas.microsoft.com/office/drawing/2014/main" id="{482AA69C-D79F-D200-45E9-A351A96D1213}"/>
              </a:ext>
            </a:extLst>
          </p:cNvPr>
          <p:cNvSpPr txBox="1"/>
          <p:nvPr/>
        </p:nvSpPr>
        <p:spPr>
          <a:xfrm>
            <a:off x="1425870" y="2203874"/>
            <a:ext cx="3678174" cy="1439368"/>
          </a:xfrm>
          <a:prstGeom prst="rect">
            <a:avLst/>
          </a:prstGeom>
        </p:spPr>
        <p:txBody>
          <a:bodyPr>
            <a:normAutofit/>
          </a:bodyPr>
          <a:lstStyle>
            <a:lvl1pPr indent="0" defTabSz="914400">
              <a:lnSpc>
                <a:spcPct val="90000"/>
              </a:lnSpc>
              <a:spcBef>
                <a:spcPts val="1000"/>
              </a:spcBef>
              <a:buClr>
                <a:srgbClr val="8DC63E"/>
              </a:buClr>
              <a:buFontTx/>
              <a:buNone/>
              <a:defRPr sz="2200" baseline="0">
                <a:solidFill>
                  <a:schemeClr val="tx1">
                    <a:lumMod val="65000"/>
                    <a:lumOff val="35000"/>
                  </a:schemeClr>
                </a:solidFill>
              </a:defRPr>
            </a:lvl1pPr>
            <a:lvl2pPr marL="685800" indent="-228600" defTabSz="914400">
              <a:lnSpc>
                <a:spcPct val="90000"/>
              </a:lnSpc>
              <a:spcBef>
                <a:spcPts val="500"/>
              </a:spcBef>
              <a:buClr>
                <a:srgbClr val="8DC63E"/>
              </a:buClr>
              <a:buFont typeface="Arial" panose="020B0604020202020204" pitchFamily="34" charset="0"/>
              <a:buChar char="•"/>
              <a:defRPr sz="2200">
                <a:solidFill>
                  <a:srgbClr val="7F7F7F"/>
                </a:solidFill>
              </a:defRPr>
            </a:lvl2pPr>
            <a:lvl3pPr marL="1143000" indent="-228600" defTabSz="914400">
              <a:lnSpc>
                <a:spcPct val="90000"/>
              </a:lnSpc>
              <a:spcBef>
                <a:spcPts val="500"/>
              </a:spcBef>
              <a:buClr>
                <a:srgbClr val="8DC63E"/>
              </a:buClr>
              <a:buFont typeface="Arial" panose="020B0604020202020204" pitchFamily="34" charset="0"/>
              <a:buChar char="•"/>
              <a:defRPr sz="2200">
                <a:solidFill>
                  <a:srgbClr val="7F7F7F"/>
                </a:solidFill>
              </a:defRPr>
            </a:lvl3pPr>
            <a:lvl4pPr marL="1600200" indent="-228600" defTabSz="914400">
              <a:lnSpc>
                <a:spcPct val="90000"/>
              </a:lnSpc>
              <a:spcBef>
                <a:spcPts val="500"/>
              </a:spcBef>
              <a:buClr>
                <a:srgbClr val="8DC63E"/>
              </a:buClr>
              <a:buFont typeface="Arial" panose="020B0604020202020204" pitchFamily="34" charset="0"/>
              <a:buChar char="•"/>
              <a:defRPr sz="2200">
                <a:solidFill>
                  <a:srgbClr val="7F7F7F"/>
                </a:solidFill>
              </a:defRPr>
            </a:lvl4pPr>
            <a:lvl5pPr marL="2057400" indent="-228600" defTabSz="914400">
              <a:lnSpc>
                <a:spcPct val="90000"/>
              </a:lnSpc>
              <a:spcBef>
                <a:spcPts val="500"/>
              </a:spcBef>
              <a:buClr>
                <a:srgbClr val="8DC63E"/>
              </a:buClr>
              <a:buFont typeface="Arial" panose="020B0604020202020204" pitchFamily="34" charset="0"/>
              <a:buChar char="•"/>
              <a:defRPr sz="2200">
                <a:solidFill>
                  <a:srgbClr val="7F7F7F"/>
                </a:solidFill>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
                <a:srgbClr val="8DC63E"/>
              </a:buClr>
              <a:buSzTx/>
              <a:buFontTx/>
              <a:buNone/>
              <a:tabLst/>
              <a:defRPr/>
            </a:pPr>
            <a:r>
              <a:rPr kumimoji="0" lang="en-GB" sz="2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Rogowski / current sensor (Amp sensor)</a:t>
            </a:r>
          </a:p>
          <a:p>
            <a:pPr marL="0" marR="0" lvl="0" indent="0" algn="ctr" defTabSz="914400" rtl="0" eaLnBrk="1" fontAlgn="auto" latinLnBrk="0" hangingPunct="1">
              <a:lnSpc>
                <a:spcPct val="90000"/>
              </a:lnSpc>
              <a:spcBef>
                <a:spcPts val="1000"/>
              </a:spcBef>
              <a:spcAft>
                <a:spcPts val="0"/>
              </a:spcAft>
              <a:buClr>
                <a:srgbClr val="8DC63E"/>
              </a:buClr>
              <a:buSzTx/>
              <a:buFontTx/>
              <a:buNone/>
              <a:tabLst/>
              <a:defRPr/>
            </a:pPr>
            <a:endParaRPr kumimoji="0" lang="en-NL" sz="2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B8CE676-AD3F-17E7-EFDD-2DD81842022A}"/>
              </a:ext>
            </a:extLst>
          </p:cNvPr>
          <p:cNvSpPr txBox="1"/>
          <p:nvPr/>
        </p:nvSpPr>
        <p:spPr>
          <a:xfrm>
            <a:off x="6955254" y="2203874"/>
            <a:ext cx="3695825" cy="10464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3 phase power meter with current transformers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4750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sensor vs. Power meter</a:t>
            </a:r>
          </a:p>
        </p:txBody>
      </p:sp>
      <p:graphicFrame>
        <p:nvGraphicFramePr>
          <p:cNvPr id="5" name="Tabel 10">
            <a:extLst>
              <a:ext uri="{FF2B5EF4-FFF2-40B4-BE49-F238E27FC236}">
                <a16:creationId xmlns:a16="http://schemas.microsoft.com/office/drawing/2014/main" id="{5C5455E6-63BC-45C1-8803-DBB004C12C89}"/>
              </a:ext>
            </a:extLst>
          </p:cNvPr>
          <p:cNvGraphicFramePr>
            <a:graphicFrameLocks noGrp="1"/>
          </p:cNvGraphicFramePr>
          <p:nvPr/>
        </p:nvGraphicFramePr>
        <p:xfrm>
          <a:off x="1658269" y="1558721"/>
          <a:ext cx="8875462" cy="4621296"/>
        </p:xfrm>
        <a:graphic>
          <a:graphicData uri="http://schemas.openxmlformats.org/drawingml/2006/table">
            <a:tbl>
              <a:tblPr>
                <a:tableStyleId>{5C22544A-7EE6-4342-B048-85BDC9FD1C3A}</a:tableStyleId>
              </a:tblPr>
              <a:tblGrid>
                <a:gridCol w="4437731">
                  <a:extLst>
                    <a:ext uri="{9D8B030D-6E8A-4147-A177-3AD203B41FA5}">
                      <a16:colId xmlns:a16="http://schemas.microsoft.com/office/drawing/2014/main" val="3878060707"/>
                    </a:ext>
                  </a:extLst>
                </a:gridCol>
                <a:gridCol w="4437731">
                  <a:extLst>
                    <a:ext uri="{9D8B030D-6E8A-4147-A177-3AD203B41FA5}">
                      <a16:colId xmlns:a16="http://schemas.microsoft.com/office/drawing/2014/main" val="20000"/>
                    </a:ext>
                  </a:extLst>
                </a:gridCol>
              </a:tblGrid>
              <a:tr h="11037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Amp Clamp Power </a:t>
                      </a:r>
                      <a:br>
                        <a:rPr lang="en-US" b="1" dirty="0">
                          <a:solidFill>
                            <a:schemeClr val="bg1"/>
                          </a:solidFill>
                        </a:rPr>
                      </a:br>
                      <a:r>
                        <a:rPr lang="en-US" b="1" dirty="0">
                          <a:solidFill>
                            <a:schemeClr val="bg1"/>
                          </a:solidFill>
                        </a:rPr>
                        <a:t>Measurement</a:t>
                      </a:r>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DC63E"/>
                    </a:solidFill>
                  </a:tcPr>
                </a:tc>
                <a:tc>
                  <a:txBody>
                    <a:bodyPr/>
                    <a:lstStyle/>
                    <a:p>
                      <a:pPr algn="l"/>
                      <a:r>
                        <a:rPr lang="en-US" b="1" dirty="0">
                          <a:solidFill>
                            <a:schemeClr val="bg1"/>
                          </a:solidFill>
                        </a:rPr>
                        <a:t>Power Meter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DC63E"/>
                    </a:solidFill>
                  </a:tcPr>
                </a:tc>
                <a:extLst>
                  <a:ext uri="{0D108BD9-81ED-4DB2-BD59-A6C34878D82A}">
                    <a16:rowId xmlns:a16="http://schemas.microsoft.com/office/drawing/2014/main" val="10000"/>
                  </a:ext>
                </a:extLst>
              </a:tr>
              <a:tr h="1586232">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lumMod val="65000"/>
                              <a:lumOff val="35000"/>
                            </a:schemeClr>
                          </a:solidFill>
                          <a:effectLst/>
                          <a:latin typeface="+mn-lt"/>
                          <a:ea typeface="+mn-ea"/>
                          <a:cs typeface="+mn-cs"/>
                        </a:rPr>
                        <a:t>Easy to install (Bus Bars)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lumMod val="65000"/>
                              <a:lumOff val="35000"/>
                            </a:schemeClr>
                          </a:solidFill>
                          <a:effectLst/>
                          <a:latin typeface="+mn-lt"/>
                          <a:ea typeface="+mn-ea"/>
                          <a:cs typeface="+mn-cs"/>
                        </a:rPr>
                        <a:t>Large measurement range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lumMod val="65000"/>
                              <a:lumOff val="35000"/>
                            </a:schemeClr>
                          </a:solidFill>
                          <a:effectLst/>
                          <a:latin typeface="+mn-lt"/>
                          <a:ea typeface="+mn-ea"/>
                          <a:cs typeface="+mn-cs"/>
                        </a:rPr>
                        <a:t>Installation on ”hot” lines </a:t>
                      </a:r>
                      <a:endParaRPr lang="en-US" dirty="0">
                        <a:solidFill>
                          <a:schemeClr val="tx1">
                            <a:lumMod val="65000"/>
                            <a:lumOff val="35000"/>
                          </a:schemeClr>
                        </a:solidFill>
                        <a:effectLst/>
                      </a:endParaRPr>
                    </a:p>
                    <a:p>
                      <a:pPr marL="285750" indent="-285750" algn="l" rtl="0" eaLnBrk="1" latinLnBrk="0" hangingPunct="1">
                        <a:buFont typeface="Arial" panose="020B0604020202020204" pitchFamily="34" charset="0"/>
                        <a:buChar char="•"/>
                      </a:pPr>
                      <a:r>
                        <a:rPr lang="en-US" sz="1800" kern="1200" dirty="0">
                          <a:solidFill>
                            <a:schemeClr val="tx1">
                              <a:lumMod val="65000"/>
                              <a:lumOff val="35000"/>
                            </a:schemeClr>
                          </a:solidFill>
                          <a:effectLst/>
                          <a:latin typeface="+mn-lt"/>
                          <a:ea typeface="+mn-ea"/>
                          <a:cs typeface="+mn-cs"/>
                        </a:rPr>
                        <a:t>On-time voltage measurement: accuracy may shift depending on stability</a:t>
                      </a: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lumMod val="65000"/>
                              <a:lumOff val="35000"/>
                            </a:schemeClr>
                          </a:solidFill>
                          <a:effectLst/>
                          <a:latin typeface="+mn-lt"/>
                          <a:ea typeface="+mn-ea"/>
                          <a:cs typeface="+mn-cs"/>
                        </a:rPr>
                        <a:t>CT has fixed form factor: hard to install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lumMod val="65000"/>
                              <a:lumOff val="35000"/>
                            </a:schemeClr>
                          </a:solidFill>
                          <a:effectLst/>
                          <a:latin typeface="+mn-lt"/>
                          <a:ea typeface="+mn-ea"/>
                          <a:cs typeface="+mn-cs"/>
                        </a:rPr>
                        <a:t>Current Transformers: properly sized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lumMod val="65000"/>
                              <a:lumOff val="35000"/>
                            </a:schemeClr>
                          </a:solidFill>
                          <a:effectLst/>
                          <a:latin typeface="+mn-lt"/>
                          <a:ea typeface="+mn-ea"/>
                          <a:cs typeface="+mn-cs"/>
                        </a:rPr>
                        <a:t>Installation often requires powering down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lumMod val="65000"/>
                              <a:lumOff val="35000"/>
                            </a:schemeClr>
                          </a:solidFill>
                          <a:effectLst/>
                          <a:latin typeface="+mn-lt"/>
                          <a:ea typeface="+mn-ea"/>
                          <a:cs typeface="+mn-cs"/>
                        </a:rPr>
                        <a:t>Continuous voltage measurement: More accurate power measurement</a:t>
                      </a:r>
                    </a:p>
                    <a:p>
                      <a:pPr marL="285750" indent="-285750" algn="l">
                        <a:buFont typeface="Arial" panose="020B0604020202020204" pitchFamily="34" charset="0"/>
                        <a:buChar char="•"/>
                      </a:pPr>
                      <a:endParaRPr lang="en-US" sz="1800" kern="1200" dirty="0">
                        <a:solidFill>
                          <a:schemeClr val="tx1">
                            <a:lumMod val="65000"/>
                            <a:lumOff val="35000"/>
                          </a:schemeClr>
                        </a:solidFill>
                        <a:effectLst/>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559960">
                <a:tc>
                  <a:txBody>
                    <a:bodyPr/>
                    <a:lstStyle/>
                    <a:p>
                      <a:pPr algn="l"/>
                      <a:r>
                        <a:rPr lang="en-US" b="1" dirty="0">
                          <a:solidFill>
                            <a:schemeClr val="bg1"/>
                          </a:solidFill>
                        </a:rPr>
                        <a:t>Applications</a:t>
                      </a: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p>
                      <a:pPr algn="l"/>
                      <a:r>
                        <a:rPr lang="en-US" b="1" dirty="0">
                          <a:solidFill>
                            <a:schemeClr val="bg1"/>
                          </a:solidFill>
                        </a:rPr>
                        <a:t>Applications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0002"/>
                  </a:ext>
                </a:extLst>
              </a:tr>
              <a:tr h="1220179">
                <a:tc>
                  <a:txBody>
                    <a:bodyPr/>
                    <a:lstStyle/>
                    <a:p>
                      <a:pPr marL="285750" indent="-285750" algn="l">
                        <a:buFont typeface="Arial" panose="020B0604020202020204" pitchFamily="34" charset="0"/>
                        <a:buChar char="•"/>
                      </a:pPr>
                      <a:r>
                        <a:rPr lang="en-US" dirty="0">
                          <a:solidFill>
                            <a:schemeClr val="tx1">
                              <a:lumMod val="65000"/>
                              <a:lumOff val="35000"/>
                            </a:schemeClr>
                          </a:solidFill>
                        </a:rPr>
                        <a:t>Compressor status (Off/On/Standby)</a:t>
                      </a:r>
                    </a:p>
                    <a:p>
                      <a:pPr marL="285750" lvl="0" indent="-285750" algn="l">
                        <a:buFont typeface="Arial" panose="020B0604020202020204" pitchFamily="34" charset="0"/>
                        <a:buChar char="•"/>
                      </a:pPr>
                      <a:r>
                        <a:rPr lang="en-US" dirty="0">
                          <a:solidFill>
                            <a:schemeClr val="tx1">
                              <a:lumMod val="65000"/>
                              <a:lumOff val="35000"/>
                            </a:schemeClr>
                          </a:solidFill>
                        </a:rPr>
                        <a:t>Estimated power consumption</a:t>
                      </a:r>
                    </a:p>
                    <a:p>
                      <a:pPr marL="285750" lvl="0" indent="-285750" algn="l">
                        <a:buFont typeface="Arial" panose="020B0604020202020204" pitchFamily="34" charset="0"/>
                        <a:buChar char="•"/>
                      </a:pPr>
                      <a:r>
                        <a:rPr lang="en-US" dirty="0">
                          <a:solidFill>
                            <a:schemeClr val="tx1">
                              <a:lumMod val="65000"/>
                              <a:lumOff val="35000"/>
                            </a:schemeClr>
                          </a:solidFill>
                        </a:rPr>
                        <a:t>Quick check during audits</a:t>
                      </a: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5750" indent="-285750" algn="l">
                        <a:buFont typeface="Arial" panose="020B0604020202020204" pitchFamily="34" charset="0"/>
                        <a:buChar char="•"/>
                      </a:pPr>
                      <a:r>
                        <a:rPr lang="en-US" dirty="0">
                          <a:solidFill>
                            <a:schemeClr val="tx1">
                              <a:lumMod val="65000"/>
                              <a:lumOff val="35000"/>
                            </a:schemeClr>
                          </a:solidFill>
                        </a:rPr>
                        <a:t>Accurate energy usage</a:t>
                      </a:r>
                    </a:p>
                    <a:p>
                      <a:pPr marL="285750" indent="-285750" algn="l">
                        <a:buFont typeface="Arial" panose="020B0604020202020204" pitchFamily="34" charset="0"/>
                        <a:buChar char="•"/>
                      </a:pPr>
                      <a:r>
                        <a:rPr lang="en-US" dirty="0">
                          <a:solidFill>
                            <a:schemeClr val="tx1">
                              <a:lumMod val="65000"/>
                              <a:lumOff val="35000"/>
                            </a:schemeClr>
                          </a:solidFill>
                        </a:rPr>
                        <a:t>Submetering</a:t>
                      </a:r>
                    </a:p>
                    <a:p>
                      <a:pPr marL="285750" indent="-285750" algn="l">
                        <a:buFont typeface="Arial" panose="020B0604020202020204" pitchFamily="34" charset="0"/>
                        <a:buChar char="•"/>
                      </a:pPr>
                      <a:r>
                        <a:rPr lang="en-US" dirty="0">
                          <a:solidFill>
                            <a:schemeClr val="tx1">
                              <a:lumMod val="65000"/>
                              <a:lumOff val="35000"/>
                            </a:schemeClr>
                          </a:solidFill>
                        </a:rPr>
                        <a:t>Tax incentives (Title 24 California)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94894057"/>
                  </a:ext>
                </a:extLst>
              </a:tr>
            </a:tbl>
          </a:graphicData>
        </a:graphic>
      </p:graphicFrame>
      <p:pic>
        <p:nvPicPr>
          <p:cNvPr id="6" name="Afbeelding 3" descr="Afbeelding met schermafbeelding&#10;&#10;Automatisch gegenereerde beschrijving">
            <a:extLst>
              <a:ext uri="{FF2B5EF4-FFF2-40B4-BE49-F238E27FC236}">
                <a16:creationId xmlns:a16="http://schemas.microsoft.com/office/drawing/2014/main" id="{3BD2D60A-E6B6-BCD0-7595-A5A560CFA0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93590" y="1680923"/>
            <a:ext cx="1289142" cy="855235"/>
          </a:xfrm>
          <a:prstGeom prst="rect">
            <a:avLst/>
          </a:prstGeom>
        </p:spPr>
      </p:pic>
      <p:pic>
        <p:nvPicPr>
          <p:cNvPr id="9" name="Picture 8" descr="A close-up of a stethoscope with a tag&#10;&#10;Description automatically generated with medium confidence">
            <a:extLst>
              <a:ext uri="{FF2B5EF4-FFF2-40B4-BE49-F238E27FC236}">
                <a16:creationId xmlns:a16="http://schemas.microsoft.com/office/drawing/2014/main" id="{FD786243-189E-C34A-49F8-EE427C7E4F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8731" y="1680923"/>
            <a:ext cx="1138613" cy="852536"/>
          </a:xfrm>
          <a:prstGeom prst="rect">
            <a:avLst/>
          </a:prstGeom>
        </p:spPr>
      </p:pic>
    </p:spTree>
    <p:extLst>
      <p:ext uri="{BB962C8B-B14F-4D97-AF65-F5344CB8AC3E}">
        <p14:creationId xmlns:p14="http://schemas.microsoft.com/office/powerpoint/2010/main" val="3556526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6974F7-1D25-4AD8-AB21-F89700ECAD5B}"/>
              </a:ext>
            </a:extLst>
          </p:cNvPr>
          <p:cNvSpPr>
            <a:spLocks noGrp="1"/>
          </p:cNvSpPr>
          <p:nvPr>
            <p:ph type="title"/>
          </p:nvPr>
        </p:nvSpPr>
        <p:spPr/>
        <p:txBody>
          <a:bodyPr/>
          <a:lstStyle/>
          <a:p>
            <a:r>
              <a:rPr lang="en-GB" dirty="0"/>
              <a:t>Flow sensors to measure compressor output</a:t>
            </a:r>
          </a:p>
        </p:txBody>
      </p:sp>
      <p:sp>
        <p:nvSpPr>
          <p:cNvPr id="3" name="Tijdelijke aanduiding voor inhoud 2">
            <a:extLst>
              <a:ext uri="{FF2B5EF4-FFF2-40B4-BE49-F238E27FC236}">
                <a16:creationId xmlns:a16="http://schemas.microsoft.com/office/drawing/2014/main" id="{52C26AF9-9D40-4063-8CF7-87BE9EBAF030}"/>
              </a:ext>
            </a:extLst>
          </p:cNvPr>
          <p:cNvSpPr>
            <a:spLocks noGrp="1"/>
          </p:cNvSpPr>
          <p:nvPr>
            <p:ph sz="half" idx="2"/>
          </p:nvPr>
        </p:nvSpPr>
        <p:spPr>
          <a:xfrm>
            <a:off x="779527" y="1477926"/>
            <a:ext cx="6706496" cy="4577434"/>
          </a:xfrm>
        </p:spPr>
        <p:txBody>
          <a:bodyPr/>
          <a:lstStyle/>
          <a:p>
            <a:pPr marL="342900" indent="-342900">
              <a:buFont typeface="Arial" panose="020B0604020202020204" pitchFamily="34" charset="0"/>
              <a:buChar char="•"/>
            </a:pPr>
            <a:r>
              <a:rPr lang="en-GB" b="1" dirty="0"/>
              <a:t>Match flow sensor technology </a:t>
            </a:r>
            <a:r>
              <a:rPr lang="en-GB" dirty="0"/>
              <a:t>with harsh outlet conditions (temperature, water, oil)</a:t>
            </a:r>
          </a:p>
          <a:p>
            <a:pPr marL="342900" indent="-342900">
              <a:buFont typeface="Arial" panose="020B0604020202020204" pitchFamily="34" charset="0"/>
              <a:buChar char="•"/>
            </a:pPr>
            <a:r>
              <a:rPr lang="en-GB" b="1" dirty="0"/>
              <a:t>Measure 3-in-1: </a:t>
            </a:r>
            <a:r>
              <a:rPr lang="en-GB" dirty="0"/>
              <a:t>mass flow, pressure, temperature</a:t>
            </a:r>
          </a:p>
          <a:p>
            <a:pPr marL="342900" indent="-342900">
              <a:buFont typeface="Arial" panose="020B0604020202020204" pitchFamily="34" charset="0"/>
              <a:buChar char="•"/>
            </a:pPr>
            <a:r>
              <a:rPr lang="en-GB" b="1" dirty="0"/>
              <a:t>Use calibrated flow sensors</a:t>
            </a:r>
            <a:r>
              <a:rPr lang="en-GB" dirty="0"/>
              <a:t>, with certificate rather than cheap flow switches which are “</a:t>
            </a:r>
            <a:r>
              <a:rPr lang="en-GB" dirty="0" err="1"/>
              <a:t>teached</a:t>
            </a:r>
            <a:r>
              <a:rPr lang="en-GB" dirty="0"/>
              <a:t> in” in the field. Especially when there is lots of $$$ at stake.</a:t>
            </a:r>
          </a:p>
          <a:p>
            <a:pPr marL="342900" indent="-342900">
              <a:buFont typeface="Arial" panose="020B0604020202020204" pitchFamily="34" charset="0"/>
              <a:buChar char="•"/>
            </a:pPr>
            <a:r>
              <a:rPr lang="en-GB" b="1" dirty="0"/>
              <a:t>Manage expectations</a:t>
            </a:r>
            <a:r>
              <a:rPr lang="en-GB" dirty="0"/>
              <a:t>, especially when installation requirements of the sensor are not fully met. In that case the efficiency number can be a good KPI for maintenance management.</a:t>
            </a:r>
          </a:p>
          <a:p>
            <a:pPr marL="342900" indent="-342900">
              <a:buFont typeface="Arial" panose="020B0604020202020204" pitchFamily="34" charset="0"/>
              <a:buChar char="•"/>
            </a:pPr>
            <a:r>
              <a:rPr lang="en-GB" b="1" dirty="0"/>
              <a:t>Compare apples with apples</a:t>
            </a:r>
            <a:r>
              <a:rPr lang="en-GB" dirty="0"/>
              <a:t>: check reference conditions</a:t>
            </a:r>
          </a:p>
          <a:p>
            <a:endParaRPr lang="en-GB" dirty="0"/>
          </a:p>
          <a:p>
            <a:endParaRPr lang="en-GB" dirty="0"/>
          </a:p>
        </p:txBody>
      </p:sp>
      <p:pic>
        <p:nvPicPr>
          <p:cNvPr id="5" name="Picture 4" descr="A picture containing indoor, blue, building, plane&#10;&#10;Description automatically generated">
            <a:extLst>
              <a:ext uri="{FF2B5EF4-FFF2-40B4-BE49-F238E27FC236}">
                <a16:creationId xmlns:a16="http://schemas.microsoft.com/office/drawing/2014/main" id="{76B1BBC7-2D9C-6D4F-8484-88E5BD230C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20198" y="1477926"/>
            <a:ext cx="4336842" cy="5059649"/>
          </a:xfrm>
          <a:prstGeom prst="rect">
            <a:avLst/>
          </a:prstGeom>
        </p:spPr>
      </p:pic>
    </p:spTree>
    <p:extLst>
      <p:ext uri="{BB962C8B-B14F-4D97-AF65-F5344CB8AC3E}">
        <p14:creationId xmlns:p14="http://schemas.microsoft.com/office/powerpoint/2010/main" val="2606576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7"/>
          <p:cNvSpPr txBox="1">
            <a:spLocks noChangeArrowheads="1"/>
          </p:cNvSpPr>
          <p:nvPr/>
        </p:nvSpPr>
        <p:spPr bwMode="auto">
          <a:xfrm>
            <a:off x="1540273" y="1350439"/>
            <a:ext cx="911145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defRPr/>
            </a:pPr>
            <a:r>
              <a:rPr lang="en-US" altLang="en-US" sz="2000" b="1" dirty="0">
                <a:solidFill>
                  <a:prstClr val="black"/>
                </a:solidFill>
                <a:latin typeface="+mj-lt"/>
              </a:rPr>
              <a:t>All rights are reserved. The contents of this publication may not be reproduced in whole or in part without consent of Smith Onandia Communications LLC. Smith Onandia Communications LLC does not assume and hereby disclaims any liability to any person for any loss or damage caused by errors or omissions in the material contained herein, regardless of whether such errors result from negligence, accident, or any other cause whatsoever.</a:t>
            </a:r>
          </a:p>
          <a:p>
            <a:pPr algn="ctr" fontAlgn="base">
              <a:spcBef>
                <a:spcPct val="0"/>
              </a:spcBef>
              <a:spcAft>
                <a:spcPct val="0"/>
              </a:spcAft>
              <a:defRPr/>
            </a:pPr>
            <a:endParaRPr lang="en-US" altLang="en-US" sz="2000" b="1" dirty="0">
              <a:solidFill>
                <a:prstClr val="black"/>
              </a:solidFill>
              <a:latin typeface="+mj-lt"/>
            </a:endParaRPr>
          </a:p>
          <a:p>
            <a:pPr algn="ctr" fontAlgn="base">
              <a:spcBef>
                <a:spcPct val="0"/>
              </a:spcBef>
              <a:spcAft>
                <a:spcPct val="0"/>
              </a:spcAft>
              <a:defRPr/>
            </a:pPr>
            <a:r>
              <a:rPr lang="en-US" altLang="en-US" sz="2000" b="1" dirty="0">
                <a:solidFill>
                  <a:prstClr val="black"/>
                </a:solidFill>
                <a:latin typeface="+mj-lt"/>
              </a:rPr>
              <a:t>All materials presented are educational. Each system is unique and must be evaluated on its own merits.</a:t>
            </a:r>
          </a:p>
        </p:txBody>
      </p:sp>
      <p:sp>
        <p:nvSpPr>
          <p:cNvPr id="4" name="Title 1">
            <a:extLst>
              <a:ext uri="{FF2B5EF4-FFF2-40B4-BE49-F238E27FC236}">
                <a16:creationId xmlns:a16="http://schemas.microsoft.com/office/drawing/2014/main" id="{E1D1137A-1C58-428F-9DFB-DE963A9E07D0}"/>
              </a:ext>
            </a:extLst>
          </p:cNvPr>
          <p:cNvSpPr>
            <a:spLocks noGrp="1"/>
          </p:cNvSpPr>
          <p:nvPr>
            <p:ph type="title"/>
          </p:nvPr>
        </p:nvSpPr>
        <p:spPr>
          <a:xfrm>
            <a:off x="1981200" y="152400"/>
            <a:ext cx="8305800" cy="563562"/>
          </a:xfrm>
        </p:spPr>
        <p:txBody>
          <a:bodyPr/>
          <a:lstStyle/>
          <a:p>
            <a:pPr algn="ctr"/>
            <a:r>
              <a:rPr lang="en-US" dirty="0"/>
              <a:t>Disclaimer</a:t>
            </a:r>
          </a:p>
        </p:txBody>
      </p:sp>
    </p:spTree>
    <p:extLst>
      <p:ext uri="{BB962C8B-B14F-4D97-AF65-F5344CB8AC3E}">
        <p14:creationId xmlns:p14="http://schemas.microsoft.com/office/powerpoint/2010/main" val="348849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86E59-B6B3-8256-33FF-6F1FDF6E3D77}"/>
              </a:ext>
            </a:extLst>
          </p:cNvPr>
          <p:cNvSpPr>
            <a:spLocks noGrp="1"/>
          </p:cNvSpPr>
          <p:nvPr>
            <p:ph type="title"/>
          </p:nvPr>
        </p:nvSpPr>
        <p:spPr/>
        <p:txBody>
          <a:bodyPr/>
          <a:lstStyle/>
          <a:p>
            <a:r>
              <a:rPr lang="en-US" dirty="0"/>
              <a:t>Flow measurement: multiple insights</a:t>
            </a:r>
            <a:endParaRPr lang="en-NL" dirty="0"/>
          </a:p>
        </p:txBody>
      </p:sp>
      <p:sp>
        <p:nvSpPr>
          <p:cNvPr id="3" name="Content Placeholder 2">
            <a:extLst>
              <a:ext uri="{FF2B5EF4-FFF2-40B4-BE49-F238E27FC236}">
                <a16:creationId xmlns:a16="http://schemas.microsoft.com/office/drawing/2014/main" id="{A351D9FA-F305-CB66-D488-159045023A14}"/>
              </a:ext>
            </a:extLst>
          </p:cNvPr>
          <p:cNvSpPr>
            <a:spLocks noGrp="1"/>
          </p:cNvSpPr>
          <p:nvPr>
            <p:ph sz="half" idx="2"/>
          </p:nvPr>
        </p:nvSpPr>
        <p:spPr/>
        <p:txBody>
          <a:bodyPr/>
          <a:lstStyle/>
          <a:p>
            <a:r>
              <a:rPr lang="en-US" dirty="0"/>
              <a:t>3-in-1 (mass flow, pressure temperature):</a:t>
            </a:r>
          </a:p>
        </p:txBody>
      </p:sp>
      <p:sp>
        <p:nvSpPr>
          <p:cNvPr id="4" name="Content Placeholder 3">
            <a:extLst>
              <a:ext uri="{FF2B5EF4-FFF2-40B4-BE49-F238E27FC236}">
                <a16:creationId xmlns:a16="http://schemas.microsoft.com/office/drawing/2014/main" id="{A543E2CB-0851-DF8B-9846-FDFB1014F91B}"/>
              </a:ext>
            </a:extLst>
          </p:cNvPr>
          <p:cNvSpPr>
            <a:spLocks noGrp="1"/>
          </p:cNvSpPr>
          <p:nvPr>
            <p:ph sz="half" idx="10"/>
          </p:nvPr>
        </p:nvSpPr>
        <p:spPr/>
        <p:txBody>
          <a:bodyPr/>
          <a:lstStyle/>
          <a:p>
            <a:r>
              <a:rPr lang="en-US" dirty="0"/>
              <a:t>Efficiency</a:t>
            </a:r>
          </a:p>
          <a:p>
            <a:r>
              <a:rPr lang="en-US" dirty="0"/>
              <a:t>Histogram (demand profile)</a:t>
            </a:r>
          </a:p>
          <a:p>
            <a:r>
              <a:rPr lang="en-US" dirty="0"/>
              <a:t>System leakages</a:t>
            </a:r>
          </a:p>
          <a:p>
            <a:r>
              <a:rPr lang="en-US" dirty="0"/>
              <a:t>Flow/ pressure relation</a:t>
            </a:r>
          </a:p>
          <a:p>
            <a:r>
              <a:rPr lang="en-US" dirty="0"/>
              <a:t>Flow/ temperature relation</a:t>
            </a:r>
          </a:p>
        </p:txBody>
      </p:sp>
      <p:sp>
        <p:nvSpPr>
          <p:cNvPr id="16" name="Tekstvak 13">
            <a:extLst>
              <a:ext uri="{FF2B5EF4-FFF2-40B4-BE49-F238E27FC236}">
                <a16:creationId xmlns:a16="http://schemas.microsoft.com/office/drawing/2014/main" id="{513F8D08-5682-C298-3231-EA794AC3D9EE}"/>
              </a:ext>
            </a:extLst>
          </p:cNvPr>
          <p:cNvSpPr txBox="1"/>
          <p:nvPr/>
        </p:nvSpPr>
        <p:spPr>
          <a:xfrm>
            <a:off x="8615264" y="4719071"/>
            <a:ext cx="1003352"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Week 35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(August)</a:t>
            </a:r>
          </a:p>
        </p:txBody>
      </p:sp>
      <p:pic>
        <p:nvPicPr>
          <p:cNvPr id="18" name="Picture 5" descr="C:\data\hist2508.png">
            <a:extLst>
              <a:ext uri="{FF2B5EF4-FFF2-40B4-BE49-F238E27FC236}">
                <a16:creationId xmlns:a16="http://schemas.microsoft.com/office/drawing/2014/main" id="{8A5E6ADA-FC29-92F3-78AE-5F9DE3EA92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0593" y="1466681"/>
            <a:ext cx="4338120" cy="3253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9868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F76D8-5AFC-D0FB-DC16-1C6E8512070A}"/>
              </a:ext>
            </a:extLst>
          </p:cNvPr>
          <p:cNvSpPr>
            <a:spLocks noGrp="1"/>
          </p:cNvSpPr>
          <p:nvPr>
            <p:ph type="title"/>
          </p:nvPr>
        </p:nvSpPr>
        <p:spPr/>
        <p:txBody>
          <a:bodyPr/>
          <a:lstStyle/>
          <a:p>
            <a:r>
              <a:rPr lang="en-US" dirty="0"/>
              <a:t>Make sure it is done right</a:t>
            </a:r>
          </a:p>
        </p:txBody>
      </p:sp>
      <p:sp>
        <p:nvSpPr>
          <p:cNvPr id="4" name="Content Placeholder 3">
            <a:extLst>
              <a:ext uri="{FF2B5EF4-FFF2-40B4-BE49-F238E27FC236}">
                <a16:creationId xmlns:a16="http://schemas.microsoft.com/office/drawing/2014/main" id="{57613C42-5668-3F63-058D-F8FDAC94A743}"/>
              </a:ext>
            </a:extLst>
          </p:cNvPr>
          <p:cNvSpPr>
            <a:spLocks noGrp="1"/>
          </p:cNvSpPr>
          <p:nvPr>
            <p:ph sz="half" idx="2"/>
          </p:nvPr>
        </p:nvSpPr>
        <p:spPr/>
        <p:txBody>
          <a:bodyPr/>
          <a:lstStyle/>
          <a:p>
            <a:r>
              <a:rPr lang="en-US" b="1" dirty="0"/>
              <a:t>Watch for errors! </a:t>
            </a:r>
          </a:p>
        </p:txBody>
      </p:sp>
      <p:sp>
        <p:nvSpPr>
          <p:cNvPr id="5" name="Content Placeholder 4">
            <a:extLst>
              <a:ext uri="{FF2B5EF4-FFF2-40B4-BE49-F238E27FC236}">
                <a16:creationId xmlns:a16="http://schemas.microsoft.com/office/drawing/2014/main" id="{8350A083-1D33-161F-78CD-865126188F19}"/>
              </a:ext>
            </a:extLst>
          </p:cNvPr>
          <p:cNvSpPr>
            <a:spLocks noGrp="1"/>
          </p:cNvSpPr>
          <p:nvPr>
            <p:ph sz="half" idx="10"/>
          </p:nvPr>
        </p:nvSpPr>
        <p:spPr/>
        <p:txBody>
          <a:bodyPr/>
          <a:lstStyle/>
          <a:p>
            <a:r>
              <a:rPr lang="en-US" dirty="0"/>
              <a:t>Installation effects</a:t>
            </a:r>
          </a:p>
          <a:p>
            <a:r>
              <a:rPr lang="en-US" dirty="0"/>
              <a:t>Orifice parameter</a:t>
            </a:r>
          </a:p>
          <a:p>
            <a:r>
              <a:rPr lang="en-US" dirty="0"/>
              <a:t>Over/ under sizing of flow meters</a:t>
            </a:r>
          </a:p>
          <a:p>
            <a:r>
              <a:rPr lang="en-US" dirty="0"/>
              <a:t>Bi-directional vs. </a:t>
            </a:r>
            <a:r>
              <a:rPr lang="en-US" dirty="0" err="1"/>
              <a:t>uni</a:t>
            </a:r>
            <a:r>
              <a:rPr lang="en-US" dirty="0"/>
              <a:t>-directional</a:t>
            </a:r>
          </a:p>
          <a:p>
            <a:r>
              <a:rPr lang="en-US" dirty="0"/>
              <a:t>Wrong technology applied</a:t>
            </a:r>
          </a:p>
        </p:txBody>
      </p:sp>
      <p:pic>
        <p:nvPicPr>
          <p:cNvPr id="7" name="Content Placeholder 9">
            <a:extLst>
              <a:ext uri="{FF2B5EF4-FFF2-40B4-BE49-F238E27FC236}">
                <a16:creationId xmlns:a16="http://schemas.microsoft.com/office/drawing/2014/main" id="{B66031C9-3B8E-88A9-F9CB-CE3801D23ED5}"/>
              </a:ext>
            </a:extLst>
          </p:cNvPr>
          <p:cNvPicPr>
            <a:picLocks noChangeAspect="1"/>
          </p:cNvPicPr>
          <p:nvPr/>
        </p:nvPicPr>
        <p:blipFill rotWithShape="1">
          <a:blip r:embed="rId2"/>
          <a:srcRect l="1" r="29580"/>
          <a:stretch/>
        </p:blipFill>
        <p:spPr>
          <a:xfrm>
            <a:off x="7960857" y="1477926"/>
            <a:ext cx="3896183" cy="4499707"/>
          </a:xfrm>
          <a:prstGeom prst="rect">
            <a:avLst/>
          </a:prstGeom>
        </p:spPr>
      </p:pic>
      <p:sp>
        <p:nvSpPr>
          <p:cNvPr id="8" name="Up Arrow 7">
            <a:extLst>
              <a:ext uri="{FF2B5EF4-FFF2-40B4-BE49-F238E27FC236}">
                <a16:creationId xmlns:a16="http://schemas.microsoft.com/office/drawing/2014/main" id="{6AC5DCE4-38A7-6BD8-902A-93718DD911AE}"/>
              </a:ext>
            </a:extLst>
          </p:cNvPr>
          <p:cNvSpPr/>
          <p:nvPr/>
        </p:nvSpPr>
        <p:spPr>
          <a:xfrm rot="5400000">
            <a:off x="7582277" y="1392057"/>
            <a:ext cx="407948" cy="1146924"/>
          </a:xfrm>
          <a:prstGeom prst="upArrow">
            <a:avLst/>
          </a:prstGeom>
          <a:solidFill>
            <a:srgbClr val="92D050"/>
          </a:solidFill>
          <a:ln>
            <a:solidFill>
              <a:srgbClr val="8DC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
            <a:extLst>
              <a:ext uri="{FF2B5EF4-FFF2-40B4-BE49-F238E27FC236}">
                <a16:creationId xmlns:a16="http://schemas.microsoft.com/office/drawing/2014/main" id="{036B6042-8CEB-9455-40C4-7B03505367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4771" y="3659051"/>
            <a:ext cx="2816559" cy="2878524"/>
          </a:xfrm>
          <a:prstGeom prst="rect">
            <a:avLst/>
          </a:prstGeom>
          <a:noFill/>
          <a:extLst>
            <a:ext uri="{909E8E84-426E-40DD-AFC4-6F175D3DCCD1}">
              <a14:hiddenFill xmlns:a14="http://schemas.microsoft.com/office/drawing/2010/main">
                <a:solidFill>
                  <a:srgbClr val="FFFFFF"/>
                </a:solidFill>
              </a14:hiddenFill>
            </a:ext>
          </a:extLst>
        </p:spPr>
      </p:pic>
      <p:sp>
        <p:nvSpPr>
          <p:cNvPr id="10" name="Up Arrow 9">
            <a:extLst>
              <a:ext uri="{FF2B5EF4-FFF2-40B4-BE49-F238E27FC236}">
                <a16:creationId xmlns:a16="http://schemas.microsoft.com/office/drawing/2014/main" id="{F040085F-C1E7-19BB-D028-64352834FEA4}"/>
              </a:ext>
            </a:extLst>
          </p:cNvPr>
          <p:cNvSpPr/>
          <p:nvPr/>
        </p:nvSpPr>
        <p:spPr>
          <a:xfrm rot="5400000">
            <a:off x="5667203" y="4433437"/>
            <a:ext cx="407947" cy="1893274"/>
          </a:xfrm>
          <a:prstGeom prst="upArrow">
            <a:avLst/>
          </a:prstGeom>
          <a:solidFill>
            <a:srgbClr val="92D050"/>
          </a:solidFill>
          <a:ln>
            <a:solidFill>
              <a:srgbClr val="8DC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7288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923B7A-F5CD-1D2C-8297-A71225EE0A69}"/>
              </a:ext>
            </a:extLst>
          </p:cNvPr>
          <p:cNvSpPr>
            <a:spLocks noGrp="1"/>
          </p:cNvSpPr>
          <p:nvPr>
            <p:ph type="title"/>
          </p:nvPr>
        </p:nvSpPr>
        <p:spPr/>
        <p:txBody>
          <a:bodyPr/>
          <a:lstStyle/>
          <a:p>
            <a:r>
              <a:rPr lang="en-US" dirty="0"/>
              <a:t>Combine it all: Monitoring System </a:t>
            </a:r>
            <a:endParaRPr lang="en-NL" dirty="0"/>
          </a:p>
        </p:txBody>
      </p:sp>
      <p:pic>
        <p:nvPicPr>
          <p:cNvPr id="8" name="Content Placeholder 7" descr="Diagram&#10;&#10;Description automatically generated">
            <a:extLst>
              <a:ext uri="{FF2B5EF4-FFF2-40B4-BE49-F238E27FC236}">
                <a16:creationId xmlns:a16="http://schemas.microsoft.com/office/drawing/2014/main" id="{39998325-84B7-8314-1AA5-B2DD6641A78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0167"/>
          <a:stretch/>
        </p:blipFill>
        <p:spPr>
          <a:xfrm>
            <a:off x="156110" y="1318699"/>
            <a:ext cx="11133931" cy="5445506"/>
          </a:xfrm>
        </p:spPr>
      </p:pic>
    </p:spTree>
    <p:extLst>
      <p:ext uri="{BB962C8B-B14F-4D97-AF65-F5344CB8AC3E}">
        <p14:creationId xmlns:p14="http://schemas.microsoft.com/office/powerpoint/2010/main" val="28996268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2CE7E5-0672-FA13-650E-A76EDBAD3529}"/>
              </a:ext>
            </a:extLst>
          </p:cNvPr>
          <p:cNvSpPr>
            <a:spLocks noGrp="1"/>
          </p:cNvSpPr>
          <p:nvPr>
            <p:ph type="title"/>
          </p:nvPr>
        </p:nvSpPr>
        <p:spPr>
          <a:xfrm>
            <a:off x="779526" y="603810"/>
            <a:ext cx="6561432" cy="714889"/>
          </a:xfrm>
        </p:spPr>
        <p:txBody>
          <a:bodyPr/>
          <a:lstStyle/>
          <a:p>
            <a:r>
              <a:rPr lang="en-US" dirty="0"/>
              <a:t>Energy Management Report</a:t>
            </a:r>
            <a:endParaRPr lang="en-NL" dirty="0"/>
          </a:p>
        </p:txBody>
      </p:sp>
      <p:sp>
        <p:nvSpPr>
          <p:cNvPr id="5" name="Content Placeholder 4">
            <a:extLst>
              <a:ext uri="{FF2B5EF4-FFF2-40B4-BE49-F238E27FC236}">
                <a16:creationId xmlns:a16="http://schemas.microsoft.com/office/drawing/2014/main" id="{BCA273CB-29EE-3B3B-9393-4A15061EF90A}"/>
              </a:ext>
            </a:extLst>
          </p:cNvPr>
          <p:cNvSpPr>
            <a:spLocks noGrp="1"/>
          </p:cNvSpPr>
          <p:nvPr>
            <p:ph sz="half" idx="2"/>
          </p:nvPr>
        </p:nvSpPr>
        <p:spPr/>
        <p:txBody>
          <a:bodyPr/>
          <a:lstStyle/>
          <a:p>
            <a:r>
              <a:rPr lang="en-US" dirty="0"/>
              <a:t>Trend monitoring over time</a:t>
            </a:r>
          </a:p>
          <a:p>
            <a:r>
              <a:rPr lang="en-US" dirty="0"/>
              <a:t>KPI visualization</a:t>
            </a:r>
          </a:p>
          <a:p>
            <a:r>
              <a:rPr lang="en-US" dirty="0"/>
              <a:t>Compare with earlier data</a:t>
            </a:r>
          </a:p>
          <a:p>
            <a:endParaRPr lang="en-NL" dirty="0"/>
          </a:p>
        </p:txBody>
      </p:sp>
      <p:pic>
        <p:nvPicPr>
          <p:cNvPr id="10" name="Picture 9">
            <a:extLst>
              <a:ext uri="{FF2B5EF4-FFF2-40B4-BE49-F238E27FC236}">
                <a16:creationId xmlns:a16="http://schemas.microsoft.com/office/drawing/2014/main" id="{C8448793-CD5A-E3D8-738A-49A4FCE68F68}"/>
              </a:ext>
            </a:extLst>
          </p:cNvPr>
          <p:cNvPicPr>
            <a:picLocks noChangeAspect="1"/>
          </p:cNvPicPr>
          <p:nvPr/>
        </p:nvPicPr>
        <p:blipFill rotWithShape="1">
          <a:blip r:embed="rId3"/>
          <a:srcRect l="1037" t="857" r="1559" b="1018"/>
          <a:stretch/>
        </p:blipFill>
        <p:spPr>
          <a:xfrm>
            <a:off x="7451358" y="333373"/>
            <a:ext cx="4405681" cy="6204202"/>
          </a:xfrm>
          <a:prstGeom prst="rect">
            <a:avLst/>
          </a:prstGeom>
          <a:ln>
            <a:solidFill>
              <a:schemeClr val="bg1">
                <a:lumMod val="50000"/>
              </a:schemeClr>
            </a:solidFill>
          </a:ln>
        </p:spPr>
      </p:pic>
    </p:spTree>
    <p:extLst>
      <p:ext uri="{BB962C8B-B14F-4D97-AF65-F5344CB8AC3E}">
        <p14:creationId xmlns:p14="http://schemas.microsoft.com/office/powerpoint/2010/main" val="40250777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6974F7-1D25-4AD8-AB21-F89700ECAD5B}"/>
              </a:ext>
            </a:extLst>
          </p:cNvPr>
          <p:cNvSpPr>
            <a:spLocks noGrp="1"/>
          </p:cNvSpPr>
          <p:nvPr>
            <p:ph type="title"/>
          </p:nvPr>
        </p:nvSpPr>
        <p:spPr/>
        <p:txBody>
          <a:bodyPr/>
          <a:lstStyle/>
          <a:p>
            <a:r>
              <a:rPr lang="en-GB" dirty="0"/>
              <a:t>Compressor efficiency – take aways</a:t>
            </a:r>
          </a:p>
        </p:txBody>
      </p:sp>
      <p:sp>
        <p:nvSpPr>
          <p:cNvPr id="3" name="Tijdelijke aanduiding voor inhoud 2">
            <a:extLst>
              <a:ext uri="{FF2B5EF4-FFF2-40B4-BE49-F238E27FC236}">
                <a16:creationId xmlns:a16="http://schemas.microsoft.com/office/drawing/2014/main" id="{52C26AF9-9D40-4063-8CF7-87BE9EBAF030}"/>
              </a:ext>
            </a:extLst>
          </p:cNvPr>
          <p:cNvSpPr>
            <a:spLocks noGrp="1"/>
          </p:cNvSpPr>
          <p:nvPr>
            <p:ph sz="half" idx="2"/>
          </p:nvPr>
        </p:nvSpPr>
        <p:spPr>
          <a:xfrm>
            <a:off x="779526" y="1477926"/>
            <a:ext cx="10204704" cy="4577434"/>
          </a:xfrm>
        </p:spPr>
        <p:txBody>
          <a:bodyPr/>
          <a:lstStyle/>
          <a:p>
            <a:pPr marL="342900" indent="-342900">
              <a:buFont typeface="Arial" panose="020B0604020202020204" pitchFamily="34" charset="0"/>
              <a:buChar char="•"/>
            </a:pPr>
            <a:r>
              <a:rPr lang="en-GB" dirty="0"/>
              <a:t>Accuracy vs. goal of the measurement: Just trending or legal compliance?</a:t>
            </a:r>
          </a:p>
          <a:p>
            <a:pPr marL="342900" indent="-342900">
              <a:buFont typeface="Arial" panose="020B0604020202020204" pitchFamily="34" charset="0"/>
              <a:buChar char="•"/>
            </a:pPr>
            <a:r>
              <a:rPr lang="en-GB" dirty="0"/>
              <a:t>Be aware of uncertainties (single phase amp meter vs 3 phase, flow meter technology)</a:t>
            </a:r>
          </a:p>
          <a:p>
            <a:pPr marL="342900" indent="-342900">
              <a:buFont typeface="Arial" panose="020B0604020202020204" pitchFamily="34" charset="0"/>
              <a:buChar char="•"/>
            </a:pPr>
            <a:r>
              <a:rPr lang="en-GB" dirty="0"/>
              <a:t>Take latency into account in real-time measurements: average over time</a:t>
            </a:r>
          </a:p>
          <a:p>
            <a:pPr marL="342900" indent="-342900">
              <a:buFont typeface="Arial" panose="020B0604020202020204" pitchFamily="34" charset="0"/>
              <a:buChar char="•"/>
            </a:pPr>
            <a:r>
              <a:rPr lang="en-GB" dirty="0"/>
              <a:t>Choose reference conditions and stick to them</a:t>
            </a:r>
          </a:p>
        </p:txBody>
      </p:sp>
    </p:spTree>
    <p:extLst>
      <p:ext uri="{BB962C8B-B14F-4D97-AF65-F5344CB8AC3E}">
        <p14:creationId xmlns:p14="http://schemas.microsoft.com/office/powerpoint/2010/main" val="1057451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0"/>
          </p:nvPr>
        </p:nvSpPr>
        <p:spPr/>
        <p:txBody>
          <a:bodyPr/>
          <a:lstStyle/>
          <a:p>
            <a:r>
              <a:rPr lang="en-US" dirty="0" err="1"/>
              <a:t>pascal.van.putten@vpinstruments.com</a:t>
            </a:r>
            <a:endParaRPr lang="en-US" dirty="0"/>
          </a:p>
        </p:txBody>
      </p:sp>
      <p:sp>
        <p:nvSpPr>
          <p:cNvPr id="3" name="Title 2"/>
          <p:cNvSpPr>
            <a:spLocks noGrp="1"/>
          </p:cNvSpPr>
          <p:nvPr>
            <p:ph type="title"/>
          </p:nvPr>
        </p:nvSpPr>
        <p:spPr/>
        <p:txBody>
          <a:bodyPr/>
          <a:lstStyle/>
          <a:p>
            <a:r>
              <a:rPr lang="en-US" dirty="0"/>
              <a:t>Pascal van Putten</a:t>
            </a:r>
          </a:p>
        </p:txBody>
      </p:sp>
    </p:spTree>
    <p:extLst>
      <p:ext uri="{BB962C8B-B14F-4D97-AF65-F5344CB8AC3E}">
        <p14:creationId xmlns:p14="http://schemas.microsoft.com/office/powerpoint/2010/main" val="2116966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1142952" y="3370345"/>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endParaRPr lang="en-US" altLang="en-US" sz="1000" dirty="0">
              <a:solidFill>
                <a:prstClr val="black"/>
              </a:solidFill>
            </a:endParaRPr>
          </a:p>
          <a:p>
            <a:pPr fontAlgn="base">
              <a:spcBef>
                <a:spcPct val="0"/>
              </a:spcBef>
              <a:spcAft>
                <a:spcPct val="0"/>
              </a:spcAft>
              <a:defRPr/>
            </a:pPr>
            <a:endParaRPr lang="en-US" altLang="en-US" sz="1000" dirty="0">
              <a:solidFill>
                <a:prstClr val="black"/>
              </a:solidFill>
            </a:endParaRPr>
          </a:p>
        </p:txBody>
      </p:sp>
      <p:sp>
        <p:nvSpPr>
          <p:cNvPr id="9228" name="TextBox 19"/>
          <p:cNvSpPr txBox="1">
            <a:spLocks noChangeArrowheads="1"/>
          </p:cNvSpPr>
          <p:nvPr/>
        </p:nvSpPr>
        <p:spPr bwMode="auto">
          <a:xfrm>
            <a:off x="4327128" y="1367027"/>
            <a:ext cx="4300247"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a:t>
            </a:r>
            <a:r>
              <a:rPr lang="en-US" altLang="en-US" sz="2400" dirty="0">
                <a:solidFill>
                  <a:prstClr val="black"/>
                </a:solidFill>
                <a:latin typeface="+mj-lt"/>
              </a:rPr>
              <a:t>Product Manager, BEKO Technologies</a:t>
            </a:r>
          </a:p>
          <a:p>
            <a:pPr>
              <a:buFont typeface="Arial" panose="020B0604020202020204" pitchFamily="34" charset="0"/>
              <a:buChar char="•"/>
              <a:defRPr/>
            </a:pPr>
            <a:endParaRPr lang="en-US" altLang="en-US" sz="2400" dirty="0">
              <a:solidFill>
                <a:prstClr val="black"/>
              </a:solidFill>
              <a:latin typeface="+mj-lt"/>
            </a:endParaRPr>
          </a:p>
          <a:p>
            <a:pPr>
              <a:buFont typeface="Arial" panose="020B0604020202020204" pitchFamily="34" charset="0"/>
              <a:buChar char="•"/>
              <a:defRPr/>
            </a:pPr>
            <a:r>
              <a:rPr lang="en-US" altLang="en-US" sz="2400" dirty="0">
                <a:solidFill>
                  <a:prstClr val="black"/>
                </a:solidFill>
                <a:latin typeface="+mj-lt"/>
              </a:rPr>
              <a:t> 16 years of experience in the compressed air industry</a:t>
            </a:r>
          </a:p>
          <a:p>
            <a:pPr>
              <a:defRPr/>
            </a:pPr>
            <a:endParaRPr lang="en-US" altLang="en-US" sz="2400" dirty="0">
              <a:solidFill>
                <a:prstClr val="black"/>
              </a:solidFill>
              <a:latin typeface="+mj-lt"/>
            </a:endParaRPr>
          </a:p>
          <a:p>
            <a:pPr>
              <a:buFont typeface="Arial" panose="020B0604020202020204" pitchFamily="34" charset="0"/>
              <a:buChar char="•"/>
              <a:defRPr/>
            </a:pPr>
            <a:r>
              <a:rPr lang="en-US" altLang="en-US" sz="2400" dirty="0">
                <a:solidFill>
                  <a:prstClr val="black"/>
                </a:solidFill>
                <a:latin typeface="+mj-lt"/>
              </a:rPr>
              <a:t> BS in Mechanical Engineering</a:t>
            </a:r>
          </a:p>
          <a:p>
            <a:pP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1981200" y="152400"/>
            <a:ext cx="8305800" cy="563562"/>
          </a:xfrm>
        </p:spPr>
        <p:txBody>
          <a:bodyPr/>
          <a:lstStyle/>
          <a:p>
            <a:pPr algn="ctr"/>
            <a:r>
              <a:rPr lang="en-US" dirty="0"/>
              <a:t>About the Speaker</a:t>
            </a:r>
          </a:p>
        </p:txBody>
      </p:sp>
      <p:sp>
        <p:nvSpPr>
          <p:cNvPr id="23" name="Rectangle 22">
            <a:extLst>
              <a:ext uri="{FF2B5EF4-FFF2-40B4-BE49-F238E27FC236}">
                <a16:creationId xmlns:a16="http://schemas.microsoft.com/office/drawing/2014/main" id="{0F2CB317-197B-4F21-A67C-BE4378867D09}"/>
              </a:ext>
            </a:extLst>
          </p:cNvPr>
          <p:cNvSpPr/>
          <p:nvPr/>
        </p:nvSpPr>
        <p:spPr>
          <a:xfrm>
            <a:off x="591730" y="1389176"/>
            <a:ext cx="3276600" cy="296513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TextBox 4">
            <a:extLst>
              <a:ext uri="{FF2B5EF4-FFF2-40B4-BE49-F238E27FC236}">
                <a16:creationId xmlns:a16="http://schemas.microsoft.com/office/drawing/2014/main" id="{C684C370-D1B2-4236-A817-27AFAF331426}"/>
              </a:ext>
            </a:extLst>
          </p:cNvPr>
          <p:cNvSpPr txBox="1">
            <a:spLocks noChangeArrowheads="1"/>
          </p:cNvSpPr>
          <p:nvPr/>
        </p:nvSpPr>
        <p:spPr bwMode="auto">
          <a:xfrm>
            <a:off x="10017200" y="3570370"/>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12" name="Picture 2">
            <a:extLst>
              <a:ext uri="{FF2B5EF4-FFF2-40B4-BE49-F238E27FC236}">
                <a16:creationId xmlns:a16="http://schemas.microsoft.com/office/drawing/2014/main" id="{2425A57C-F5B3-726E-4891-79FB89713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7800" y="4242886"/>
            <a:ext cx="1352550" cy="800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EE3B7EF4-7ADB-2046-47DD-12EC96F6E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9400" y="4004878"/>
            <a:ext cx="166687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erson wearing a suit and tie smiling at the camera&#10;&#10;Description automatically generated">
            <a:extLst>
              <a:ext uri="{FF2B5EF4-FFF2-40B4-BE49-F238E27FC236}">
                <a16:creationId xmlns:a16="http://schemas.microsoft.com/office/drawing/2014/main" id="{8A3FF1C0-8C6D-1A0E-32AF-AC0711D930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1500532"/>
            <a:ext cx="2408392" cy="2408392"/>
          </a:xfrm>
          <a:prstGeom prst="rect">
            <a:avLst/>
          </a:prstGeom>
        </p:spPr>
      </p:pic>
      <p:grpSp>
        <p:nvGrpSpPr>
          <p:cNvPr id="25" name="Group 24">
            <a:extLst>
              <a:ext uri="{FF2B5EF4-FFF2-40B4-BE49-F238E27FC236}">
                <a16:creationId xmlns:a16="http://schemas.microsoft.com/office/drawing/2014/main" id="{F8472E8A-B840-4E85-B817-FB57C539C835}"/>
              </a:ext>
            </a:extLst>
          </p:cNvPr>
          <p:cNvGrpSpPr/>
          <p:nvPr/>
        </p:nvGrpSpPr>
        <p:grpSpPr>
          <a:xfrm>
            <a:off x="328214" y="3309286"/>
            <a:ext cx="3735399" cy="1142378"/>
            <a:chOff x="1021284" y="1700342"/>
            <a:chExt cx="3491398" cy="936321"/>
          </a:xfrm>
        </p:grpSpPr>
        <p:sp>
          <p:nvSpPr>
            <p:cNvPr id="26" name="Speech Bubble: Rectangle 25">
              <a:extLst>
                <a:ext uri="{FF2B5EF4-FFF2-40B4-BE49-F238E27FC236}">
                  <a16:creationId xmlns:a16="http://schemas.microsoft.com/office/drawing/2014/main" id="{C331D923-0127-43CF-A68D-5CFBF67D49A2}"/>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Speech Bubble: Rectangle 4">
              <a:extLst>
                <a:ext uri="{FF2B5EF4-FFF2-40B4-BE49-F238E27FC236}">
                  <a16:creationId xmlns:a16="http://schemas.microsoft.com/office/drawing/2014/main" id="{47050A68-7F44-4931-9883-72D8E757DC5F}"/>
                </a:ext>
              </a:extLst>
            </p:cNvPr>
            <p:cNvSpPr txBox="1"/>
            <p:nvPr/>
          </p:nvSpPr>
          <p:spPr>
            <a:xfrm>
              <a:off x="1021284" y="1700342"/>
              <a:ext cx="3491398" cy="936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sz="2000" b="1" dirty="0"/>
                <a:t>Jason Brister</a:t>
              </a:r>
            </a:p>
            <a:p>
              <a:pPr algn="ctr" defTabSz="800100">
                <a:spcBef>
                  <a:spcPct val="0"/>
                </a:spcBef>
              </a:pPr>
              <a:r>
                <a:rPr lang="en-US" sz="1400" dirty="0"/>
                <a:t>BEKO Technologies</a:t>
              </a:r>
            </a:p>
          </p:txBody>
        </p:sp>
      </p:grpSp>
    </p:spTree>
    <p:extLst>
      <p:ext uri="{BB962C8B-B14F-4D97-AF65-F5344CB8AC3E}">
        <p14:creationId xmlns:p14="http://schemas.microsoft.com/office/powerpoint/2010/main" val="351319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88EA3D3-7B76-437D-9D25-F75238F88292}"/>
              </a:ext>
            </a:extLst>
          </p:cNvPr>
          <p:cNvSpPr>
            <a:spLocks noGrp="1"/>
          </p:cNvSpPr>
          <p:nvPr>
            <p:ph type="subTitle" idx="1"/>
          </p:nvPr>
        </p:nvSpPr>
        <p:spPr/>
        <p:txBody>
          <a:bodyPr/>
          <a:lstStyle/>
          <a:p>
            <a:r>
              <a:rPr lang="en-US" dirty="0"/>
              <a:t>Compressed Air Best Practices Webinar</a:t>
            </a:r>
          </a:p>
          <a:p>
            <a:r>
              <a:rPr lang="en-US" dirty="0"/>
              <a:t>June 23, 2022</a:t>
            </a:r>
          </a:p>
        </p:txBody>
      </p:sp>
      <p:sp>
        <p:nvSpPr>
          <p:cNvPr id="3" name="Title 2">
            <a:extLst>
              <a:ext uri="{FF2B5EF4-FFF2-40B4-BE49-F238E27FC236}">
                <a16:creationId xmlns:a16="http://schemas.microsoft.com/office/drawing/2014/main" id="{9B596E7A-F475-421B-8F7C-78F33AC02A30}"/>
              </a:ext>
            </a:extLst>
          </p:cNvPr>
          <p:cNvSpPr>
            <a:spLocks noGrp="1"/>
          </p:cNvSpPr>
          <p:nvPr>
            <p:ph type="ctrTitle"/>
          </p:nvPr>
        </p:nvSpPr>
        <p:spPr/>
        <p:txBody>
          <a:bodyPr/>
          <a:lstStyle/>
          <a:p>
            <a:r>
              <a:rPr lang="en-US" dirty="0"/>
              <a:t>Efficiency Considerations for Compressed Air Treatment Systems  </a:t>
            </a:r>
          </a:p>
        </p:txBody>
      </p:sp>
    </p:spTree>
    <p:extLst>
      <p:ext uri="{BB962C8B-B14F-4D97-AF65-F5344CB8AC3E}">
        <p14:creationId xmlns:p14="http://schemas.microsoft.com/office/powerpoint/2010/main" val="77270012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6E8890A-8E86-4EC7-9D03-E6205FB9BCCA}"/>
              </a:ext>
            </a:extLst>
          </p:cNvPr>
          <p:cNvSpPr>
            <a:spLocks noGrp="1"/>
          </p:cNvSpPr>
          <p:nvPr>
            <p:ph type="body" sz="quarter" idx="11"/>
          </p:nvPr>
        </p:nvSpPr>
        <p:spPr>
          <a:xfrm>
            <a:off x="304801" y="76200"/>
            <a:ext cx="7937500" cy="536448"/>
          </a:xfrm>
        </p:spPr>
        <p:txBody>
          <a:bodyPr/>
          <a:lstStyle/>
          <a:p>
            <a:r>
              <a:rPr lang="en-US" dirty="0"/>
              <a:t>Design Considerations</a:t>
            </a:r>
          </a:p>
        </p:txBody>
      </p:sp>
      <p:pic>
        <p:nvPicPr>
          <p:cNvPr id="5" name="Picture 4">
            <a:extLst>
              <a:ext uri="{FF2B5EF4-FFF2-40B4-BE49-F238E27FC236}">
                <a16:creationId xmlns:a16="http://schemas.microsoft.com/office/drawing/2014/main" id="{4078162B-703D-4210-B19D-6FE6A29FEBC8}"/>
              </a:ext>
            </a:extLst>
          </p:cNvPr>
          <p:cNvPicPr>
            <a:picLocks noChangeAspect="1"/>
          </p:cNvPicPr>
          <p:nvPr/>
        </p:nvPicPr>
        <p:blipFill>
          <a:blip r:embed="rId2"/>
          <a:stretch>
            <a:fillRect/>
          </a:stretch>
        </p:blipFill>
        <p:spPr>
          <a:xfrm>
            <a:off x="2336800" y="2616200"/>
            <a:ext cx="7995741" cy="3860800"/>
          </a:xfrm>
          <a:prstGeom prst="rect">
            <a:avLst/>
          </a:prstGeom>
        </p:spPr>
      </p:pic>
      <p:sp>
        <p:nvSpPr>
          <p:cNvPr id="6" name="Text Placeholder 1">
            <a:extLst>
              <a:ext uri="{FF2B5EF4-FFF2-40B4-BE49-F238E27FC236}">
                <a16:creationId xmlns:a16="http://schemas.microsoft.com/office/drawing/2014/main" id="{7C498A6F-F579-4862-B0F9-3FD76A1629D5}"/>
              </a:ext>
            </a:extLst>
          </p:cNvPr>
          <p:cNvSpPr txBox="1">
            <a:spLocks/>
          </p:cNvSpPr>
          <p:nvPr/>
        </p:nvSpPr>
        <p:spPr>
          <a:xfrm>
            <a:off x="914400" y="1092200"/>
            <a:ext cx="10058400" cy="5080000"/>
          </a:xfrm>
          <a:prstGeom prst="rect">
            <a:avLst/>
          </a:prstGeom>
        </p:spPr>
        <p:txBody>
          <a:bodyPr/>
          <a:lstStyle>
            <a:lvl1pPr marL="176213" indent="-176213" algn="l" rtl="0" eaLnBrk="1" fontAlgn="base" hangingPunct="1">
              <a:spcBef>
                <a:spcPct val="20000"/>
              </a:spcBef>
              <a:spcAft>
                <a:spcPct val="0"/>
              </a:spcAft>
              <a:buFont typeface="Wingdings" panose="05000000000000000000" pitchFamily="2" charset="2"/>
              <a:buChar char="§"/>
              <a:defRPr sz="1300" kern="1200">
                <a:solidFill>
                  <a:schemeClr val="accent1">
                    <a:lumMod val="75000"/>
                  </a:schemeClr>
                </a:solidFill>
                <a:latin typeface="Arial"/>
                <a:ea typeface="ＭＳ Ｐゴシック" pitchFamily="-110" charset="-128"/>
                <a:cs typeface="Arial"/>
              </a:defRPr>
            </a:lvl1pPr>
            <a:lvl2pPr marL="742950" indent="-285750" algn="l" rtl="0" eaLnBrk="1" fontAlgn="base" hangingPunct="1">
              <a:spcBef>
                <a:spcPct val="20000"/>
              </a:spcBef>
              <a:spcAft>
                <a:spcPct val="0"/>
              </a:spcAft>
              <a:buFont typeface="Arial" panose="020B0604020202020204" pitchFamily="34" charset="0"/>
              <a:buChar char="–"/>
              <a:defRPr sz="1300" kern="1200">
                <a:solidFill>
                  <a:schemeClr val="accent1"/>
                </a:solidFill>
                <a:latin typeface="+mn-lt"/>
                <a:ea typeface="ＭＳ Ｐゴシック" pitchFamily="-110"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371600" algn="l" rtl="0" eaLnBrk="1" fontAlgn="base" hangingPunct="1">
              <a:spcBef>
                <a:spcPct val="20000"/>
              </a:spcBef>
              <a:spcAft>
                <a:spcPct val="0"/>
              </a:spcAft>
              <a:buFont typeface="Arial" panose="020B0604020202020204" pitchFamily="34" charset="0"/>
              <a:defRPr sz="2000" kern="1200">
                <a:solidFill>
                  <a:schemeClr val="tx1"/>
                </a:solidFill>
                <a:latin typeface="+mn-lt"/>
                <a:ea typeface="ＭＳ Ｐゴシック" pitchFamily="-110"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lnSpc>
                <a:spcPct val="150000"/>
              </a:lnSpc>
              <a:buNone/>
            </a:pPr>
            <a:r>
              <a:rPr lang="en-US" sz="1867" dirty="0">
                <a:solidFill>
                  <a:srgbClr val="86909C">
                    <a:lumMod val="75000"/>
                  </a:srgbClr>
                </a:solidFill>
                <a:latin typeface="Calibri"/>
              </a:rPr>
              <a:t>Efficiency – why does it matter?</a:t>
            </a:r>
          </a:p>
          <a:p>
            <a:pPr marL="984225" lvl="1" indent="-228594" defTabSz="1219170">
              <a:lnSpc>
                <a:spcPct val="150000"/>
              </a:lnSpc>
              <a:buFont typeface="Arial" panose="020B0604020202020204" pitchFamily="34" charset="0"/>
              <a:buChar char="•"/>
            </a:pPr>
            <a:r>
              <a:rPr lang="en-US" sz="1600" dirty="0">
                <a:solidFill>
                  <a:srgbClr val="86909C">
                    <a:lumMod val="75000"/>
                  </a:srgbClr>
                </a:solidFill>
                <a:latin typeface="Calibri"/>
              </a:rPr>
              <a:t>Energy is the largest cost factor associated with compressed air production</a:t>
            </a:r>
          </a:p>
          <a:p>
            <a:pPr marL="984225" lvl="1" indent="-228594" defTabSz="1219170">
              <a:lnSpc>
                <a:spcPct val="150000"/>
              </a:lnSpc>
              <a:buFont typeface="Arial" panose="020B0604020202020204" pitchFamily="34" charset="0"/>
              <a:buChar char="•"/>
            </a:pPr>
            <a:r>
              <a:rPr lang="en-US" sz="1600" dirty="0">
                <a:solidFill>
                  <a:srgbClr val="86909C">
                    <a:lumMod val="75000"/>
                  </a:srgbClr>
                </a:solidFill>
                <a:latin typeface="Calibri"/>
              </a:rPr>
              <a:t>Large cost reductions possible with improved operating efficiency </a:t>
            </a:r>
          </a:p>
        </p:txBody>
      </p:sp>
    </p:spTree>
    <p:extLst>
      <p:ext uri="{BB962C8B-B14F-4D97-AF65-F5344CB8AC3E}">
        <p14:creationId xmlns:p14="http://schemas.microsoft.com/office/powerpoint/2010/main" val="1439111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6E8890A-8E86-4EC7-9D03-E6205FB9BCCA}"/>
              </a:ext>
            </a:extLst>
          </p:cNvPr>
          <p:cNvSpPr>
            <a:spLocks noGrp="1"/>
          </p:cNvSpPr>
          <p:nvPr>
            <p:ph type="body" sz="quarter" idx="11"/>
          </p:nvPr>
        </p:nvSpPr>
        <p:spPr>
          <a:xfrm>
            <a:off x="304801" y="76200"/>
            <a:ext cx="7937500" cy="536448"/>
          </a:xfrm>
        </p:spPr>
        <p:txBody>
          <a:bodyPr/>
          <a:lstStyle/>
          <a:p>
            <a:r>
              <a:rPr lang="en-US" dirty="0"/>
              <a:t>Air Treatment – What is Required?</a:t>
            </a:r>
          </a:p>
        </p:txBody>
      </p:sp>
      <p:pic>
        <p:nvPicPr>
          <p:cNvPr id="3" name="Picture 2">
            <a:extLst>
              <a:ext uri="{FF2B5EF4-FFF2-40B4-BE49-F238E27FC236}">
                <a16:creationId xmlns:a16="http://schemas.microsoft.com/office/drawing/2014/main" id="{E39DAB70-6C37-4AB1-9E46-E68834504560}"/>
              </a:ext>
            </a:extLst>
          </p:cNvPr>
          <p:cNvPicPr>
            <a:picLocks noChangeAspect="1"/>
          </p:cNvPicPr>
          <p:nvPr/>
        </p:nvPicPr>
        <p:blipFill>
          <a:blip r:embed="rId2"/>
          <a:stretch>
            <a:fillRect/>
          </a:stretch>
        </p:blipFill>
        <p:spPr>
          <a:xfrm>
            <a:off x="1625600" y="2209800"/>
            <a:ext cx="8236000" cy="4171283"/>
          </a:xfrm>
          <a:prstGeom prst="rect">
            <a:avLst/>
          </a:prstGeom>
        </p:spPr>
      </p:pic>
      <p:sp>
        <p:nvSpPr>
          <p:cNvPr id="8" name="Text Placeholder 1">
            <a:extLst>
              <a:ext uri="{FF2B5EF4-FFF2-40B4-BE49-F238E27FC236}">
                <a16:creationId xmlns:a16="http://schemas.microsoft.com/office/drawing/2014/main" id="{59C9467A-6919-4DDA-B41D-72B698A10B53}"/>
              </a:ext>
            </a:extLst>
          </p:cNvPr>
          <p:cNvSpPr txBox="1">
            <a:spLocks/>
          </p:cNvSpPr>
          <p:nvPr/>
        </p:nvSpPr>
        <p:spPr>
          <a:xfrm>
            <a:off x="812800" y="889000"/>
            <a:ext cx="10058400" cy="5080000"/>
          </a:xfrm>
          <a:prstGeom prst="rect">
            <a:avLst/>
          </a:prstGeom>
        </p:spPr>
        <p:txBody>
          <a:bodyPr/>
          <a:lstStyle>
            <a:lvl1pPr marL="176213" indent="-176213" algn="l" rtl="0" eaLnBrk="1" fontAlgn="base" hangingPunct="1">
              <a:spcBef>
                <a:spcPct val="20000"/>
              </a:spcBef>
              <a:spcAft>
                <a:spcPct val="0"/>
              </a:spcAft>
              <a:buFont typeface="Wingdings" panose="05000000000000000000" pitchFamily="2" charset="2"/>
              <a:buChar char="§"/>
              <a:defRPr sz="1300" kern="1200">
                <a:solidFill>
                  <a:schemeClr val="accent1">
                    <a:lumMod val="75000"/>
                  </a:schemeClr>
                </a:solidFill>
                <a:latin typeface="Arial"/>
                <a:ea typeface="ＭＳ Ｐゴシック" pitchFamily="-110" charset="-128"/>
                <a:cs typeface="Arial"/>
              </a:defRPr>
            </a:lvl1pPr>
            <a:lvl2pPr marL="742950" indent="-285750" algn="l" rtl="0" eaLnBrk="1" fontAlgn="base" hangingPunct="1">
              <a:spcBef>
                <a:spcPct val="20000"/>
              </a:spcBef>
              <a:spcAft>
                <a:spcPct val="0"/>
              </a:spcAft>
              <a:buFont typeface="Arial" panose="020B0604020202020204" pitchFamily="34" charset="0"/>
              <a:buChar char="–"/>
              <a:defRPr sz="1300" kern="1200">
                <a:solidFill>
                  <a:schemeClr val="accent1"/>
                </a:solidFill>
                <a:latin typeface="+mn-lt"/>
                <a:ea typeface="ＭＳ Ｐゴシック" pitchFamily="-110"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371600" algn="l" rtl="0" eaLnBrk="1" fontAlgn="base" hangingPunct="1">
              <a:spcBef>
                <a:spcPct val="20000"/>
              </a:spcBef>
              <a:spcAft>
                <a:spcPct val="0"/>
              </a:spcAft>
              <a:buFont typeface="Arial" panose="020B0604020202020204" pitchFamily="34" charset="0"/>
              <a:defRPr sz="2000" kern="1200">
                <a:solidFill>
                  <a:schemeClr val="tx1"/>
                </a:solidFill>
                <a:latin typeface="+mn-lt"/>
                <a:ea typeface="ＭＳ Ｐゴシック" pitchFamily="-110"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lnSpc>
                <a:spcPct val="150000"/>
              </a:lnSpc>
              <a:buNone/>
            </a:pPr>
            <a:r>
              <a:rPr lang="en-US" sz="1867" dirty="0">
                <a:solidFill>
                  <a:srgbClr val="86909C">
                    <a:lumMod val="75000"/>
                  </a:srgbClr>
                </a:solidFill>
                <a:latin typeface="Calibri"/>
              </a:rPr>
              <a:t>General recommendations:  </a:t>
            </a:r>
          </a:p>
          <a:p>
            <a:pPr marL="1212819" lvl="1" indent="-457189" defTabSz="1219170">
              <a:spcBef>
                <a:spcPts val="0"/>
              </a:spcBef>
              <a:buFont typeface="Arial" panose="020B0604020202020204" pitchFamily="34" charset="0"/>
              <a:buChar char="•"/>
            </a:pPr>
            <a:r>
              <a:rPr lang="en-US" sz="1867" dirty="0">
                <a:solidFill>
                  <a:srgbClr val="86909C">
                    <a:lumMod val="75000"/>
                  </a:srgbClr>
                </a:solidFill>
                <a:latin typeface="Calibri"/>
              </a:rPr>
              <a:t>Properly size all equipment</a:t>
            </a:r>
          </a:p>
          <a:p>
            <a:pPr marL="1212819" lvl="1" indent="-457189" defTabSz="1219170">
              <a:spcBef>
                <a:spcPts val="0"/>
              </a:spcBef>
              <a:buFont typeface="Arial" panose="020B0604020202020204" pitchFamily="34" charset="0"/>
              <a:buChar char="•"/>
            </a:pPr>
            <a:r>
              <a:rPr lang="en-US" sz="1867" dirty="0">
                <a:solidFill>
                  <a:srgbClr val="86909C">
                    <a:lumMod val="75000"/>
                  </a:srgbClr>
                </a:solidFill>
                <a:latin typeface="Calibri"/>
              </a:rPr>
              <a:t>Only treat the air to the required level (use ISO classes to specify)</a:t>
            </a:r>
          </a:p>
        </p:txBody>
      </p:sp>
    </p:spTree>
    <p:extLst>
      <p:ext uri="{BB962C8B-B14F-4D97-AF65-F5344CB8AC3E}">
        <p14:creationId xmlns:p14="http://schemas.microsoft.com/office/powerpoint/2010/main" val="3038860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0D3C7B6-BFF9-4B9A-94C6-0E06D7E5CD4A}"/>
              </a:ext>
            </a:extLst>
          </p:cNvPr>
          <p:cNvGraphicFramePr/>
          <p:nvPr>
            <p:extLst>
              <p:ext uri="{D42A27DB-BD31-4B8C-83A1-F6EECF244321}">
                <p14:modId xmlns:p14="http://schemas.microsoft.com/office/powerpoint/2010/main" val="2760199595"/>
              </p:ext>
            </p:extLst>
          </p:nvPr>
        </p:nvGraphicFramePr>
        <p:xfrm>
          <a:off x="4198756" y="4191000"/>
          <a:ext cx="3116443" cy="274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a:extLst>
              <a:ext uri="{FF2B5EF4-FFF2-40B4-BE49-F238E27FC236}">
                <a16:creationId xmlns:a16="http://schemas.microsoft.com/office/drawing/2014/main" id="{D883F260-76AD-71F3-194F-48EFF2D8EA8B}"/>
              </a:ext>
            </a:extLst>
          </p:cNvPr>
          <p:cNvSpPr>
            <a:spLocks noGrp="1"/>
          </p:cNvSpPr>
          <p:nvPr>
            <p:ph type="title"/>
          </p:nvPr>
        </p:nvSpPr>
        <p:spPr>
          <a:xfrm>
            <a:off x="304800" y="152400"/>
            <a:ext cx="11353800" cy="563562"/>
          </a:xfrm>
        </p:spPr>
        <p:txBody>
          <a:bodyPr>
            <a:noAutofit/>
          </a:bodyPr>
          <a:lstStyle/>
          <a:p>
            <a:pPr algn="ctr"/>
            <a:r>
              <a:rPr lang="en-US" sz="2000" dirty="0"/>
              <a:t>The Opening and Plenary Sessions welcomes all EXPO, Exhibitor and Conference Attendees! Tuesday, October 4, and Wednesday October 5, 2022, 10:15-12:00pm</a:t>
            </a:r>
          </a:p>
        </p:txBody>
      </p:sp>
      <p:pic>
        <p:nvPicPr>
          <p:cNvPr id="10" name="Picture 9">
            <a:extLst>
              <a:ext uri="{FF2B5EF4-FFF2-40B4-BE49-F238E27FC236}">
                <a16:creationId xmlns:a16="http://schemas.microsoft.com/office/drawing/2014/main" id="{4589FF06-0622-1910-F817-69ED4C052C0C}"/>
              </a:ext>
            </a:extLst>
          </p:cNvPr>
          <p:cNvPicPr>
            <a:picLocks noChangeAspect="1"/>
          </p:cNvPicPr>
          <p:nvPr/>
        </p:nvPicPr>
        <p:blipFill>
          <a:blip r:embed="rId7"/>
          <a:stretch>
            <a:fillRect/>
          </a:stretch>
        </p:blipFill>
        <p:spPr>
          <a:xfrm>
            <a:off x="6824691" y="1143000"/>
            <a:ext cx="5329854" cy="3522793"/>
          </a:xfrm>
          <a:prstGeom prst="rect">
            <a:avLst/>
          </a:prstGeom>
        </p:spPr>
      </p:pic>
      <p:pic>
        <p:nvPicPr>
          <p:cNvPr id="7" name="Picture 6">
            <a:extLst>
              <a:ext uri="{FF2B5EF4-FFF2-40B4-BE49-F238E27FC236}">
                <a16:creationId xmlns:a16="http://schemas.microsoft.com/office/drawing/2014/main" id="{7947ADB8-2144-D387-C6AD-904940DBDD1C}"/>
              </a:ext>
            </a:extLst>
          </p:cNvPr>
          <p:cNvPicPr>
            <a:picLocks noChangeAspect="1"/>
          </p:cNvPicPr>
          <p:nvPr/>
        </p:nvPicPr>
        <p:blipFill>
          <a:blip r:embed="rId8"/>
          <a:stretch>
            <a:fillRect/>
          </a:stretch>
        </p:blipFill>
        <p:spPr>
          <a:xfrm>
            <a:off x="-76200" y="1219200"/>
            <a:ext cx="6934200" cy="3291672"/>
          </a:xfrm>
          <a:prstGeom prst="rect">
            <a:avLst/>
          </a:prstGeom>
        </p:spPr>
      </p:pic>
    </p:spTree>
    <p:extLst>
      <p:ext uri="{BB962C8B-B14F-4D97-AF65-F5344CB8AC3E}">
        <p14:creationId xmlns:p14="http://schemas.microsoft.com/office/powerpoint/2010/main" val="986200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6E8890A-8E86-4EC7-9D03-E6205FB9BCCA}"/>
              </a:ext>
            </a:extLst>
          </p:cNvPr>
          <p:cNvSpPr>
            <a:spLocks noGrp="1"/>
          </p:cNvSpPr>
          <p:nvPr>
            <p:ph type="body" sz="quarter" idx="11"/>
          </p:nvPr>
        </p:nvSpPr>
        <p:spPr>
          <a:xfrm>
            <a:off x="304801" y="76200"/>
            <a:ext cx="7937500" cy="536448"/>
          </a:xfrm>
        </p:spPr>
        <p:txBody>
          <a:bodyPr/>
          <a:lstStyle/>
          <a:p>
            <a:r>
              <a:rPr lang="en-US" dirty="0"/>
              <a:t>Air Treatment – What is Required?</a:t>
            </a:r>
          </a:p>
        </p:txBody>
      </p:sp>
      <p:sp>
        <p:nvSpPr>
          <p:cNvPr id="8" name="Text Placeholder 1">
            <a:extLst>
              <a:ext uri="{FF2B5EF4-FFF2-40B4-BE49-F238E27FC236}">
                <a16:creationId xmlns:a16="http://schemas.microsoft.com/office/drawing/2014/main" id="{59C9467A-6919-4DDA-B41D-72B698A10B53}"/>
              </a:ext>
            </a:extLst>
          </p:cNvPr>
          <p:cNvSpPr txBox="1">
            <a:spLocks/>
          </p:cNvSpPr>
          <p:nvPr/>
        </p:nvSpPr>
        <p:spPr>
          <a:xfrm>
            <a:off x="812800" y="787400"/>
            <a:ext cx="10058400" cy="5080000"/>
          </a:xfrm>
          <a:prstGeom prst="rect">
            <a:avLst/>
          </a:prstGeom>
        </p:spPr>
        <p:txBody>
          <a:bodyPr/>
          <a:lstStyle>
            <a:lvl1pPr marL="176213" indent="-176213" algn="l" rtl="0" eaLnBrk="1" fontAlgn="base" hangingPunct="1">
              <a:spcBef>
                <a:spcPct val="20000"/>
              </a:spcBef>
              <a:spcAft>
                <a:spcPct val="0"/>
              </a:spcAft>
              <a:buFont typeface="Wingdings" panose="05000000000000000000" pitchFamily="2" charset="2"/>
              <a:buChar char="§"/>
              <a:defRPr sz="1300" kern="1200">
                <a:solidFill>
                  <a:schemeClr val="accent1">
                    <a:lumMod val="75000"/>
                  </a:schemeClr>
                </a:solidFill>
                <a:latin typeface="Arial"/>
                <a:ea typeface="ＭＳ Ｐゴシック" pitchFamily="-110" charset="-128"/>
                <a:cs typeface="Arial"/>
              </a:defRPr>
            </a:lvl1pPr>
            <a:lvl2pPr marL="742950" indent="-285750" algn="l" rtl="0" eaLnBrk="1" fontAlgn="base" hangingPunct="1">
              <a:spcBef>
                <a:spcPct val="20000"/>
              </a:spcBef>
              <a:spcAft>
                <a:spcPct val="0"/>
              </a:spcAft>
              <a:buFont typeface="Arial" panose="020B0604020202020204" pitchFamily="34" charset="0"/>
              <a:buChar char="–"/>
              <a:defRPr sz="1300" kern="1200">
                <a:solidFill>
                  <a:schemeClr val="accent1"/>
                </a:solidFill>
                <a:latin typeface="+mn-lt"/>
                <a:ea typeface="ＭＳ Ｐゴシック" pitchFamily="-110"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371600" algn="l" rtl="0" eaLnBrk="1" fontAlgn="base" hangingPunct="1">
              <a:spcBef>
                <a:spcPct val="20000"/>
              </a:spcBef>
              <a:spcAft>
                <a:spcPct val="0"/>
              </a:spcAft>
              <a:buFont typeface="Arial" panose="020B0604020202020204" pitchFamily="34" charset="0"/>
              <a:defRPr sz="2000" kern="1200">
                <a:solidFill>
                  <a:schemeClr val="tx1"/>
                </a:solidFill>
                <a:latin typeface="+mn-lt"/>
                <a:ea typeface="ＭＳ Ｐゴシック" pitchFamily="-110"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lnSpc>
                <a:spcPct val="150000"/>
              </a:lnSpc>
              <a:buNone/>
              <a:defRPr/>
            </a:pPr>
            <a:r>
              <a:rPr lang="en-US" sz="1867" dirty="0">
                <a:solidFill>
                  <a:srgbClr val="86909C">
                    <a:lumMod val="75000"/>
                  </a:srgbClr>
                </a:solidFill>
                <a:latin typeface="Calibri"/>
              </a:rPr>
              <a:t>Select appropriate dryer type(s) to achieve target pressure dew point for process(es) </a:t>
            </a:r>
          </a:p>
        </p:txBody>
      </p:sp>
      <p:pic>
        <p:nvPicPr>
          <p:cNvPr id="3" name="Picture 2" descr="Graphical user interface&#10;&#10;Description automatically generated with medium confidence">
            <a:extLst>
              <a:ext uri="{FF2B5EF4-FFF2-40B4-BE49-F238E27FC236}">
                <a16:creationId xmlns:a16="http://schemas.microsoft.com/office/drawing/2014/main" id="{5F5344C8-2316-F668-6500-EA9978BB72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424752"/>
            <a:ext cx="9398000" cy="5310849"/>
          </a:xfrm>
          <a:prstGeom prst="rect">
            <a:avLst/>
          </a:prstGeom>
        </p:spPr>
      </p:pic>
    </p:spTree>
    <p:extLst>
      <p:ext uri="{BB962C8B-B14F-4D97-AF65-F5344CB8AC3E}">
        <p14:creationId xmlns:p14="http://schemas.microsoft.com/office/powerpoint/2010/main" val="3652248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6E8890A-8E86-4EC7-9D03-E6205FB9BCCA}"/>
              </a:ext>
            </a:extLst>
          </p:cNvPr>
          <p:cNvSpPr>
            <a:spLocks noGrp="1"/>
          </p:cNvSpPr>
          <p:nvPr>
            <p:ph type="body" sz="quarter" idx="11"/>
          </p:nvPr>
        </p:nvSpPr>
        <p:spPr>
          <a:xfrm>
            <a:off x="304801" y="76200"/>
            <a:ext cx="7937500" cy="536448"/>
          </a:xfrm>
        </p:spPr>
        <p:txBody>
          <a:bodyPr/>
          <a:lstStyle/>
          <a:p>
            <a:r>
              <a:rPr lang="en-US" dirty="0"/>
              <a:t>Refrigeration Dryers</a:t>
            </a:r>
          </a:p>
        </p:txBody>
      </p:sp>
      <p:sp>
        <p:nvSpPr>
          <p:cNvPr id="5" name="Text Placeholder 1">
            <a:extLst>
              <a:ext uri="{FF2B5EF4-FFF2-40B4-BE49-F238E27FC236}">
                <a16:creationId xmlns:a16="http://schemas.microsoft.com/office/drawing/2014/main" id="{233F8EFB-4B99-4F57-9FCB-CF054BC841F5}"/>
              </a:ext>
            </a:extLst>
          </p:cNvPr>
          <p:cNvSpPr txBox="1">
            <a:spLocks/>
          </p:cNvSpPr>
          <p:nvPr/>
        </p:nvSpPr>
        <p:spPr>
          <a:xfrm>
            <a:off x="914400" y="1803400"/>
            <a:ext cx="6705600" cy="3759200"/>
          </a:xfrm>
          <a:prstGeom prst="rect">
            <a:avLst/>
          </a:prstGeom>
        </p:spPr>
        <p:txBody>
          <a:bodyPr/>
          <a:lstStyle>
            <a:lvl1pPr marL="176213" indent="-176213" algn="l" rtl="0" eaLnBrk="1" fontAlgn="base" hangingPunct="1">
              <a:spcBef>
                <a:spcPct val="20000"/>
              </a:spcBef>
              <a:spcAft>
                <a:spcPct val="0"/>
              </a:spcAft>
              <a:buFont typeface="Wingdings" panose="05000000000000000000" pitchFamily="2" charset="2"/>
              <a:buChar char="§"/>
              <a:defRPr sz="1300" kern="1200">
                <a:solidFill>
                  <a:schemeClr val="accent1">
                    <a:lumMod val="75000"/>
                  </a:schemeClr>
                </a:solidFill>
                <a:latin typeface="Arial"/>
                <a:ea typeface="ＭＳ Ｐゴシック" pitchFamily="-110" charset="-128"/>
                <a:cs typeface="Arial"/>
              </a:defRPr>
            </a:lvl1pPr>
            <a:lvl2pPr marL="742950" indent="-285750" algn="l" rtl="0" eaLnBrk="1" fontAlgn="base" hangingPunct="1">
              <a:spcBef>
                <a:spcPct val="20000"/>
              </a:spcBef>
              <a:spcAft>
                <a:spcPct val="0"/>
              </a:spcAft>
              <a:buFont typeface="Arial" panose="020B0604020202020204" pitchFamily="34" charset="0"/>
              <a:buChar char="–"/>
              <a:defRPr sz="1300" kern="1200">
                <a:solidFill>
                  <a:schemeClr val="accent1"/>
                </a:solidFill>
                <a:latin typeface="+mn-lt"/>
                <a:ea typeface="ＭＳ Ｐゴシック" pitchFamily="-110"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371600" algn="l" rtl="0" eaLnBrk="1" fontAlgn="base" hangingPunct="1">
              <a:spcBef>
                <a:spcPct val="20000"/>
              </a:spcBef>
              <a:spcAft>
                <a:spcPct val="0"/>
              </a:spcAft>
              <a:buFont typeface="Arial" panose="020B0604020202020204" pitchFamily="34" charset="0"/>
              <a:defRPr sz="2000" kern="1200">
                <a:solidFill>
                  <a:schemeClr val="tx1"/>
                </a:solidFill>
                <a:latin typeface="+mn-lt"/>
                <a:ea typeface="ＭＳ Ｐゴシック" pitchFamily="-110"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594" indent="-228594" defTabSz="1219170">
              <a:lnSpc>
                <a:spcPct val="150000"/>
              </a:lnSpc>
              <a:buFont typeface="Arial" panose="020B0604020202020204" pitchFamily="34" charset="0"/>
              <a:buChar char="•"/>
            </a:pPr>
            <a:r>
              <a:rPr lang="en-US" sz="1867" dirty="0">
                <a:solidFill>
                  <a:srgbClr val="86909C">
                    <a:lumMod val="75000"/>
                  </a:srgbClr>
                </a:solidFill>
                <a:latin typeface="Calibri"/>
              </a:rPr>
              <a:t>Outlet Pressure Dew Point:  ~37°F (ISO class 4)</a:t>
            </a:r>
          </a:p>
          <a:p>
            <a:pPr marL="228594" indent="-228594" defTabSz="1219170">
              <a:lnSpc>
                <a:spcPct val="150000"/>
              </a:lnSpc>
              <a:buFont typeface="Arial" panose="020B0604020202020204" pitchFamily="34" charset="0"/>
              <a:buChar char="•"/>
            </a:pPr>
            <a:r>
              <a:rPr lang="en-US" sz="1867" dirty="0">
                <a:solidFill>
                  <a:srgbClr val="86909C">
                    <a:lumMod val="75000"/>
                  </a:srgbClr>
                </a:solidFill>
                <a:latin typeface="Calibri"/>
              </a:rPr>
              <a:t>Typical kW/100 cfm (excluding pressure drop):  0.04-0.08 </a:t>
            </a:r>
          </a:p>
          <a:p>
            <a:pPr marL="228594" indent="-228594" defTabSz="1219170">
              <a:lnSpc>
                <a:spcPct val="150000"/>
              </a:lnSpc>
              <a:buFont typeface="Arial" panose="020B0604020202020204" pitchFamily="34" charset="0"/>
              <a:buChar char="•"/>
            </a:pPr>
            <a:r>
              <a:rPr lang="en-US" sz="1867" dirty="0">
                <a:solidFill>
                  <a:srgbClr val="86909C">
                    <a:lumMod val="75000"/>
                  </a:srgbClr>
                </a:solidFill>
                <a:latin typeface="Calibri"/>
              </a:rPr>
              <a:t>Purge Air Consumption:  None</a:t>
            </a:r>
          </a:p>
          <a:p>
            <a:pPr marL="228594" indent="-228594" defTabSz="1219170">
              <a:lnSpc>
                <a:spcPct val="150000"/>
              </a:lnSpc>
              <a:buFont typeface="Arial" panose="020B0604020202020204" pitchFamily="34" charset="0"/>
              <a:buChar char="•"/>
            </a:pPr>
            <a:endParaRPr lang="en-US" sz="1600" dirty="0">
              <a:solidFill>
                <a:srgbClr val="86909C">
                  <a:lumMod val="75000"/>
                </a:srgbClr>
              </a:solidFill>
            </a:endParaRPr>
          </a:p>
        </p:txBody>
      </p:sp>
      <p:pic>
        <p:nvPicPr>
          <p:cNvPr id="6" name="Picture 5">
            <a:extLst>
              <a:ext uri="{FF2B5EF4-FFF2-40B4-BE49-F238E27FC236}">
                <a16:creationId xmlns:a16="http://schemas.microsoft.com/office/drawing/2014/main" id="{A365BA5C-E846-4FE5-8B1E-2C31EFAE7B27}"/>
              </a:ext>
            </a:extLst>
          </p:cNvPr>
          <p:cNvPicPr>
            <a:picLocks noChangeAspect="1"/>
          </p:cNvPicPr>
          <p:nvPr/>
        </p:nvPicPr>
        <p:blipFill rotWithShape="1">
          <a:blip r:embed="rId2">
            <a:alphaModFix amt="98000"/>
          </a:blip>
          <a:srcRect t="5625" b="3394"/>
          <a:stretch/>
        </p:blipFill>
        <p:spPr>
          <a:xfrm>
            <a:off x="7620000" y="1010755"/>
            <a:ext cx="3860800" cy="4896955"/>
          </a:xfrm>
          <a:prstGeom prst="rect">
            <a:avLst/>
          </a:prstGeom>
          <a:effectLst/>
        </p:spPr>
      </p:pic>
    </p:spTree>
    <p:extLst>
      <p:ext uri="{BB962C8B-B14F-4D97-AF65-F5344CB8AC3E}">
        <p14:creationId xmlns:p14="http://schemas.microsoft.com/office/powerpoint/2010/main" val="1994646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6E8890A-8E86-4EC7-9D03-E6205FB9BCCA}"/>
              </a:ext>
            </a:extLst>
          </p:cNvPr>
          <p:cNvSpPr>
            <a:spLocks noGrp="1"/>
          </p:cNvSpPr>
          <p:nvPr>
            <p:ph type="body" sz="quarter" idx="11"/>
          </p:nvPr>
        </p:nvSpPr>
        <p:spPr>
          <a:xfrm>
            <a:off x="304801" y="76200"/>
            <a:ext cx="7937500" cy="536448"/>
          </a:xfrm>
        </p:spPr>
        <p:txBody>
          <a:bodyPr/>
          <a:lstStyle/>
          <a:p>
            <a:r>
              <a:rPr lang="en-US" dirty="0"/>
              <a:t>Desiccant Dryers - Heatless</a:t>
            </a:r>
          </a:p>
        </p:txBody>
      </p:sp>
      <p:sp>
        <p:nvSpPr>
          <p:cNvPr id="5" name="Text Placeholder 1">
            <a:extLst>
              <a:ext uri="{FF2B5EF4-FFF2-40B4-BE49-F238E27FC236}">
                <a16:creationId xmlns:a16="http://schemas.microsoft.com/office/drawing/2014/main" id="{233F8EFB-4B99-4F57-9FCB-CF054BC841F5}"/>
              </a:ext>
            </a:extLst>
          </p:cNvPr>
          <p:cNvSpPr txBox="1">
            <a:spLocks/>
          </p:cNvSpPr>
          <p:nvPr/>
        </p:nvSpPr>
        <p:spPr>
          <a:xfrm>
            <a:off x="914400" y="1295400"/>
            <a:ext cx="7416800" cy="4978400"/>
          </a:xfrm>
          <a:prstGeom prst="rect">
            <a:avLst/>
          </a:prstGeom>
        </p:spPr>
        <p:txBody>
          <a:bodyPr/>
          <a:lstStyle>
            <a:lvl1pPr marL="176213" indent="-176213" algn="l" rtl="0" eaLnBrk="1" fontAlgn="base" hangingPunct="1">
              <a:spcBef>
                <a:spcPct val="20000"/>
              </a:spcBef>
              <a:spcAft>
                <a:spcPct val="0"/>
              </a:spcAft>
              <a:buFont typeface="Wingdings" panose="05000000000000000000" pitchFamily="2" charset="2"/>
              <a:buChar char="§"/>
              <a:defRPr sz="1300" kern="1200">
                <a:solidFill>
                  <a:schemeClr val="accent1">
                    <a:lumMod val="75000"/>
                  </a:schemeClr>
                </a:solidFill>
                <a:latin typeface="Arial"/>
                <a:ea typeface="ＭＳ Ｐゴシック" pitchFamily="-110" charset="-128"/>
                <a:cs typeface="Arial"/>
              </a:defRPr>
            </a:lvl1pPr>
            <a:lvl2pPr marL="742950" indent="-285750" algn="l" rtl="0" eaLnBrk="1" fontAlgn="base" hangingPunct="1">
              <a:spcBef>
                <a:spcPct val="20000"/>
              </a:spcBef>
              <a:spcAft>
                <a:spcPct val="0"/>
              </a:spcAft>
              <a:buFont typeface="Arial" panose="020B0604020202020204" pitchFamily="34" charset="0"/>
              <a:buChar char="–"/>
              <a:defRPr sz="1300" kern="1200">
                <a:solidFill>
                  <a:schemeClr val="accent1"/>
                </a:solidFill>
                <a:latin typeface="+mn-lt"/>
                <a:ea typeface="ＭＳ Ｐゴシック" pitchFamily="-110"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371600" algn="l" rtl="0" eaLnBrk="1" fontAlgn="base" hangingPunct="1">
              <a:spcBef>
                <a:spcPct val="20000"/>
              </a:spcBef>
              <a:spcAft>
                <a:spcPct val="0"/>
              </a:spcAft>
              <a:buFont typeface="Arial" panose="020B0604020202020204" pitchFamily="34" charset="0"/>
              <a:defRPr sz="2000" kern="1200">
                <a:solidFill>
                  <a:schemeClr val="tx1"/>
                </a:solidFill>
                <a:latin typeface="+mn-lt"/>
                <a:ea typeface="ＭＳ Ｐゴシック" pitchFamily="-110"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594" indent="-228594" defTabSz="1219170">
              <a:lnSpc>
                <a:spcPct val="150000"/>
              </a:lnSpc>
              <a:buFont typeface="Arial" panose="020B0604020202020204" pitchFamily="34" charset="0"/>
              <a:buChar char="•"/>
              <a:defRPr/>
            </a:pPr>
            <a:r>
              <a:rPr lang="en-US" sz="1867" dirty="0">
                <a:solidFill>
                  <a:srgbClr val="86909C">
                    <a:lumMod val="75000"/>
                  </a:srgbClr>
                </a:solidFill>
                <a:latin typeface="Calibri"/>
              </a:rPr>
              <a:t>Outlet Pressure Dew Point:  -40 to -100</a:t>
            </a:r>
            <a:r>
              <a:rPr lang="en-US" sz="1867" kern="0" dirty="0">
                <a:solidFill>
                  <a:prstClr val="black">
                    <a:lumMod val="75000"/>
                    <a:lumOff val="25000"/>
                  </a:prstClr>
                </a:solidFill>
                <a:latin typeface="Calibri"/>
              </a:rPr>
              <a:t> °</a:t>
            </a:r>
            <a:r>
              <a:rPr lang="en-US" sz="1867" dirty="0">
                <a:solidFill>
                  <a:srgbClr val="86909C">
                    <a:lumMod val="75000"/>
                  </a:srgbClr>
                </a:solidFill>
                <a:latin typeface="Calibri"/>
              </a:rPr>
              <a:t>F (ISO class 1 to 2)</a:t>
            </a:r>
          </a:p>
          <a:p>
            <a:pPr marL="228594" indent="-228594" defTabSz="1219170">
              <a:lnSpc>
                <a:spcPct val="150000"/>
              </a:lnSpc>
              <a:buFont typeface="Arial" panose="020B0604020202020204" pitchFamily="34" charset="0"/>
              <a:buChar char="•"/>
              <a:defRPr/>
            </a:pPr>
            <a:r>
              <a:rPr lang="en-US" sz="1867" dirty="0">
                <a:solidFill>
                  <a:srgbClr val="86909C">
                    <a:lumMod val="75000"/>
                  </a:srgbClr>
                </a:solidFill>
                <a:latin typeface="Calibri"/>
              </a:rPr>
              <a:t>Heatless type (i.e. pressure swing) dryers have very low kW consumption, but consume a relatively large amount of purge air: </a:t>
            </a:r>
          </a:p>
          <a:p>
            <a:pPr marL="984225" lvl="1" indent="-228594" defTabSz="1219170">
              <a:lnSpc>
                <a:spcPct val="150000"/>
              </a:lnSpc>
              <a:buFont typeface="Arial" panose="020B0604020202020204" pitchFamily="34" charset="0"/>
              <a:buChar char="•"/>
              <a:defRPr/>
            </a:pPr>
            <a:r>
              <a:rPr lang="en-US" sz="1867" dirty="0">
                <a:solidFill>
                  <a:srgbClr val="86909C">
                    <a:lumMod val="75000"/>
                  </a:srgbClr>
                </a:solidFill>
                <a:latin typeface="Calibri"/>
              </a:rPr>
              <a:t>Average purge rate ~15% of inlet flow at -40F</a:t>
            </a:r>
            <a:endParaRPr lang="en-US" sz="1867" dirty="0">
              <a:solidFill>
                <a:srgbClr val="86909C">
                  <a:lumMod val="75000"/>
                </a:srgbClr>
              </a:solidFill>
              <a:latin typeface="Calibri"/>
              <a:cs typeface="Arial"/>
            </a:endParaRPr>
          </a:p>
          <a:p>
            <a:pPr marL="228594" indent="-228594" defTabSz="1219170">
              <a:lnSpc>
                <a:spcPct val="150000"/>
              </a:lnSpc>
              <a:buFont typeface="Arial" panose="020B0604020202020204" pitchFamily="34" charset="0"/>
              <a:buChar char="•"/>
              <a:defRPr/>
            </a:pPr>
            <a:r>
              <a:rPr lang="en-US" sz="1867" dirty="0">
                <a:solidFill>
                  <a:srgbClr val="86909C">
                    <a:lumMod val="75000"/>
                  </a:srgbClr>
                </a:solidFill>
                <a:latin typeface="Calibri"/>
              </a:rPr>
              <a:t>Equivalent kW/100 cfm for heatless desiccant dryer (from purge air, excluding pressure drop):  ~3.3-4</a:t>
            </a:r>
            <a:endParaRPr lang="en-US" sz="1600" dirty="0">
              <a:solidFill>
                <a:srgbClr val="86909C">
                  <a:lumMod val="75000"/>
                </a:srgbClr>
              </a:solidFill>
            </a:endParaRPr>
          </a:p>
        </p:txBody>
      </p:sp>
      <p:pic>
        <p:nvPicPr>
          <p:cNvPr id="7" name="Picture 6" descr="A picture containing blue, table, laying&#10;&#10;Description automatically generated">
            <a:extLst>
              <a:ext uri="{FF2B5EF4-FFF2-40B4-BE49-F238E27FC236}">
                <a16:creationId xmlns:a16="http://schemas.microsoft.com/office/drawing/2014/main" id="{C0E9FA86-7C22-4843-A42C-72F2A6D40D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1821" y="1092201"/>
            <a:ext cx="3048000" cy="5058924"/>
          </a:xfrm>
          <a:prstGeom prst="rect">
            <a:avLst/>
          </a:prstGeom>
        </p:spPr>
      </p:pic>
    </p:spTree>
    <p:extLst>
      <p:ext uri="{BB962C8B-B14F-4D97-AF65-F5344CB8AC3E}">
        <p14:creationId xmlns:p14="http://schemas.microsoft.com/office/powerpoint/2010/main" val="1361976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6E8890A-8E86-4EC7-9D03-E6205FB9BCCA}"/>
              </a:ext>
            </a:extLst>
          </p:cNvPr>
          <p:cNvSpPr>
            <a:spLocks noGrp="1"/>
          </p:cNvSpPr>
          <p:nvPr>
            <p:ph type="body" sz="quarter" idx="11"/>
          </p:nvPr>
        </p:nvSpPr>
        <p:spPr>
          <a:xfrm>
            <a:off x="304801" y="76200"/>
            <a:ext cx="7937500" cy="536448"/>
          </a:xfrm>
        </p:spPr>
        <p:txBody>
          <a:bodyPr/>
          <a:lstStyle/>
          <a:p>
            <a:r>
              <a:rPr lang="en-US" dirty="0"/>
              <a:t>Desiccant Dryers – Heated Blower</a:t>
            </a:r>
          </a:p>
        </p:txBody>
      </p:sp>
      <p:sp>
        <p:nvSpPr>
          <p:cNvPr id="5" name="Text Placeholder 1">
            <a:extLst>
              <a:ext uri="{FF2B5EF4-FFF2-40B4-BE49-F238E27FC236}">
                <a16:creationId xmlns:a16="http://schemas.microsoft.com/office/drawing/2014/main" id="{233F8EFB-4B99-4F57-9FCB-CF054BC841F5}"/>
              </a:ext>
            </a:extLst>
          </p:cNvPr>
          <p:cNvSpPr txBox="1">
            <a:spLocks/>
          </p:cNvSpPr>
          <p:nvPr/>
        </p:nvSpPr>
        <p:spPr>
          <a:xfrm>
            <a:off x="914402" y="1295400"/>
            <a:ext cx="6908799" cy="5181600"/>
          </a:xfrm>
          <a:prstGeom prst="rect">
            <a:avLst/>
          </a:prstGeom>
        </p:spPr>
        <p:txBody>
          <a:bodyPr/>
          <a:lstStyle>
            <a:lvl1pPr marL="176213" indent="-176213" algn="l" rtl="0" eaLnBrk="1" fontAlgn="base" hangingPunct="1">
              <a:spcBef>
                <a:spcPct val="20000"/>
              </a:spcBef>
              <a:spcAft>
                <a:spcPct val="0"/>
              </a:spcAft>
              <a:buFont typeface="Wingdings" panose="05000000000000000000" pitchFamily="2" charset="2"/>
              <a:buChar char="§"/>
              <a:defRPr sz="1300" kern="1200">
                <a:solidFill>
                  <a:schemeClr val="accent1">
                    <a:lumMod val="75000"/>
                  </a:schemeClr>
                </a:solidFill>
                <a:latin typeface="Arial"/>
                <a:ea typeface="ＭＳ Ｐゴシック" pitchFamily="-110" charset="-128"/>
                <a:cs typeface="Arial"/>
              </a:defRPr>
            </a:lvl1pPr>
            <a:lvl2pPr marL="742950" indent="-285750" algn="l" rtl="0" eaLnBrk="1" fontAlgn="base" hangingPunct="1">
              <a:spcBef>
                <a:spcPct val="20000"/>
              </a:spcBef>
              <a:spcAft>
                <a:spcPct val="0"/>
              </a:spcAft>
              <a:buFont typeface="Arial" panose="020B0604020202020204" pitchFamily="34" charset="0"/>
              <a:buChar char="–"/>
              <a:defRPr sz="1300" kern="1200">
                <a:solidFill>
                  <a:schemeClr val="accent1"/>
                </a:solidFill>
                <a:latin typeface="+mn-lt"/>
                <a:ea typeface="ＭＳ Ｐゴシック" pitchFamily="-110"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371600" algn="l" rtl="0" eaLnBrk="1" fontAlgn="base" hangingPunct="1">
              <a:spcBef>
                <a:spcPct val="20000"/>
              </a:spcBef>
              <a:spcAft>
                <a:spcPct val="0"/>
              </a:spcAft>
              <a:buFont typeface="Arial" panose="020B0604020202020204" pitchFamily="34" charset="0"/>
              <a:defRPr sz="2000" kern="1200">
                <a:solidFill>
                  <a:schemeClr val="tx1"/>
                </a:solidFill>
                <a:latin typeface="+mn-lt"/>
                <a:ea typeface="ＭＳ Ｐゴシック" pitchFamily="-110"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594" indent="-228594" defTabSz="1219170">
              <a:lnSpc>
                <a:spcPct val="150000"/>
              </a:lnSpc>
              <a:buFont typeface="Arial" panose="020B0604020202020204" pitchFamily="34" charset="0"/>
              <a:buChar char="•"/>
              <a:defRPr/>
            </a:pPr>
            <a:r>
              <a:rPr lang="en-US" sz="1867" dirty="0">
                <a:solidFill>
                  <a:srgbClr val="86909C">
                    <a:lumMod val="75000"/>
                  </a:srgbClr>
                </a:solidFill>
                <a:latin typeface="Calibri"/>
              </a:rPr>
              <a:t>Outlet Pressure Dew Point:  -40 F (ISO class 2)</a:t>
            </a:r>
          </a:p>
          <a:p>
            <a:pPr marL="228594" indent="-228594" defTabSz="1219170">
              <a:lnSpc>
                <a:spcPct val="150000"/>
              </a:lnSpc>
              <a:buFont typeface="Arial" panose="020B0604020202020204" pitchFamily="34" charset="0"/>
              <a:buChar char="•"/>
              <a:defRPr/>
            </a:pPr>
            <a:r>
              <a:rPr lang="en-US" sz="1867" dirty="0">
                <a:solidFill>
                  <a:srgbClr val="86909C">
                    <a:lumMod val="75000"/>
                  </a:srgbClr>
                </a:solidFill>
                <a:latin typeface="Calibri"/>
              </a:rPr>
              <a:t>H</a:t>
            </a:r>
            <a:r>
              <a:rPr lang="en-US" sz="1867" dirty="0" err="1">
                <a:solidFill>
                  <a:srgbClr val="86909C">
                    <a:lumMod val="75000"/>
                  </a:srgbClr>
                </a:solidFill>
                <a:latin typeface="Calibri"/>
              </a:rPr>
              <a:t>eated</a:t>
            </a:r>
            <a:r>
              <a:rPr lang="en-US" sz="1867" dirty="0">
                <a:solidFill>
                  <a:srgbClr val="86909C">
                    <a:lumMod val="75000"/>
                  </a:srgbClr>
                </a:solidFill>
                <a:latin typeface="Calibri"/>
              </a:rPr>
              <a:t> blower type consumes a relatively small amount of purge air for desiccant cooling</a:t>
            </a:r>
          </a:p>
          <a:p>
            <a:pPr marL="984225" lvl="1" indent="-228594" defTabSz="1219170">
              <a:lnSpc>
                <a:spcPct val="150000"/>
              </a:lnSpc>
              <a:buFont typeface="Arial" panose="020B0604020202020204" pitchFamily="34" charset="0"/>
              <a:buChar char="•"/>
              <a:defRPr/>
            </a:pPr>
            <a:r>
              <a:rPr lang="en-US" sz="1867" dirty="0">
                <a:solidFill>
                  <a:srgbClr val="86909C">
                    <a:lumMod val="75000"/>
                  </a:srgbClr>
                </a:solidFill>
                <a:latin typeface="Calibri"/>
              </a:rPr>
              <a:t>Average purge/cooling rate 1-3% of inlet flow</a:t>
            </a:r>
            <a:endParaRPr lang="en-US" sz="1867" dirty="0">
              <a:solidFill>
                <a:srgbClr val="86909C">
                  <a:lumMod val="75000"/>
                </a:srgbClr>
              </a:solidFill>
              <a:latin typeface="Calibri"/>
              <a:cs typeface="Arial"/>
            </a:endParaRPr>
          </a:p>
          <a:p>
            <a:pPr marL="228594" indent="-228594" defTabSz="1219170">
              <a:lnSpc>
                <a:spcPct val="150000"/>
              </a:lnSpc>
              <a:buFont typeface="Arial" panose="020B0604020202020204" pitchFamily="34" charset="0"/>
              <a:buChar char="•"/>
              <a:defRPr/>
            </a:pPr>
            <a:r>
              <a:rPr lang="en-US" sz="1867" dirty="0">
                <a:solidFill>
                  <a:srgbClr val="86909C">
                    <a:lumMod val="75000"/>
                  </a:srgbClr>
                </a:solidFill>
                <a:latin typeface="Calibri"/>
              </a:rPr>
              <a:t>Equivalent kW/100 cfm for heated blower dryer – combined energy input and purge/cooling air, excluding pressure drop):  </a:t>
            </a:r>
          </a:p>
          <a:p>
            <a:pPr marL="0" indent="0" defTabSz="1219170">
              <a:lnSpc>
                <a:spcPct val="150000"/>
              </a:lnSpc>
              <a:buNone/>
              <a:defRPr/>
            </a:pPr>
            <a:r>
              <a:rPr lang="en-US" sz="1600" dirty="0">
                <a:solidFill>
                  <a:srgbClr val="86909C">
                    <a:lumMod val="75000"/>
                  </a:srgbClr>
                </a:solidFill>
                <a:latin typeface="Calibri"/>
              </a:rPr>
              <a:t>	</a:t>
            </a:r>
            <a:r>
              <a:rPr lang="en-US" sz="1867" dirty="0">
                <a:solidFill>
                  <a:srgbClr val="86909C">
                    <a:lumMod val="75000"/>
                  </a:srgbClr>
                </a:solidFill>
                <a:latin typeface="Calibri"/>
              </a:rPr>
              <a:t>~2.9-3.4</a:t>
            </a:r>
            <a:endParaRPr lang="en-US" sz="1600" dirty="0">
              <a:solidFill>
                <a:srgbClr val="86909C">
                  <a:lumMod val="75000"/>
                </a:srgbClr>
              </a:solidFill>
            </a:endParaRPr>
          </a:p>
        </p:txBody>
      </p:sp>
      <p:pic>
        <p:nvPicPr>
          <p:cNvPr id="3" name="Picture 2">
            <a:extLst>
              <a:ext uri="{FF2B5EF4-FFF2-40B4-BE49-F238E27FC236}">
                <a16:creationId xmlns:a16="http://schemas.microsoft.com/office/drawing/2014/main" id="{24972D08-EA80-121B-F992-D8BBBB271CAB}"/>
              </a:ext>
            </a:extLst>
          </p:cNvPr>
          <p:cNvPicPr>
            <a:picLocks noChangeAspect="1"/>
          </p:cNvPicPr>
          <p:nvPr/>
        </p:nvPicPr>
        <p:blipFill>
          <a:blip r:embed="rId2"/>
          <a:stretch>
            <a:fillRect/>
          </a:stretch>
        </p:blipFill>
        <p:spPr>
          <a:xfrm>
            <a:off x="7620000" y="1295400"/>
            <a:ext cx="4152427" cy="4808800"/>
          </a:xfrm>
          <a:prstGeom prst="rect">
            <a:avLst/>
          </a:prstGeom>
        </p:spPr>
      </p:pic>
    </p:spTree>
    <p:extLst>
      <p:ext uri="{BB962C8B-B14F-4D97-AF65-F5344CB8AC3E}">
        <p14:creationId xmlns:p14="http://schemas.microsoft.com/office/powerpoint/2010/main" val="3398779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B0D314-953B-2859-25DA-1FCCE7D2E911}"/>
              </a:ext>
            </a:extLst>
          </p:cNvPr>
          <p:cNvPicPr>
            <a:picLocks noChangeAspect="1"/>
          </p:cNvPicPr>
          <p:nvPr/>
        </p:nvPicPr>
        <p:blipFill>
          <a:blip r:embed="rId2"/>
          <a:stretch>
            <a:fillRect/>
          </a:stretch>
        </p:blipFill>
        <p:spPr>
          <a:xfrm>
            <a:off x="5368687" y="2108200"/>
            <a:ext cx="4228605" cy="4474547"/>
          </a:xfrm>
          <a:prstGeom prst="rect">
            <a:avLst/>
          </a:prstGeom>
        </p:spPr>
      </p:pic>
      <p:sp>
        <p:nvSpPr>
          <p:cNvPr id="4" name="Text Placeholder 3">
            <a:extLst>
              <a:ext uri="{FF2B5EF4-FFF2-40B4-BE49-F238E27FC236}">
                <a16:creationId xmlns:a16="http://schemas.microsoft.com/office/drawing/2014/main" id="{D6E8890A-8E86-4EC7-9D03-E6205FB9BCCA}"/>
              </a:ext>
            </a:extLst>
          </p:cNvPr>
          <p:cNvSpPr>
            <a:spLocks noGrp="1"/>
          </p:cNvSpPr>
          <p:nvPr>
            <p:ph type="body" sz="quarter" idx="11"/>
          </p:nvPr>
        </p:nvSpPr>
        <p:spPr>
          <a:xfrm>
            <a:off x="304801" y="76200"/>
            <a:ext cx="7937500" cy="536448"/>
          </a:xfrm>
        </p:spPr>
        <p:txBody>
          <a:bodyPr/>
          <a:lstStyle/>
          <a:p>
            <a:r>
              <a:rPr lang="en-US" dirty="0"/>
              <a:t>Refrigeration Dryers – Inherent Efficiency</a:t>
            </a:r>
          </a:p>
        </p:txBody>
      </p:sp>
      <p:sp>
        <p:nvSpPr>
          <p:cNvPr id="5" name="Text Placeholder 1">
            <a:extLst>
              <a:ext uri="{FF2B5EF4-FFF2-40B4-BE49-F238E27FC236}">
                <a16:creationId xmlns:a16="http://schemas.microsoft.com/office/drawing/2014/main" id="{233F8EFB-4B99-4F57-9FCB-CF054BC841F5}"/>
              </a:ext>
            </a:extLst>
          </p:cNvPr>
          <p:cNvSpPr txBox="1">
            <a:spLocks/>
          </p:cNvSpPr>
          <p:nvPr/>
        </p:nvSpPr>
        <p:spPr>
          <a:xfrm>
            <a:off x="711200" y="1279392"/>
            <a:ext cx="8229600" cy="625608"/>
          </a:xfrm>
          <a:prstGeom prst="rect">
            <a:avLst/>
          </a:prstGeom>
        </p:spPr>
        <p:txBody>
          <a:bodyPr/>
          <a:lstStyle>
            <a:lvl1pPr marL="176213" indent="-176213" algn="l" rtl="0" eaLnBrk="1" fontAlgn="base" hangingPunct="1">
              <a:spcBef>
                <a:spcPct val="20000"/>
              </a:spcBef>
              <a:spcAft>
                <a:spcPct val="0"/>
              </a:spcAft>
              <a:buFont typeface="Wingdings" panose="05000000000000000000" pitchFamily="2" charset="2"/>
              <a:buChar char="§"/>
              <a:defRPr sz="1300" kern="1200">
                <a:solidFill>
                  <a:schemeClr val="accent1">
                    <a:lumMod val="75000"/>
                  </a:schemeClr>
                </a:solidFill>
                <a:latin typeface="Arial"/>
                <a:ea typeface="ＭＳ Ｐゴシック" pitchFamily="-110" charset="-128"/>
                <a:cs typeface="Arial"/>
              </a:defRPr>
            </a:lvl1pPr>
            <a:lvl2pPr marL="742950" indent="-285750" algn="l" rtl="0" eaLnBrk="1" fontAlgn="base" hangingPunct="1">
              <a:spcBef>
                <a:spcPct val="20000"/>
              </a:spcBef>
              <a:spcAft>
                <a:spcPct val="0"/>
              </a:spcAft>
              <a:buFont typeface="Arial" panose="020B0604020202020204" pitchFamily="34" charset="0"/>
              <a:buChar char="–"/>
              <a:defRPr sz="1300" kern="1200">
                <a:solidFill>
                  <a:schemeClr val="accent1"/>
                </a:solidFill>
                <a:latin typeface="+mn-lt"/>
                <a:ea typeface="ＭＳ Ｐゴシック" pitchFamily="-110"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371600" algn="l" rtl="0" eaLnBrk="1" fontAlgn="base" hangingPunct="1">
              <a:spcBef>
                <a:spcPct val="20000"/>
              </a:spcBef>
              <a:spcAft>
                <a:spcPct val="0"/>
              </a:spcAft>
              <a:buFont typeface="Arial" panose="020B0604020202020204" pitchFamily="34" charset="0"/>
              <a:defRPr sz="2000" kern="1200">
                <a:solidFill>
                  <a:schemeClr val="tx1"/>
                </a:solidFill>
                <a:latin typeface="+mn-lt"/>
                <a:ea typeface="ＭＳ Ｐゴシック" pitchFamily="-110"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lnSpc>
                <a:spcPct val="150000"/>
              </a:lnSpc>
              <a:buNone/>
              <a:defRPr/>
            </a:pPr>
            <a:r>
              <a:rPr lang="en-US" sz="1867" dirty="0">
                <a:solidFill>
                  <a:srgbClr val="86909C">
                    <a:lumMod val="75000"/>
                  </a:srgbClr>
                </a:solidFill>
                <a:latin typeface="Calibri"/>
              </a:rPr>
              <a:t>BEKO </a:t>
            </a:r>
            <a:r>
              <a:rPr lang="en-US" sz="1867" dirty="0" err="1">
                <a:solidFill>
                  <a:srgbClr val="86909C">
                    <a:lumMod val="75000"/>
                  </a:srgbClr>
                </a:solidFill>
                <a:latin typeface="Calibri"/>
              </a:rPr>
              <a:t>RAx</a:t>
            </a:r>
            <a:r>
              <a:rPr lang="en-US" sz="1867" dirty="0">
                <a:solidFill>
                  <a:srgbClr val="86909C">
                    <a:lumMod val="75000"/>
                  </a:srgbClr>
                </a:solidFill>
                <a:latin typeface="Calibri"/>
              </a:rPr>
              <a:t> dryers feature optimized design for good operating efficiency:</a:t>
            </a:r>
          </a:p>
          <a:p>
            <a:pPr marL="0" indent="0" defTabSz="1219170">
              <a:lnSpc>
                <a:spcPct val="150000"/>
              </a:lnSpc>
              <a:buNone/>
              <a:defRPr/>
            </a:pPr>
            <a:endParaRPr lang="en-US" sz="1867" dirty="0">
              <a:solidFill>
                <a:srgbClr val="86909C">
                  <a:lumMod val="75000"/>
                </a:srgbClr>
              </a:solidFill>
              <a:latin typeface="Calibri"/>
            </a:endParaRPr>
          </a:p>
          <a:p>
            <a:pPr marL="228594" indent="-228594" defTabSz="1219170">
              <a:lnSpc>
                <a:spcPct val="150000"/>
              </a:lnSpc>
              <a:buFont typeface="Arial" panose="020B0604020202020204" pitchFamily="34" charset="0"/>
              <a:buChar char="•"/>
              <a:defRPr/>
            </a:pPr>
            <a:endParaRPr lang="en-US" sz="1600" dirty="0">
              <a:solidFill>
                <a:srgbClr val="86909C">
                  <a:lumMod val="75000"/>
                </a:srgbClr>
              </a:solidFill>
            </a:endParaRPr>
          </a:p>
        </p:txBody>
      </p:sp>
      <p:pic>
        <p:nvPicPr>
          <p:cNvPr id="6" name="Picture 5">
            <a:extLst>
              <a:ext uri="{FF2B5EF4-FFF2-40B4-BE49-F238E27FC236}">
                <a16:creationId xmlns:a16="http://schemas.microsoft.com/office/drawing/2014/main" id="{A365BA5C-E846-4FE5-8B1E-2C31EFAE7B27}"/>
              </a:ext>
            </a:extLst>
          </p:cNvPr>
          <p:cNvPicPr>
            <a:picLocks noChangeAspect="1"/>
          </p:cNvPicPr>
          <p:nvPr/>
        </p:nvPicPr>
        <p:blipFill rotWithShape="1">
          <a:blip r:embed="rId3">
            <a:alphaModFix amt="98000"/>
          </a:blip>
          <a:srcRect t="5625" b="3394"/>
          <a:stretch/>
        </p:blipFill>
        <p:spPr>
          <a:xfrm>
            <a:off x="9550400" y="1193800"/>
            <a:ext cx="2032000" cy="2577344"/>
          </a:xfrm>
          <a:prstGeom prst="rect">
            <a:avLst/>
          </a:prstGeom>
          <a:effectLst/>
        </p:spPr>
      </p:pic>
      <p:sp>
        <p:nvSpPr>
          <p:cNvPr id="7" name="TextBox 6">
            <a:extLst>
              <a:ext uri="{FF2B5EF4-FFF2-40B4-BE49-F238E27FC236}">
                <a16:creationId xmlns:a16="http://schemas.microsoft.com/office/drawing/2014/main" id="{3C6BAEAF-EF50-3A9F-D12B-4700963A557D}"/>
              </a:ext>
            </a:extLst>
          </p:cNvPr>
          <p:cNvSpPr txBox="1"/>
          <p:nvPr/>
        </p:nvSpPr>
        <p:spPr>
          <a:xfrm>
            <a:off x="914401" y="1928057"/>
            <a:ext cx="3981841" cy="2260362"/>
          </a:xfrm>
          <a:prstGeom prst="rect">
            <a:avLst/>
          </a:prstGeom>
          <a:noFill/>
        </p:spPr>
        <p:txBody>
          <a:bodyPr wrap="square">
            <a:spAutoFit/>
          </a:bodyPr>
          <a:lstStyle/>
          <a:p>
            <a:pPr marL="228594" indent="-228594" defTabSz="1219170" fontAlgn="base">
              <a:lnSpc>
                <a:spcPct val="150000"/>
              </a:lnSpc>
              <a:spcBef>
                <a:spcPct val="20000"/>
              </a:spcBef>
              <a:spcAft>
                <a:spcPct val="0"/>
              </a:spcAft>
              <a:buFont typeface="Arial" panose="020B0604020202020204" pitchFamily="34" charset="0"/>
              <a:buChar char="•"/>
              <a:defRPr/>
            </a:pPr>
            <a:r>
              <a:rPr lang="en-US" sz="1867" dirty="0">
                <a:solidFill>
                  <a:srgbClr val="86909C">
                    <a:lumMod val="75000"/>
                  </a:srgbClr>
                </a:solidFill>
                <a:latin typeface="Calibri"/>
                <a:ea typeface="ＭＳ Ｐゴシック" pitchFamily="-110" charset="-128"/>
                <a:cs typeface="Arial"/>
              </a:rPr>
              <a:t>Extremely efficient heat exchanger design for low pressure drop</a:t>
            </a:r>
          </a:p>
          <a:p>
            <a:pPr marL="228594" indent="-228594" defTabSz="1219170" fontAlgn="base">
              <a:lnSpc>
                <a:spcPct val="150000"/>
              </a:lnSpc>
              <a:spcBef>
                <a:spcPct val="20000"/>
              </a:spcBef>
              <a:spcAft>
                <a:spcPct val="0"/>
              </a:spcAft>
              <a:buFont typeface="Arial" panose="020B0604020202020204" pitchFamily="34" charset="0"/>
              <a:buChar char="•"/>
              <a:defRPr/>
            </a:pPr>
            <a:r>
              <a:rPr lang="en-US" sz="1867" dirty="0">
                <a:solidFill>
                  <a:srgbClr val="86909C">
                    <a:lumMod val="75000"/>
                  </a:srgbClr>
                </a:solidFill>
                <a:latin typeface="Calibri"/>
                <a:ea typeface="ＭＳ Ｐゴシック" pitchFamily="-110" charset="-128"/>
                <a:cs typeface="Arial"/>
              </a:rPr>
              <a:t>Standard integral BEKOMAT electronic level-controlled condensate drains (no air loss)</a:t>
            </a:r>
          </a:p>
        </p:txBody>
      </p:sp>
    </p:spTree>
    <p:extLst>
      <p:ext uri="{BB962C8B-B14F-4D97-AF65-F5344CB8AC3E}">
        <p14:creationId xmlns:p14="http://schemas.microsoft.com/office/powerpoint/2010/main" val="434085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6E8890A-8E86-4EC7-9D03-E6205FB9BCCA}"/>
              </a:ext>
            </a:extLst>
          </p:cNvPr>
          <p:cNvSpPr>
            <a:spLocks noGrp="1"/>
          </p:cNvSpPr>
          <p:nvPr>
            <p:ph type="body" sz="quarter" idx="11"/>
          </p:nvPr>
        </p:nvSpPr>
        <p:spPr>
          <a:xfrm>
            <a:off x="304801" y="76200"/>
            <a:ext cx="7937500" cy="536448"/>
          </a:xfrm>
        </p:spPr>
        <p:txBody>
          <a:bodyPr/>
          <a:lstStyle/>
          <a:p>
            <a:r>
              <a:rPr lang="en-US" dirty="0"/>
              <a:t>Refrigeration Dryers – Eco Advantage</a:t>
            </a:r>
          </a:p>
        </p:txBody>
      </p:sp>
      <p:sp>
        <p:nvSpPr>
          <p:cNvPr id="5" name="Text Placeholder 1">
            <a:extLst>
              <a:ext uri="{FF2B5EF4-FFF2-40B4-BE49-F238E27FC236}">
                <a16:creationId xmlns:a16="http://schemas.microsoft.com/office/drawing/2014/main" id="{233F8EFB-4B99-4F57-9FCB-CF054BC841F5}"/>
              </a:ext>
            </a:extLst>
          </p:cNvPr>
          <p:cNvSpPr txBox="1">
            <a:spLocks/>
          </p:cNvSpPr>
          <p:nvPr/>
        </p:nvSpPr>
        <p:spPr>
          <a:xfrm>
            <a:off x="914400" y="1295400"/>
            <a:ext cx="6604000" cy="4978400"/>
          </a:xfrm>
          <a:prstGeom prst="rect">
            <a:avLst/>
          </a:prstGeom>
        </p:spPr>
        <p:txBody>
          <a:bodyPr/>
          <a:lstStyle>
            <a:lvl1pPr marL="176213" indent="-176213" algn="l" rtl="0" eaLnBrk="1" fontAlgn="base" hangingPunct="1">
              <a:spcBef>
                <a:spcPct val="20000"/>
              </a:spcBef>
              <a:spcAft>
                <a:spcPct val="0"/>
              </a:spcAft>
              <a:buFont typeface="Wingdings" panose="05000000000000000000" pitchFamily="2" charset="2"/>
              <a:buChar char="§"/>
              <a:defRPr sz="1300" kern="1200">
                <a:solidFill>
                  <a:schemeClr val="accent1">
                    <a:lumMod val="75000"/>
                  </a:schemeClr>
                </a:solidFill>
                <a:latin typeface="Arial"/>
                <a:ea typeface="ＭＳ Ｐゴシック" pitchFamily="-110" charset="-128"/>
                <a:cs typeface="Arial"/>
              </a:defRPr>
            </a:lvl1pPr>
            <a:lvl2pPr marL="742950" indent="-285750" algn="l" rtl="0" eaLnBrk="1" fontAlgn="base" hangingPunct="1">
              <a:spcBef>
                <a:spcPct val="20000"/>
              </a:spcBef>
              <a:spcAft>
                <a:spcPct val="0"/>
              </a:spcAft>
              <a:buFont typeface="Arial" panose="020B0604020202020204" pitchFamily="34" charset="0"/>
              <a:buChar char="–"/>
              <a:defRPr sz="1300" kern="1200">
                <a:solidFill>
                  <a:schemeClr val="accent1"/>
                </a:solidFill>
                <a:latin typeface="+mn-lt"/>
                <a:ea typeface="ＭＳ Ｐゴシック" pitchFamily="-110"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371600" algn="l" rtl="0" eaLnBrk="1" fontAlgn="base" hangingPunct="1">
              <a:spcBef>
                <a:spcPct val="20000"/>
              </a:spcBef>
              <a:spcAft>
                <a:spcPct val="0"/>
              </a:spcAft>
              <a:buFont typeface="Arial" panose="020B0604020202020204" pitchFamily="34" charset="0"/>
              <a:defRPr sz="2000" kern="1200">
                <a:solidFill>
                  <a:schemeClr val="tx1"/>
                </a:solidFill>
                <a:latin typeface="+mn-lt"/>
                <a:ea typeface="ＭＳ Ｐゴシック" pitchFamily="-110"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594" indent="-228594" defTabSz="1219170">
              <a:lnSpc>
                <a:spcPct val="150000"/>
              </a:lnSpc>
              <a:buFont typeface="Arial" panose="020B0604020202020204" pitchFamily="34" charset="0"/>
              <a:buChar char="•"/>
              <a:defRPr/>
            </a:pPr>
            <a:endParaRPr lang="en-US" sz="1600" dirty="0">
              <a:solidFill>
                <a:srgbClr val="86909C">
                  <a:lumMod val="75000"/>
                </a:srgbClr>
              </a:solidFill>
            </a:endParaRPr>
          </a:p>
        </p:txBody>
      </p:sp>
      <p:pic>
        <p:nvPicPr>
          <p:cNvPr id="3" name="Picture 2">
            <a:extLst>
              <a:ext uri="{FF2B5EF4-FFF2-40B4-BE49-F238E27FC236}">
                <a16:creationId xmlns:a16="http://schemas.microsoft.com/office/drawing/2014/main" id="{5297E596-4B4B-B3DD-A0BA-66BCA037B57D}"/>
              </a:ext>
            </a:extLst>
          </p:cNvPr>
          <p:cNvPicPr>
            <a:picLocks noChangeAspect="1"/>
          </p:cNvPicPr>
          <p:nvPr/>
        </p:nvPicPr>
        <p:blipFill>
          <a:blip r:embed="rId2"/>
          <a:stretch>
            <a:fillRect/>
          </a:stretch>
        </p:blipFill>
        <p:spPr>
          <a:xfrm>
            <a:off x="6216571" y="1530096"/>
            <a:ext cx="5365829" cy="4743704"/>
          </a:xfrm>
          <a:prstGeom prst="rect">
            <a:avLst/>
          </a:prstGeom>
        </p:spPr>
      </p:pic>
      <p:pic>
        <p:nvPicPr>
          <p:cNvPr id="7" name="Picture 6">
            <a:extLst>
              <a:ext uri="{FF2B5EF4-FFF2-40B4-BE49-F238E27FC236}">
                <a16:creationId xmlns:a16="http://schemas.microsoft.com/office/drawing/2014/main" id="{BCE805A1-608A-4BC0-5747-B9D6BFFAAAE0}"/>
              </a:ext>
            </a:extLst>
          </p:cNvPr>
          <p:cNvPicPr>
            <a:picLocks noChangeAspect="1"/>
          </p:cNvPicPr>
          <p:nvPr/>
        </p:nvPicPr>
        <p:blipFill rotWithShape="1">
          <a:blip r:embed="rId3"/>
          <a:srcRect l="14219" t="-5086"/>
          <a:stretch/>
        </p:blipFill>
        <p:spPr>
          <a:xfrm>
            <a:off x="304800" y="818038"/>
            <a:ext cx="11480800" cy="477361"/>
          </a:xfrm>
          <a:prstGeom prst="rect">
            <a:avLst/>
          </a:prstGeom>
        </p:spPr>
      </p:pic>
      <p:sp>
        <p:nvSpPr>
          <p:cNvPr id="8" name="Text Placeholder 1">
            <a:extLst>
              <a:ext uri="{FF2B5EF4-FFF2-40B4-BE49-F238E27FC236}">
                <a16:creationId xmlns:a16="http://schemas.microsoft.com/office/drawing/2014/main" id="{890AB2C3-FB5B-0944-B5F4-E705180F8A2C}"/>
              </a:ext>
            </a:extLst>
          </p:cNvPr>
          <p:cNvSpPr txBox="1">
            <a:spLocks/>
          </p:cNvSpPr>
          <p:nvPr/>
        </p:nvSpPr>
        <p:spPr>
          <a:xfrm>
            <a:off x="609600" y="1500789"/>
            <a:ext cx="5588000" cy="3757012"/>
          </a:xfrm>
          <a:prstGeom prst="rect">
            <a:avLst/>
          </a:prstGeom>
        </p:spPr>
        <p:txBody>
          <a:bodyPr/>
          <a:lstStyle>
            <a:lvl1pPr marL="176213" indent="-176213" algn="l" rtl="0" eaLnBrk="1" fontAlgn="base" hangingPunct="1">
              <a:spcBef>
                <a:spcPct val="20000"/>
              </a:spcBef>
              <a:spcAft>
                <a:spcPct val="0"/>
              </a:spcAft>
              <a:buFont typeface="Wingdings" panose="05000000000000000000" pitchFamily="2" charset="2"/>
              <a:buChar char="§"/>
              <a:defRPr sz="1300" kern="1200">
                <a:solidFill>
                  <a:schemeClr val="accent1">
                    <a:lumMod val="75000"/>
                  </a:schemeClr>
                </a:solidFill>
                <a:latin typeface="Arial"/>
                <a:ea typeface="ＭＳ Ｐゴシック" pitchFamily="-110" charset="-128"/>
                <a:cs typeface="Arial"/>
              </a:defRPr>
            </a:lvl1pPr>
            <a:lvl2pPr marL="742950" indent="-285750" algn="l" rtl="0" eaLnBrk="1" fontAlgn="base" hangingPunct="1">
              <a:spcBef>
                <a:spcPct val="20000"/>
              </a:spcBef>
              <a:spcAft>
                <a:spcPct val="0"/>
              </a:spcAft>
              <a:buFont typeface="Arial" panose="020B0604020202020204" pitchFamily="34" charset="0"/>
              <a:buChar char="–"/>
              <a:defRPr sz="1300" kern="1200">
                <a:solidFill>
                  <a:schemeClr val="accent1"/>
                </a:solidFill>
                <a:latin typeface="+mn-lt"/>
                <a:ea typeface="ＭＳ Ｐゴシック" pitchFamily="-110"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371600" algn="l" rtl="0" eaLnBrk="1" fontAlgn="base" hangingPunct="1">
              <a:spcBef>
                <a:spcPct val="20000"/>
              </a:spcBef>
              <a:spcAft>
                <a:spcPct val="0"/>
              </a:spcAft>
              <a:buFont typeface="Arial" panose="020B0604020202020204" pitchFamily="34" charset="0"/>
              <a:defRPr sz="2000" kern="1200">
                <a:solidFill>
                  <a:schemeClr val="tx1"/>
                </a:solidFill>
                <a:latin typeface="+mn-lt"/>
                <a:ea typeface="ＭＳ Ｐゴシック" pitchFamily="-110"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594" indent="-228594" defTabSz="1219170">
              <a:lnSpc>
                <a:spcPct val="150000"/>
              </a:lnSpc>
              <a:buFont typeface="Arial" panose="020B0604020202020204" pitchFamily="34" charset="0"/>
              <a:buChar char="•"/>
              <a:defRPr/>
            </a:pPr>
            <a:r>
              <a:rPr lang="en-US" sz="1867" dirty="0">
                <a:solidFill>
                  <a:srgbClr val="86909C">
                    <a:lumMod val="75000"/>
                  </a:srgbClr>
                </a:solidFill>
                <a:latin typeface="Calibri"/>
                <a:cs typeface="Arial" panose="020B0604020202020204" pitchFamily="34" charset="0"/>
              </a:rPr>
              <a:t>BEKO DRYPOINT RA Eco models include same efficiency advantages of </a:t>
            </a:r>
            <a:r>
              <a:rPr lang="en-US" sz="1867" dirty="0" err="1">
                <a:solidFill>
                  <a:srgbClr val="86909C">
                    <a:lumMod val="75000"/>
                  </a:srgbClr>
                </a:solidFill>
                <a:latin typeface="Calibri"/>
                <a:cs typeface="Arial" panose="020B0604020202020204" pitchFamily="34" charset="0"/>
              </a:rPr>
              <a:t>RAx</a:t>
            </a:r>
            <a:r>
              <a:rPr lang="en-US" sz="1867" dirty="0">
                <a:solidFill>
                  <a:srgbClr val="86909C">
                    <a:lumMod val="75000"/>
                  </a:srgbClr>
                </a:solidFill>
                <a:latin typeface="Calibri"/>
                <a:cs typeface="Arial" panose="020B0604020202020204" pitchFamily="34" charset="0"/>
              </a:rPr>
              <a:t> non-cycling dryers: </a:t>
            </a:r>
          </a:p>
          <a:p>
            <a:pPr marL="984225" lvl="1" indent="-228594" defTabSz="1219170">
              <a:lnSpc>
                <a:spcPct val="150000"/>
              </a:lnSpc>
              <a:buFont typeface="Arial" panose="020B0604020202020204" pitchFamily="34" charset="0"/>
              <a:buChar char="•"/>
              <a:defRPr/>
            </a:pPr>
            <a:r>
              <a:rPr lang="en-US" sz="1600" dirty="0">
                <a:solidFill>
                  <a:srgbClr val="86909C">
                    <a:lumMod val="75000"/>
                  </a:srgbClr>
                </a:solidFill>
                <a:latin typeface="Calibri"/>
                <a:cs typeface="Arial" panose="020B0604020202020204" pitchFamily="34" charset="0"/>
              </a:rPr>
              <a:t>Low pressure drop heat exchanger</a:t>
            </a:r>
          </a:p>
          <a:p>
            <a:pPr marL="984225" lvl="1" indent="-228594" defTabSz="1219170">
              <a:lnSpc>
                <a:spcPct val="150000"/>
              </a:lnSpc>
              <a:buFont typeface="Arial" panose="020B0604020202020204" pitchFamily="34" charset="0"/>
              <a:buChar char="•"/>
              <a:defRPr/>
            </a:pPr>
            <a:r>
              <a:rPr lang="en-US" sz="1600" dirty="0">
                <a:solidFill>
                  <a:srgbClr val="86909C">
                    <a:lumMod val="75000"/>
                  </a:srgbClr>
                </a:solidFill>
                <a:latin typeface="Calibri"/>
                <a:cs typeface="Arial" panose="020B0604020202020204" pitchFamily="34" charset="0"/>
              </a:rPr>
              <a:t>BEKOMAT zero-loss condensate drain</a:t>
            </a:r>
          </a:p>
          <a:p>
            <a:pPr marL="228594" indent="-228594" defTabSz="1219170">
              <a:lnSpc>
                <a:spcPct val="150000"/>
              </a:lnSpc>
              <a:buFont typeface="Arial" panose="020B0604020202020204" pitchFamily="34" charset="0"/>
              <a:buChar char="•"/>
              <a:defRPr/>
            </a:pPr>
            <a:r>
              <a:rPr lang="en-US" sz="1867" dirty="0">
                <a:solidFill>
                  <a:srgbClr val="86909C">
                    <a:lumMod val="75000"/>
                  </a:srgbClr>
                </a:solidFill>
                <a:latin typeface="Calibri"/>
                <a:cs typeface="Arial" panose="020B0604020202020204" pitchFamily="34" charset="0"/>
              </a:rPr>
              <a:t>More advanced RA Eco models provide enhanced efficiency for partial-load operation:</a:t>
            </a:r>
          </a:p>
          <a:p>
            <a:pPr marL="984225" lvl="1" indent="-228594" defTabSz="1219170">
              <a:lnSpc>
                <a:spcPct val="150000"/>
              </a:lnSpc>
              <a:buFont typeface="Arial" panose="020B0604020202020204" pitchFamily="34" charset="0"/>
              <a:buChar char="•"/>
            </a:pPr>
            <a:r>
              <a:rPr lang="en-US" sz="1600" dirty="0">
                <a:solidFill>
                  <a:srgbClr val="86909C">
                    <a:lumMod val="75000"/>
                  </a:srgbClr>
                </a:solidFill>
                <a:latin typeface="Calibri"/>
                <a:cs typeface="Arial" panose="020B0604020202020204" pitchFamily="34" charset="0"/>
              </a:rPr>
              <a:t>Cycling version – RA CT</a:t>
            </a:r>
          </a:p>
          <a:p>
            <a:pPr marL="984225" lvl="1" indent="-228594" defTabSz="1219170">
              <a:lnSpc>
                <a:spcPct val="150000"/>
              </a:lnSpc>
              <a:buFont typeface="Arial" panose="020B0604020202020204" pitchFamily="34" charset="0"/>
              <a:buChar char="•"/>
            </a:pPr>
            <a:r>
              <a:rPr lang="en-US" sz="1600" dirty="0">
                <a:solidFill>
                  <a:srgbClr val="86909C">
                    <a:lumMod val="75000"/>
                  </a:srgbClr>
                </a:solidFill>
                <a:latin typeface="Calibri"/>
                <a:cs typeface="Arial" panose="020B0604020202020204" pitchFamily="34" charset="0"/>
              </a:rPr>
              <a:t>Var</a:t>
            </a:r>
            <a:r>
              <a:rPr lang="en-US" sz="1600" dirty="0" err="1">
                <a:solidFill>
                  <a:srgbClr val="86909C">
                    <a:lumMod val="75000"/>
                  </a:srgbClr>
                </a:solidFill>
                <a:latin typeface="Calibri"/>
                <a:cs typeface="Arial" panose="020B0604020202020204" pitchFamily="34" charset="0"/>
              </a:rPr>
              <a:t>iable</a:t>
            </a:r>
            <a:r>
              <a:rPr lang="en-US" sz="1600" dirty="0">
                <a:solidFill>
                  <a:srgbClr val="86909C">
                    <a:lumMod val="75000"/>
                  </a:srgbClr>
                </a:solidFill>
                <a:latin typeface="Calibri"/>
                <a:cs typeface="Arial" panose="020B0604020202020204" pitchFamily="34" charset="0"/>
              </a:rPr>
              <a:t> speed version – RA VSD</a:t>
            </a:r>
          </a:p>
          <a:p>
            <a:pPr marL="984225" lvl="1" indent="-228594" defTabSz="1219170">
              <a:lnSpc>
                <a:spcPct val="150000"/>
              </a:lnSpc>
              <a:buFont typeface="Arial" panose="020B0604020202020204" pitchFamily="34" charset="0"/>
              <a:buChar char="•"/>
            </a:pPr>
            <a:endParaRPr lang="en-US" sz="1867" dirty="0">
              <a:solidFill>
                <a:srgbClr val="86909C">
                  <a:lumMod val="75000"/>
                </a:srgbClr>
              </a:solidFill>
              <a:latin typeface="Arial"/>
              <a:cs typeface="Arial"/>
            </a:endParaRPr>
          </a:p>
          <a:p>
            <a:pPr marL="0" indent="0" defTabSz="1219170">
              <a:lnSpc>
                <a:spcPct val="150000"/>
              </a:lnSpc>
              <a:buNone/>
              <a:defRPr/>
            </a:pPr>
            <a:endParaRPr lang="en-US" sz="1867" dirty="0">
              <a:solidFill>
                <a:srgbClr val="86909C">
                  <a:lumMod val="75000"/>
                </a:srgbClr>
              </a:solidFill>
            </a:endParaRPr>
          </a:p>
          <a:p>
            <a:pPr marL="228594" indent="-228594" defTabSz="1219170">
              <a:lnSpc>
                <a:spcPct val="150000"/>
              </a:lnSpc>
              <a:buFont typeface="Arial" panose="020B0604020202020204" pitchFamily="34" charset="0"/>
              <a:buChar char="•"/>
              <a:defRPr/>
            </a:pPr>
            <a:endParaRPr lang="en-US" sz="1600" dirty="0">
              <a:solidFill>
                <a:srgbClr val="86909C">
                  <a:lumMod val="75000"/>
                </a:srgbClr>
              </a:solidFill>
            </a:endParaRPr>
          </a:p>
        </p:txBody>
      </p:sp>
    </p:spTree>
    <p:extLst>
      <p:ext uri="{BB962C8B-B14F-4D97-AF65-F5344CB8AC3E}">
        <p14:creationId xmlns:p14="http://schemas.microsoft.com/office/powerpoint/2010/main" val="289013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6E8890A-8E86-4EC7-9D03-E6205FB9BCCA}"/>
              </a:ext>
            </a:extLst>
          </p:cNvPr>
          <p:cNvSpPr>
            <a:spLocks noGrp="1"/>
          </p:cNvSpPr>
          <p:nvPr>
            <p:ph type="body" sz="quarter" idx="11"/>
          </p:nvPr>
        </p:nvSpPr>
        <p:spPr>
          <a:xfrm>
            <a:off x="304801" y="76200"/>
            <a:ext cx="7937500" cy="536448"/>
          </a:xfrm>
        </p:spPr>
        <p:txBody>
          <a:bodyPr/>
          <a:lstStyle/>
          <a:p>
            <a:r>
              <a:rPr lang="en-US" dirty="0"/>
              <a:t>Refrigeration Dryers – Eco Advantage</a:t>
            </a:r>
          </a:p>
        </p:txBody>
      </p:sp>
      <p:sp>
        <p:nvSpPr>
          <p:cNvPr id="5" name="Text Placeholder 1">
            <a:extLst>
              <a:ext uri="{FF2B5EF4-FFF2-40B4-BE49-F238E27FC236}">
                <a16:creationId xmlns:a16="http://schemas.microsoft.com/office/drawing/2014/main" id="{233F8EFB-4B99-4F57-9FCB-CF054BC841F5}"/>
              </a:ext>
            </a:extLst>
          </p:cNvPr>
          <p:cNvSpPr txBox="1">
            <a:spLocks/>
          </p:cNvSpPr>
          <p:nvPr/>
        </p:nvSpPr>
        <p:spPr>
          <a:xfrm>
            <a:off x="914400" y="1295400"/>
            <a:ext cx="6604000" cy="4978400"/>
          </a:xfrm>
          <a:prstGeom prst="rect">
            <a:avLst/>
          </a:prstGeom>
        </p:spPr>
        <p:txBody>
          <a:bodyPr/>
          <a:lstStyle>
            <a:lvl1pPr marL="176213" indent="-176213" algn="l" rtl="0" eaLnBrk="1" fontAlgn="base" hangingPunct="1">
              <a:spcBef>
                <a:spcPct val="20000"/>
              </a:spcBef>
              <a:spcAft>
                <a:spcPct val="0"/>
              </a:spcAft>
              <a:buFont typeface="Wingdings" panose="05000000000000000000" pitchFamily="2" charset="2"/>
              <a:buChar char="§"/>
              <a:defRPr sz="1300" kern="1200">
                <a:solidFill>
                  <a:schemeClr val="accent1">
                    <a:lumMod val="75000"/>
                  </a:schemeClr>
                </a:solidFill>
                <a:latin typeface="Arial"/>
                <a:ea typeface="ＭＳ Ｐゴシック" pitchFamily="-110" charset="-128"/>
                <a:cs typeface="Arial"/>
              </a:defRPr>
            </a:lvl1pPr>
            <a:lvl2pPr marL="742950" indent="-285750" algn="l" rtl="0" eaLnBrk="1" fontAlgn="base" hangingPunct="1">
              <a:spcBef>
                <a:spcPct val="20000"/>
              </a:spcBef>
              <a:spcAft>
                <a:spcPct val="0"/>
              </a:spcAft>
              <a:buFont typeface="Arial" panose="020B0604020202020204" pitchFamily="34" charset="0"/>
              <a:buChar char="–"/>
              <a:defRPr sz="1300" kern="1200">
                <a:solidFill>
                  <a:schemeClr val="accent1"/>
                </a:solidFill>
                <a:latin typeface="+mn-lt"/>
                <a:ea typeface="ＭＳ Ｐゴシック" pitchFamily="-110"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371600" algn="l" rtl="0" eaLnBrk="1" fontAlgn="base" hangingPunct="1">
              <a:spcBef>
                <a:spcPct val="20000"/>
              </a:spcBef>
              <a:spcAft>
                <a:spcPct val="0"/>
              </a:spcAft>
              <a:buFont typeface="Arial" panose="020B0604020202020204" pitchFamily="34" charset="0"/>
              <a:defRPr sz="2000" kern="1200">
                <a:solidFill>
                  <a:schemeClr val="tx1"/>
                </a:solidFill>
                <a:latin typeface="+mn-lt"/>
                <a:ea typeface="ＭＳ Ｐゴシック" pitchFamily="-110"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594" indent="-228594" defTabSz="1219170">
              <a:lnSpc>
                <a:spcPct val="150000"/>
              </a:lnSpc>
              <a:buFont typeface="Arial" panose="020B0604020202020204" pitchFamily="34" charset="0"/>
              <a:buChar char="•"/>
              <a:defRPr/>
            </a:pPr>
            <a:endParaRPr lang="en-US" sz="1600" dirty="0">
              <a:solidFill>
                <a:srgbClr val="86909C">
                  <a:lumMod val="75000"/>
                </a:srgbClr>
              </a:solidFill>
            </a:endParaRPr>
          </a:p>
        </p:txBody>
      </p:sp>
      <p:pic>
        <p:nvPicPr>
          <p:cNvPr id="7" name="Picture 6">
            <a:extLst>
              <a:ext uri="{FF2B5EF4-FFF2-40B4-BE49-F238E27FC236}">
                <a16:creationId xmlns:a16="http://schemas.microsoft.com/office/drawing/2014/main" id="{BCE805A1-608A-4BC0-5747-B9D6BFFAAAE0}"/>
              </a:ext>
            </a:extLst>
          </p:cNvPr>
          <p:cNvPicPr>
            <a:picLocks noChangeAspect="1"/>
          </p:cNvPicPr>
          <p:nvPr/>
        </p:nvPicPr>
        <p:blipFill rotWithShape="1">
          <a:blip r:embed="rId2"/>
          <a:srcRect l="14219" t="-5086"/>
          <a:stretch/>
        </p:blipFill>
        <p:spPr>
          <a:xfrm>
            <a:off x="304800" y="818038"/>
            <a:ext cx="11480800" cy="477361"/>
          </a:xfrm>
          <a:prstGeom prst="rect">
            <a:avLst/>
          </a:prstGeom>
        </p:spPr>
      </p:pic>
      <p:sp>
        <p:nvSpPr>
          <p:cNvPr id="8" name="Text Placeholder 1">
            <a:extLst>
              <a:ext uri="{FF2B5EF4-FFF2-40B4-BE49-F238E27FC236}">
                <a16:creationId xmlns:a16="http://schemas.microsoft.com/office/drawing/2014/main" id="{890AB2C3-FB5B-0944-B5F4-E705180F8A2C}"/>
              </a:ext>
            </a:extLst>
          </p:cNvPr>
          <p:cNvSpPr txBox="1">
            <a:spLocks/>
          </p:cNvSpPr>
          <p:nvPr/>
        </p:nvSpPr>
        <p:spPr>
          <a:xfrm>
            <a:off x="609600" y="1498600"/>
            <a:ext cx="10566400" cy="4064000"/>
          </a:xfrm>
          <a:prstGeom prst="rect">
            <a:avLst/>
          </a:prstGeom>
        </p:spPr>
        <p:txBody>
          <a:bodyPr/>
          <a:lstStyle>
            <a:lvl1pPr marL="176213" indent="-176213" algn="l" rtl="0" eaLnBrk="1" fontAlgn="base" hangingPunct="1">
              <a:spcBef>
                <a:spcPct val="20000"/>
              </a:spcBef>
              <a:spcAft>
                <a:spcPct val="0"/>
              </a:spcAft>
              <a:buFont typeface="Wingdings" panose="05000000000000000000" pitchFamily="2" charset="2"/>
              <a:buChar char="§"/>
              <a:defRPr sz="1300" kern="1200">
                <a:solidFill>
                  <a:schemeClr val="accent1">
                    <a:lumMod val="75000"/>
                  </a:schemeClr>
                </a:solidFill>
                <a:latin typeface="Arial"/>
                <a:ea typeface="ＭＳ Ｐゴシック" pitchFamily="-110" charset="-128"/>
                <a:cs typeface="Arial"/>
              </a:defRPr>
            </a:lvl1pPr>
            <a:lvl2pPr marL="742950" indent="-285750" algn="l" rtl="0" eaLnBrk="1" fontAlgn="base" hangingPunct="1">
              <a:spcBef>
                <a:spcPct val="20000"/>
              </a:spcBef>
              <a:spcAft>
                <a:spcPct val="0"/>
              </a:spcAft>
              <a:buFont typeface="Arial" panose="020B0604020202020204" pitchFamily="34" charset="0"/>
              <a:buChar char="–"/>
              <a:defRPr sz="1300" kern="1200">
                <a:solidFill>
                  <a:schemeClr val="accent1"/>
                </a:solidFill>
                <a:latin typeface="+mn-lt"/>
                <a:ea typeface="ＭＳ Ｐゴシック" pitchFamily="-110"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371600" algn="l" rtl="0" eaLnBrk="1" fontAlgn="base" hangingPunct="1">
              <a:spcBef>
                <a:spcPct val="20000"/>
              </a:spcBef>
              <a:spcAft>
                <a:spcPct val="0"/>
              </a:spcAft>
              <a:buFont typeface="Arial" panose="020B0604020202020204" pitchFamily="34" charset="0"/>
              <a:defRPr sz="2000" kern="1200">
                <a:solidFill>
                  <a:schemeClr val="tx1"/>
                </a:solidFill>
                <a:latin typeface="+mn-lt"/>
                <a:ea typeface="ＭＳ Ｐゴシック" pitchFamily="-110"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594" indent="-228594" defTabSz="1219170">
              <a:lnSpc>
                <a:spcPct val="150000"/>
              </a:lnSpc>
              <a:buFont typeface="Arial" panose="020B0604020202020204" pitchFamily="34" charset="0"/>
              <a:buChar char="•"/>
              <a:defRPr/>
            </a:pPr>
            <a:r>
              <a:rPr lang="en-US" sz="1867" dirty="0">
                <a:solidFill>
                  <a:srgbClr val="86909C">
                    <a:lumMod val="75000"/>
                  </a:srgbClr>
                </a:solidFill>
                <a:latin typeface="Calibri"/>
              </a:rPr>
              <a:t>Variable speed dryers regulate speed of compressor and condenser fan based on load, yielding significant energy savings under reduced load conditions </a:t>
            </a:r>
          </a:p>
          <a:p>
            <a:pPr marL="0" indent="0" defTabSz="1219170">
              <a:lnSpc>
                <a:spcPct val="150000"/>
              </a:lnSpc>
              <a:buNone/>
              <a:defRPr/>
            </a:pPr>
            <a:endParaRPr lang="en-US" sz="1867" dirty="0">
              <a:solidFill>
                <a:srgbClr val="86909C">
                  <a:lumMod val="75000"/>
                </a:srgbClr>
              </a:solidFill>
            </a:endParaRPr>
          </a:p>
          <a:p>
            <a:pPr marL="228594" indent="-228594" defTabSz="1219170">
              <a:lnSpc>
                <a:spcPct val="150000"/>
              </a:lnSpc>
              <a:buFont typeface="Arial" panose="020B0604020202020204" pitchFamily="34" charset="0"/>
              <a:buChar char="•"/>
              <a:defRPr/>
            </a:pPr>
            <a:endParaRPr lang="en-US" sz="1600" dirty="0">
              <a:solidFill>
                <a:srgbClr val="86909C">
                  <a:lumMod val="75000"/>
                </a:srgbClr>
              </a:solidFill>
            </a:endParaRPr>
          </a:p>
        </p:txBody>
      </p:sp>
      <p:pic>
        <p:nvPicPr>
          <p:cNvPr id="6" name="Picture 5">
            <a:extLst>
              <a:ext uri="{FF2B5EF4-FFF2-40B4-BE49-F238E27FC236}">
                <a16:creationId xmlns:a16="http://schemas.microsoft.com/office/drawing/2014/main" id="{2EF23D97-61B5-3CE9-D8AB-2AF06B90677D}"/>
              </a:ext>
            </a:extLst>
          </p:cNvPr>
          <p:cNvPicPr>
            <a:picLocks noChangeAspect="1"/>
          </p:cNvPicPr>
          <p:nvPr/>
        </p:nvPicPr>
        <p:blipFill>
          <a:blip r:embed="rId3"/>
          <a:stretch>
            <a:fillRect/>
          </a:stretch>
        </p:blipFill>
        <p:spPr>
          <a:xfrm>
            <a:off x="2281163" y="2612837"/>
            <a:ext cx="7629675" cy="4016563"/>
          </a:xfrm>
          <a:prstGeom prst="rect">
            <a:avLst/>
          </a:prstGeom>
        </p:spPr>
      </p:pic>
    </p:spTree>
    <p:extLst>
      <p:ext uri="{BB962C8B-B14F-4D97-AF65-F5344CB8AC3E}">
        <p14:creationId xmlns:p14="http://schemas.microsoft.com/office/powerpoint/2010/main" val="3031210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6E8890A-8E86-4EC7-9D03-E6205FB9BCCA}"/>
              </a:ext>
            </a:extLst>
          </p:cNvPr>
          <p:cNvSpPr>
            <a:spLocks noGrp="1"/>
          </p:cNvSpPr>
          <p:nvPr>
            <p:ph type="body" sz="quarter" idx="11"/>
          </p:nvPr>
        </p:nvSpPr>
        <p:spPr>
          <a:xfrm>
            <a:off x="304801" y="76200"/>
            <a:ext cx="7937500" cy="536448"/>
          </a:xfrm>
        </p:spPr>
        <p:txBody>
          <a:bodyPr/>
          <a:lstStyle/>
          <a:p>
            <a:r>
              <a:rPr lang="en-US" dirty="0"/>
              <a:t>Refrigeration Dryers – Eco Advantage</a:t>
            </a:r>
          </a:p>
        </p:txBody>
      </p:sp>
      <p:sp>
        <p:nvSpPr>
          <p:cNvPr id="5" name="Text Placeholder 1">
            <a:extLst>
              <a:ext uri="{FF2B5EF4-FFF2-40B4-BE49-F238E27FC236}">
                <a16:creationId xmlns:a16="http://schemas.microsoft.com/office/drawing/2014/main" id="{233F8EFB-4B99-4F57-9FCB-CF054BC841F5}"/>
              </a:ext>
            </a:extLst>
          </p:cNvPr>
          <p:cNvSpPr txBox="1">
            <a:spLocks/>
          </p:cNvSpPr>
          <p:nvPr/>
        </p:nvSpPr>
        <p:spPr>
          <a:xfrm>
            <a:off x="873760" y="1295399"/>
            <a:ext cx="6604000" cy="4978400"/>
          </a:xfrm>
          <a:prstGeom prst="rect">
            <a:avLst/>
          </a:prstGeom>
        </p:spPr>
        <p:txBody>
          <a:bodyPr/>
          <a:lstStyle>
            <a:lvl1pPr marL="176213" indent="-176213" algn="l" rtl="0" eaLnBrk="1" fontAlgn="base" hangingPunct="1">
              <a:spcBef>
                <a:spcPct val="20000"/>
              </a:spcBef>
              <a:spcAft>
                <a:spcPct val="0"/>
              </a:spcAft>
              <a:buFont typeface="Wingdings" panose="05000000000000000000" pitchFamily="2" charset="2"/>
              <a:buChar char="§"/>
              <a:defRPr sz="1300" kern="1200">
                <a:solidFill>
                  <a:schemeClr val="accent1">
                    <a:lumMod val="75000"/>
                  </a:schemeClr>
                </a:solidFill>
                <a:latin typeface="Arial"/>
                <a:ea typeface="ＭＳ Ｐゴシック" pitchFamily="-110" charset="-128"/>
                <a:cs typeface="Arial"/>
              </a:defRPr>
            </a:lvl1pPr>
            <a:lvl2pPr marL="742950" indent="-285750" algn="l" rtl="0" eaLnBrk="1" fontAlgn="base" hangingPunct="1">
              <a:spcBef>
                <a:spcPct val="20000"/>
              </a:spcBef>
              <a:spcAft>
                <a:spcPct val="0"/>
              </a:spcAft>
              <a:buFont typeface="Arial" panose="020B0604020202020204" pitchFamily="34" charset="0"/>
              <a:buChar char="–"/>
              <a:defRPr sz="1300" kern="1200">
                <a:solidFill>
                  <a:schemeClr val="accent1"/>
                </a:solidFill>
                <a:latin typeface="+mn-lt"/>
                <a:ea typeface="ＭＳ Ｐゴシック" pitchFamily="-110"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371600" algn="l" rtl="0" eaLnBrk="1" fontAlgn="base" hangingPunct="1">
              <a:spcBef>
                <a:spcPct val="20000"/>
              </a:spcBef>
              <a:spcAft>
                <a:spcPct val="0"/>
              </a:spcAft>
              <a:buFont typeface="Arial" panose="020B0604020202020204" pitchFamily="34" charset="0"/>
              <a:defRPr sz="2000" kern="1200">
                <a:solidFill>
                  <a:schemeClr val="tx1"/>
                </a:solidFill>
                <a:latin typeface="+mn-lt"/>
                <a:ea typeface="ＭＳ Ｐゴシック" pitchFamily="-110"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594" indent="-228594" defTabSz="1219170">
              <a:lnSpc>
                <a:spcPct val="150000"/>
              </a:lnSpc>
              <a:buFont typeface="Arial" panose="020B0604020202020204" pitchFamily="34" charset="0"/>
              <a:buChar char="•"/>
              <a:defRPr/>
            </a:pPr>
            <a:endParaRPr lang="en-US" sz="1600" dirty="0">
              <a:solidFill>
                <a:srgbClr val="86909C">
                  <a:lumMod val="75000"/>
                </a:srgbClr>
              </a:solidFill>
            </a:endParaRPr>
          </a:p>
        </p:txBody>
      </p:sp>
      <p:pic>
        <p:nvPicPr>
          <p:cNvPr id="7" name="Picture 6">
            <a:extLst>
              <a:ext uri="{FF2B5EF4-FFF2-40B4-BE49-F238E27FC236}">
                <a16:creationId xmlns:a16="http://schemas.microsoft.com/office/drawing/2014/main" id="{BCE805A1-608A-4BC0-5747-B9D6BFFAAAE0}"/>
              </a:ext>
            </a:extLst>
          </p:cNvPr>
          <p:cNvPicPr>
            <a:picLocks noChangeAspect="1"/>
          </p:cNvPicPr>
          <p:nvPr/>
        </p:nvPicPr>
        <p:blipFill rotWithShape="1">
          <a:blip r:embed="rId2"/>
          <a:srcRect l="14219" t="-5086"/>
          <a:stretch/>
        </p:blipFill>
        <p:spPr>
          <a:xfrm>
            <a:off x="304800" y="818038"/>
            <a:ext cx="11480800" cy="477361"/>
          </a:xfrm>
          <a:prstGeom prst="rect">
            <a:avLst/>
          </a:prstGeom>
        </p:spPr>
      </p:pic>
      <p:sp>
        <p:nvSpPr>
          <p:cNvPr id="8" name="Text Placeholder 1">
            <a:extLst>
              <a:ext uri="{FF2B5EF4-FFF2-40B4-BE49-F238E27FC236}">
                <a16:creationId xmlns:a16="http://schemas.microsoft.com/office/drawing/2014/main" id="{890AB2C3-FB5B-0944-B5F4-E705180F8A2C}"/>
              </a:ext>
            </a:extLst>
          </p:cNvPr>
          <p:cNvSpPr txBox="1">
            <a:spLocks/>
          </p:cNvSpPr>
          <p:nvPr/>
        </p:nvSpPr>
        <p:spPr>
          <a:xfrm>
            <a:off x="609600" y="1498600"/>
            <a:ext cx="10464800" cy="2951741"/>
          </a:xfrm>
          <a:prstGeom prst="rect">
            <a:avLst/>
          </a:prstGeom>
        </p:spPr>
        <p:txBody>
          <a:bodyPr/>
          <a:lstStyle>
            <a:lvl1pPr marL="176213" indent="-176213" algn="l" rtl="0" eaLnBrk="1" fontAlgn="base" hangingPunct="1">
              <a:spcBef>
                <a:spcPct val="20000"/>
              </a:spcBef>
              <a:spcAft>
                <a:spcPct val="0"/>
              </a:spcAft>
              <a:buFont typeface="Wingdings" panose="05000000000000000000" pitchFamily="2" charset="2"/>
              <a:buChar char="§"/>
              <a:defRPr sz="1300" kern="1200">
                <a:solidFill>
                  <a:schemeClr val="accent1">
                    <a:lumMod val="75000"/>
                  </a:schemeClr>
                </a:solidFill>
                <a:latin typeface="Arial"/>
                <a:ea typeface="ＭＳ Ｐゴシック" pitchFamily="-110" charset="-128"/>
                <a:cs typeface="Arial"/>
              </a:defRPr>
            </a:lvl1pPr>
            <a:lvl2pPr marL="742950" indent="-285750" algn="l" rtl="0" eaLnBrk="1" fontAlgn="base" hangingPunct="1">
              <a:spcBef>
                <a:spcPct val="20000"/>
              </a:spcBef>
              <a:spcAft>
                <a:spcPct val="0"/>
              </a:spcAft>
              <a:buFont typeface="Arial" panose="020B0604020202020204" pitchFamily="34" charset="0"/>
              <a:buChar char="–"/>
              <a:defRPr sz="1300" kern="1200">
                <a:solidFill>
                  <a:schemeClr val="accent1"/>
                </a:solidFill>
                <a:latin typeface="+mn-lt"/>
                <a:ea typeface="ＭＳ Ｐゴシック" pitchFamily="-110"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371600" algn="l" rtl="0" eaLnBrk="1" fontAlgn="base" hangingPunct="1">
              <a:spcBef>
                <a:spcPct val="20000"/>
              </a:spcBef>
              <a:spcAft>
                <a:spcPct val="0"/>
              </a:spcAft>
              <a:buFont typeface="Arial" panose="020B0604020202020204" pitchFamily="34" charset="0"/>
              <a:defRPr sz="2000" kern="1200">
                <a:solidFill>
                  <a:schemeClr val="tx1"/>
                </a:solidFill>
                <a:latin typeface="+mn-lt"/>
                <a:ea typeface="ＭＳ Ｐゴシック" pitchFamily="-110"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lnSpc>
                <a:spcPct val="150000"/>
              </a:lnSpc>
              <a:buNone/>
              <a:defRPr/>
            </a:pPr>
            <a:r>
              <a:rPr lang="en-US" sz="1867" dirty="0">
                <a:solidFill>
                  <a:srgbClr val="86909C">
                    <a:lumMod val="75000"/>
                  </a:srgbClr>
                </a:solidFill>
                <a:latin typeface="Calibri"/>
              </a:rPr>
              <a:t>Example of variable speed energy savings over standard fixed speed/non-cycling model</a:t>
            </a:r>
          </a:p>
          <a:p>
            <a:pPr marL="228594" indent="-228594" defTabSz="1219170">
              <a:lnSpc>
                <a:spcPct val="150000"/>
              </a:lnSpc>
              <a:buFont typeface="Arial" panose="020B0604020202020204" pitchFamily="34" charset="0"/>
              <a:buChar char="•"/>
              <a:defRPr/>
            </a:pPr>
            <a:r>
              <a:rPr lang="en-US" sz="1867" dirty="0">
                <a:solidFill>
                  <a:srgbClr val="86909C">
                    <a:lumMod val="75000"/>
                  </a:srgbClr>
                </a:solidFill>
                <a:latin typeface="Calibri"/>
              </a:rPr>
              <a:t>Nominal dryer rating:  1500 </a:t>
            </a:r>
            <a:r>
              <a:rPr lang="en-US" sz="1867" dirty="0" err="1">
                <a:solidFill>
                  <a:srgbClr val="86909C">
                    <a:lumMod val="75000"/>
                  </a:srgbClr>
                </a:solidFill>
                <a:latin typeface="Calibri"/>
              </a:rPr>
              <a:t>scfm</a:t>
            </a:r>
            <a:endParaRPr lang="en-US" sz="1867" dirty="0">
              <a:solidFill>
                <a:srgbClr val="86909C">
                  <a:lumMod val="75000"/>
                </a:srgbClr>
              </a:solidFill>
              <a:latin typeface="Calibri"/>
            </a:endParaRPr>
          </a:p>
          <a:p>
            <a:pPr marL="0" indent="0" defTabSz="1219170">
              <a:lnSpc>
                <a:spcPct val="150000"/>
              </a:lnSpc>
              <a:buNone/>
              <a:defRPr/>
            </a:pPr>
            <a:endParaRPr lang="en-US" sz="1867" dirty="0">
              <a:solidFill>
                <a:srgbClr val="86909C">
                  <a:lumMod val="75000"/>
                </a:srgbClr>
              </a:solidFill>
              <a:latin typeface="Calibri"/>
            </a:endParaRPr>
          </a:p>
          <a:p>
            <a:pPr marL="228594" indent="-228594" defTabSz="1219170">
              <a:lnSpc>
                <a:spcPct val="150000"/>
              </a:lnSpc>
              <a:buFont typeface="Arial" panose="020B0604020202020204" pitchFamily="34" charset="0"/>
              <a:buChar char="•"/>
              <a:defRPr/>
            </a:pPr>
            <a:endParaRPr lang="en-US" sz="1600" dirty="0">
              <a:solidFill>
                <a:srgbClr val="86909C">
                  <a:lumMod val="75000"/>
                </a:srgbClr>
              </a:solidFill>
              <a:latin typeface="Calibri"/>
            </a:endParaRPr>
          </a:p>
          <a:p>
            <a:pPr marL="228594" indent="-228594" defTabSz="1219170">
              <a:lnSpc>
                <a:spcPct val="150000"/>
              </a:lnSpc>
              <a:buFont typeface="Arial" panose="020B0604020202020204" pitchFamily="34" charset="0"/>
              <a:buChar char="•"/>
              <a:defRPr/>
            </a:pPr>
            <a:endParaRPr lang="en-US" sz="1600" dirty="0">
              <a:solidFill>
                <a:srgbClr val="86909C">
                  <a:lumMod val="75000"/>
                </a:srgbClr>
              </a:solidFill>
              <a:latin typeface="Calibri"/>
            </a:endParaRPr>
          </a:p>
          <a:p>
            <a:pPr marL="228594" indent="-228594" defTabSz="1219170">
              <a:lnSpc>
                <a:spcPct val="150000"/>
              </a:lnSpc>
              <a:buFont typeface="Arial" panose="020B0604020202020204" pitchFamily="34" charset="0"/>
              <a:buChar char="•"/>
              <a:defRPr/>
            </a:pPr>
            <a:r>
              <a:rPr lang="en-US" sz="1867" dirty="0">
                <a:solidFill>
                  <a:srgbClr val="86909C">
                    <a:lumMod val="75000"/>
                  </a:srgbClr>
                </a:solidFill>
                <a:latin typeface="Calibri"/>
              </a:rPr>
              <a:t>Assuming 365 days/</a:t>
            </a:r>
            <a:r>
              <a:rPr lang="en-US" sz="1867" dirty="0" err="1">
                <a:solidFill>
                  <a:srgbClr val="86909C">
                    <a:lumMod val="75000"/>
                  </a:srgbClr>
                </a:solidFill>
                <a:latin typeface="Calibri"/>
              </a:rPr>
              <a:t>yr</a:t>
            </a:r>
            <a:r>
              <a:rPr lang="en-US" sz="1867" dirty="0">
                <a:solidFill>
                  <a:srgbClr val="86909C">
                    <a:lumMod val="75000"/>
                  </a:srgbClr>
                </a:solidFill>
                <a:latin typeface="Calibri"/>
              </a:rPr>
              <a:t> operation, comparison of annual energy consumption:</a:t>
            </a:r>
          </a:p>
          <a:p>
            <a:pPr marL="228594" indent="-228594" defTabSz="1219170">
              <a:lnSpc>
                <a:spcPct val="150000"/>
              </a:lnSpc>
              <a:buFont typeface="Arial" panose="020B0604020202020204" pitchFamily="34" charset="0"/>
              <a:buChar char="•"/>
              <a:defRPr/>
            </a:pPr>
            <a:endParaRPr lang="en-US" sz="1600" dirty="0">
              <a:solidFill>
                <a:srgbClr val="86909C">
                  <a:lumMod val="75000"/>
                </a:srgbClr>
              </a:solidFill>
            </a:endParaRPr>
          </a:p>
        </p:txBody>
      </p:sp>
      <p:sp>
        <p:nvSpPr>
          <p:cNvPr id="9" name="Text Placeholder 1">
            <a:extLst>
              <a:ext uri="{FF2B5EF4-FFF2-40B4-BE49-F238E27FC236}">
                <a16:creationId xmlns:a16="http://schemas.microsoft.com/office/drawing/2014/main" id="{76CFFE39-26F7-DB80-C3C8-72A6E13D8B64}"/>
              </a:ext>
            </a:extLst>
          </p:cNvPr>
          <p:cNvSpPr txBox="1">
            <a:spLocks/>
          </p:cNvSpPr>
          <p:nvPr/>
        </p:nvSpPr>
        <p:spPr>
          <a:xfrm>
            <a:off x="2235200" y="2413001"/>
            <a:ext cx="1130104" cy="508001"/>
          </a:xfrm>
          <a:prstGeom prst="rect">
            <a:avLst/>
          </a:prstGeom>
        </p:spPr>
        <p:txBody>
          <a:bodyPr/>
          <a:lstStyle>
            <a:lvl1pPr marL="176213" indent="-176213" algn="l" rtl="0" eaLnBrk="1" fontAlgn="base" hangingPunct="1">
              <a:spcBef>
                <a:spcPct val="20000"/>
              </a:spcBef>
              <a:spcAft>
                <a:spcPct val="0"/>
              </a:spcAft>
              <a:buFont typeface="Wingdings" panose="05000000000000000000" pitchFamily="2" charset="2"/>
              <a:buChar char="§"/>
              <a:defRPr sz="1300" kern="1200">
                <a:solidFill>
                  <a:schemeClr val="accent1">
                    <a:lumMod val="75000"/>
                  </a:schemeClr>
                </a:solidFill>
                <a:latin typeface="Arial"/>
                <a:ea typeface="ＭＳ Ｐゴシック" pitchFamily="-110" charset="-128"/>
                <a:cs typeface="Arial"/>
              </a:defRPr>
            </a:lvl1pPr>
            <a:lvl2pPr marL="742950" indent="-285750" algn="l" rtl="0" eaLnBrk="1" fontAlgn="base" hangingPunct="1">
              <a:spcBef>
                <a:spcPct val="20000"/>
              </a:spcBef>
              <a:spcAft>
                <a:spcPct val="0"/>
              </a:spcAft>
              <a:buFont typeface="Arial" panose="020B0604020202020204" pitchFamily="34" charset="0"/>
              <a:buChar char="–"/>
              <a:defRPr sz="1300" kern="1200">
                <a:solidFill>
                  <a:schemeClr val="accent1"/>
                </a:solidFill>
                <a:latin typeface="+mn-lt"/>
                <a:ea typeface="ＭＳ Ｐゴシック" pitchFamily="-110"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371600" algn="l" rtl="0" eaLnBrk="1" fontAlgn="base" hangingPunct="1">
              <a:spcBef>
                <a:spcPct val="20000"/>
              </a:spcBef>
              <a:spcAft>
                <a:spcPct val="0"/>
              </a:spcAft>
              <a:buFont typeface="Arial" panose="020B0604020202020204" pitchFamily="34" charset="0"/>
              <a:defRPr sz="2000" kern="1200">
                <a:solidFill>
                  <a:schemeClr val="tx1"/>
                </a:solidFill>
                <a:latin typeface="+mn-lt"/>
                <a:ea typeface="ＭＳ Ｐゴシック" pitchFamily="-110"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lnSpc>
                <a:spcPct val="150000"/>
              </a:lnSpc>
              <a:buNone/>
              <a:defRPr/>
            </a:pPr>
            <a:r>
              <a:rPr lang="en-US" sz="1867" b="1" dirty="0">
                <a:solidFill>
                  <a:srgbClr val="FFFFFF"/>
                </a:solidFill>
              </a:rPr>
              <a:t>100%</a:t>
            </a:r>
          </a:p>
          <a:p>
            <a:pPr marL="0" indent="0" defTabSz="1219170">
              <a:lnSpc>
                <a:spcPct val="150000"/>
              </a:lnSpc>
              <a:buNone/>
              <a:defRPr/>
            </a:pPr>
            <a:endParaRPr lang="en-US" sz="1867" dirty="0">
              <a:solidFill>
                <a:srgbClr val="86909C">
                  <a:lumMod val="75000"/>
                </a:srgbClr>
              </a:solidFill>
            </a:endParaRPr>
          </a:p>
          <a:p>
            <a:pPr marL="228594" indent="-228594" defTabSz="1219170">
              <a:lnSpc>
                <a:spcPct val="150000"/>
              </a:lnSpc>
              <a:buFont typeface="Arial" panose="020B0604020202020204" pitchFamily="34" charset="0"/>
              <a:buChar char="•"/>
              <a:defRPr/>
            </a:pPr>
            <a:endParaRPr lang="en-US" sz="1600" dirty="0">
              <a:solidFill>
                <a:srgbClr val="86909C">
                  <a:lumMod val="75000"/>
                </a:srgbClr>
              </a:solidFill>
            </a:endParaRPr>
          </a:p>
        </p:txBody>
      </p:sp>
      <p:graphicFrame>
        <p:nvGraphicFramePr>
          <p:cNvPr id="11" name="Table 11">
            <a:extLst>
              <a:ext uri="{FF2B5EF4-FFF2-40B4-BE49-F238E27FC236}">
                <a16:creationId xmlns:a16="http://schemas.microsoft.com/office/drawing/2014/main" id="{4701D4FE-41CF-8A34-0468-EA1CDB4BB793}"/>
              </a:ext>
            </a:extLst>
          </p:cNvPr>
          <p:cNvGraphicFramePr>
            <a:graphicFrameLocks noGrp="1"/>
          </p:cNvGraphicFramePr>
          <p:nvPr/>
        </p:nvGraphicFramePr>
        <p:xfrm>
          <a:off x="1880381" y="2650639"/>
          <a:ext cx="7620000" cy="895568"/>
        </p:xfrm>
        <a:graphic>
          <a:graphicData uri="http://schemas.openxmlformats.org/drawingml/2006/table">
            <a:tbl>
              <a:tblPr firstRow="1" bandRow="1">
                <a:tableStyleId>{5C22544A-7EE6-4342-B048-85BDC9FD1C3A}</a:tableStyleId>
              </a:tblPr>
              <a:tblGrid>
                <a:gridCol w="1270000">
                  <a:extLst>
                    <a:ext uri="{9D8B030D-6E8A-4147-A177-3AD203B41FA5}">
                      <a16:colId xmlns:a16="http://schemas.microsoft.com/office/drawing/2014/main" val="408956971"/>
                    </a:ext>
                  </a:extLst>
                </a:gridCol>
                <a:gridCol w="2035060">
                  <a:extLst>
                    <a:ext uri="{9D8B030D-6E8A-4147-A177-3AD203B41FA5}">
                      <a16:colId xmlns:a16="http://schemas.microsoft.com/office/drawing/2014/main" val="2692578758"/>
                    </a:ext>
                  </a:extLst>
                </a:gridCol>
                <a:gridCol w="2295181">
                  <a:extLst>
                    <a:ext uri="{9D8B030D-6E8A-4147-A177-3AD203B41FA5}">
                      <a16:colId xmlns:a16="http://schemas.microsoft.com/office/drawing/2014/main" val="495493901"/>
                    </a:ext>
                  </a:extLst>
                </a:gridCol>
                <a:gridCol w="2019759">
                  <a:extLst>
                    <a:ext uri="{9D8B030D-6E8A-4147-A177-3AD203B41FA5}">
                      <a16:colId xmlns:a16="http://schemas.microsoft.com/office/drawing/2014/main" val="3929879716"/>
                    </a:ext>
                  </a:extLst>
                </a:gridCol>
              </a:tblGrid>
              <a:tr h="447784">
                <a:tc>
                  <a:txBody>
                    <a:bodyPr/>
                    <a:lstStyle/>
                    <a:p>
                      <a:pPr algn="ctr"/>
                      <a:endParaRPr lang="en-US" sz="1600" dirty="0"/>
                    </a:p>
                  </a:txBody>
                  <a:tcPr marL="121920" marR="121920" marT="60960" marB="60960"/>
                </a:tc>
                <a:tc>
                  <a:txBody>
                    <a:bodyPr/>
                    <a:lstStyle/>
                    <a:p>
                      <a:pPr algn="ctr"/>
                      <a:r>
                        <a:rPr lang="en-US" sz="1600" dirty="0"/>
                        <a:t>1st shift</a:t>
                      </a:r>
                    </a:p>
                  </a:txBody>
                  <a:tcPr marL="121920" marR="121920" marT="60960" marB="60960"/>
                </a:tc>
                <a:tc>
                  <a:txBody>
                    <a:bodyPr/>
                    <a:lstStyle/>
                    <a:p>
                      <a:pPr algn="ctr"/>
                      <a:r>
                        <a:rPr lang="en-US" sz="1600" dirty="0"/>
                        <a:t>2nd shift</a:t>
                      </a:r>
                    </a:p>
                  </a:txBody>
                  <a:tcPr marL="121920" marR="121920" marT="60960" marB="60960"/>
                </a:tc>
                <a:tc>
                  <a:txBody>
                    <a:bodyPr/>
                    <a:lstStyle/>
                    <a:p>
                      <a:pPr algn="ctr"/>
                      <a:r>
                        <a:rPr lang="en-US" sz="1600" dirty="0"/>
                        <a:t>3rd shift</a:t>
                      </a:r>
                    </a:p>
                  </a:txBody>
                  <a:tcPr marL="121920" marR="121920" marT="60960" marB="60960"/>
                </a:tc>
                <a:extLst>
                  <a:ext uri="{0D108BD9-81ED-4DB2-BD59-A6C34878D82A}">
                    <a16:rowId xmlns:a16="http://schemas.microsoft.com/office/drawing/2014/main" val="1743081863"/>
                  </a:ext>
                </a:extLst>
              </a:tr>
              <a:tr h="447784">
                <a:tc>
                  <a:txBody>
                    <a:bodyPr/>
                    <a:lstStyle/>
                    <a:p>
                      <a:pPr algn="ctr"/>
                      <a:r>
                        <a:rPr lang="en-US" sz="1600" b="1" dirty="0">
                          <a:solidFill>
                            <a:schemeClr val="tx1">
                              <a:lumMod val="50000"/>
                            </a:schemeClr>
                          </a:solidFill>
                        </a:rPr>
                        <a:t>Load:</a:t>
                      </a:r>
                    </a:p>
                  </a:txBody>
                  <a:tcPr marL="121920" marR="121920" marT="60960" marB="60960"/>
                </a:tc>
                <a:tc>
                  <a:txBody>
                    <a:bodyPr/>
                    <a:lstStyle/>
                    <a:p>
                      <a:pPr algn="ctr"/>
                      <a:r>
                        <a:rPr lang="en-US" sz="1600" b="1" dirty="0">
                          <a:solidFill>
                            <a:schemeClr val="tx1">
                              <a:lumMod val="50000"/>
                            </a:schemeClr>
                          </a:solidFill>
                        </a:rPr>
                        <a:t>100%</a:t>
                      </a:r>
                    </a:p>
                  </a:txBody>
                  <a:tcPr marL="121920" marR="121920" marT="60960" marB="60960"/>
                </a:tc>
                <a:tc>
                  <a:txBody>
                    <a:bodyPr/>
                    <a:lstStyle/>
                    <a:p>
                      <a:pPr algn="ctr"/>
                      <a:r>
                        <a:rPr lang="en-US" sz="1600" b="1" dirty="0">
                          <a:solidFill>
                            <a:schemeClr val="tx1">
                              <a:lumMod val="50000"/>
                            </a:schemeClr>
                          </a:solidFill>
                        </a:rPr>
                        <a:t>50%</a:t>
                      </a:r>
                    </a:p>
                  </a:txBody>
                  <a:tcPr marL="121920" marR="121920" marT="60960" marB="60960"/>
                </a:tc>
                <a:tc>
                  <a:txBody>
                    <a:bodyPr/>
                    <a:lstStyle/>
                    <a:p>
                      <a:pPr algn="ctr"/>
                      <a:r>
                        <a:rPr lang="en-US" sz="1600" b="1" dirty="0">
                          <a:solidFill>
                            <a:schemeClr val="tx1">
                              <a:lumMod val="50000"/>
                            </a:schemeClr>
                          </a:solidFill>
                        </a:rPr>
                        <a:t>0%</a:t>
                      </a:r>
                    </a:p>
                  </a:txBody>
                  <a:tcPr marL="121920" marR="121920" marT="60960" marB="60960"/>
                </a:tc>
                <a:extLst>
                  <a:ext uri="{0D108BD9-81ED-4DB2-BD59-A6C34878D82A}">
                    <a16:rowId xmlns:a16="http://schemas.microsoft.com/office/drawing/2014/main" val="3760826398"/>
                  </a:ext>
                </a:extLst>
              </a:tr>
            </a:tbl>
          </a:graphicData>
        </a:graphic>
      </p:graphicFrame>
      <p:graphicFrame>
        <p:nvGraphicFramePr>
          <p:cNvPr id="13" name="Table 13">
            <a:extLst>
              <a:ext uri="{FF2B5EF4-FFF2-40B4-BE49-F238E27FC236}">
                <a16:creationId xmlns:a16="http://schemas.microsoft.com/office/drawing/2014/main" id="{D46EE9C0-D711-E507-D12E-2FECFA6CEDAF}"/>
              </a:ext>
            </a:extLst>
          </p:cNvPr>
          <p:cNvGraphicFramePr>
            <a:graphicFrameLocks noGrp="1"/>
          </p:cNvGraphicFramePr>
          <p:nvPr/>
        </p:nvGraphicFramePr>
        <p:xfrm>
          <a:off x="2185181" y="4450341"/>
          <a:ext cx="7315200" cy="1219200"/>
        </p:xfrm>
        <a:graphic>
          <a:graphicData uri="http://schemas.openxmlformats.org/drawingml/2006/table">
            <a:tbl>
              <a:tblPr firstRow="1" bandRow="1">
                <a:tableStyleId>{5C22544A-7EE6-4342-B048-85BDC9FD1C3A}</a:tableStyleId>
              </a:tblPr>
              <a:tblGrid>
                <a:gridCol w="3590283">
                  <a:extLst>
                    <a:ext uri="{9D8B030D-6E8A-4147-A177-3AD203B41FA5}">
                      <a16:colId xmlns:a16="http://schemas.microsoft.com/office/drawing/2014/main" val="3771368396"/>
                    </a:ext>
                  </a:extLst>
                </a:gridCol>
                <a:gridCol w="3724917">
                  <a:extLst>
                    <a:ext uri="{9D8B030D-6E8A-4147-A177-3AD203B41FA5}">
                      <a16:colId xmlns:a16="http://schemas.microsoft.com/office/drawing/2014/main" val="3256573853"/>
                    </a:ext>
                  </a:extLst>
                </a:gridCol>
              </a:tblGrid>
              <a:tr h="406400">
                <a:tc>
                  <a:txBody>
                    <a:bodyPr/>
                    <a:lstStyle/>
                    <a:p>
                      <a:pPr algn="ctr"/>
                      <a:r>
                        <a:rPr lang="en-US" sz="1900" dirty="0"/>
                        <a:t>Dryer Type</a:t>
                      </a:r>
                    </a:p>
                  </a:txBody>
                  <a:tcPr marL="121920" marR="121920" marT="60960" marB="60960"/>
                </a:tc>
                <a:tc>
                  <a:txBody>
                    <a:bodyPr/>
                    <a:lstStyle/>
                    <a:p>
                      <a:pPr algn="ctr"/>
                      <a:r>
                        <a:rPr lang="en-US" sz="1900" dirty="0"/>
                        <a:t>Annual Energy (</a:t>
                      </a:r>
                      <a:r>
                        <a:rPr lang="en-US" sz="1900" b="1" dirty="0">
                          <a:solidFill>
                            <a:schemeClr val="bg1"/>
                          </a:solidFill>
                        </a:rPr>
                        <a:t>kW-h)</a:t>
                      </a:r>
                      <a:endParaRPr lang="en-US" sz="1900" dirty="0">
                        <a:solidFill>
                          <a:schemeClr val="bg1"/>
                        </a:solidFill>
                      </a:endParaRPr>
                    </a:p>
                  </a:txBody>
                  <a:tcPr marL="121920" marR="121920" marT="60960" marB="60960"/>
                </a:tc>
                <a:extLst>
                  <a:ext uri="{0D108BD9-81ED-4DB2-BD59-A6C34878D82A}">
                    <a16:rowId xmlns:a16="http://schemas.microsoft.com/office/drawing/2014/main" val="1399519655"/>
                  </a:ext>
                </a:extLst>
              </a:tr>
              <a:tr h="406400">
                <a:tc>
                  <a:txBody>
                    <a:bodyPr/>
                    <a:lstStyle/>
                    <a:p>
                      <a:r>
                        <a:rPr lang="en-US" sz="1900" b="1" dirty="0">
                          <a:solidFill>
                            <a:schemeClr val="tx1">
                              <a:lumMod val="50000"/>
                            </a:schemeClr>
                          </a:solidFill>
                        </a:rPr>
                        <a:t>Standard fixed speed dryer:</a:t>
                      </a:r>
                    </a:p>
                  </a:txBody>
                  <a:tcPr marL="121920" marR="121920" marT="60960" marB="60960"/>
                </a:tc>
                <a:tc>
                  <a:txBody>
                    <a:bodyPr/>
                    <a:lstStyle/>
                    <a:p>
                      <a:pPr algn="ctr"/>
                      <a:r>
                        <a:rPr lang="en-US" sz="1900" b="1" dirty="0">
                          <a:solidFill>
                            <a:schemeClr val="tx1">
                              <a:lumMod val="50000"/>
                            </a:schemeClr>
                          </a:solidFill>
                        </a:rPr>
                        <a:t>37,376</a:t>
                      </a:r>
                    </a:p>
                  </a:txBody>
                  <a:tcPr marL="121920" marR="121920" marT="60960" marB="60960"/>
                </a:tc>
                <a:extLst>
                  <a:ext uri="{0D108BD9-81ED-4DB2-BD59-A6C34878D82A}">
                    <a16:rowId xmlns:a16="http://schemas.microsoft.com/office/drawing/2014/main" val="2946361010"/>
                  </a:ext>
                </a:extLst>
              </a:tr>
              <a:tr h="406400">
                <a:tc>
                  <a:txBody>
                    <a:bodyPr/>
                    <a:lstStyle/>
                    <a:p>
                      <a:r>
                        <a:rPr lang="en-US" sz="1900" b="1" dirty="0">
                          <a:solidFill>
                            <a:schemeClr val="tx1">
                              <a:lumMod val="50000"/>
                            </a:schemeClr>
                          </a:solidFill>
                        </a:rPr>
                        <a:t>VSD dryer:</a:t>
                      </a:r>
                    </a:p>
                  </a:txBody>
                  <a:tcPr marL="121920" marR="121920" marT="60960" marB="60960"/>
                </a:tc>
                <a:tc>
                  <a:txBody>
                    <a:bodyPr/>
                    <a:lstStyle/>
                    <a:p>
                      <a:pPr algn="ctr"/>
                      <a:r>
                        <a:rPr lang="en-US" sz="1900" b="1" dirty="0">
                          <a:solidFill>
                            <a:schemeClr val="tx1">
                              <a:lumMod val="50000"/>
                            </a:schemeClr>
                          </a:solidFill>
                        </a:rPr>
                        <a:t>27,448</a:t>
                      </a:r>
                    </a:p>
                  </a:txBody>
                  <a:tcPr marL="121920" marR="121920" marT="60960" marB="60960"/>
                </a:tc>
                <a:extLst>
                  <a:ext uri="{0D108BD9-81ED-4DB2-BD59-A6C34878D82A}">
                    <a16:rowId xmlns:a16="http://schemas.microsoft.com/office/drawing/2014/main" val="2101319530"/>
                  </a:ext>
                </a:extLst>
              </a:tr>
            </a:tbl>
          </a:graphicData>
        </a:graphic>
      </p:graphicFrame>
      <p:sp>
        <p:nvSpPr>
          <p:cNvPr id="14" name="Text Placeholder 1">
            <a:extLst>
              <a:ext uri="{FF2B5EF4-FFF2-40B4-BE49-F238E27FC236}">
                <a16:creationId xmlns:a16="http://schemas.microsoft.com/office/drawing/2014/main" id="{E613143E-2AD9-09D0-D091-BF79A615174F}"/>
              </a:ext>
            </a:extLst>
          </p:cNvPr>
          <p:cNvSpPr txBox="1">
            <a:spLocks/>
          </p:cNvSpPr>
          <p:nvPr/>
        </p:nvSpPr>
        <p:spPr>
          <a:xfrm>
            <a:off x="812800" y="5864938"/>
            <a:ext cx="9855200" cy="612063"/>
          </a:xfrm>
          <a:prstGeom prst="rect">
            <a:avLst/>
          </a:prstGeom>
        </p:spPr>
        <p:txBody>
          <a:bodyPr/>
          <a:lstStyle>
            <a:lvl1pPr marL="176213" indent="-176213" algn="l" rtl="0" eaLnBrk="1" fontAlgn="base" hangingPunct="1">
              <a:spcBef>
                <a:spcPct val="20000"/>
              </a:spcBef>
              <a:spcAft>
                <a:spcPct val="0"/>
              </a:spcAft>
              <a:buFont typeface="Wingdings" panose="05000000000000000000" pitchFamily="2" charset="2"/>
              <a:buChar char="§"/>
              <a:defRPr sz="1300" kern="1200">
                <a:solidFill>
                  <a:schemeClr val="accent1">
                    <a:lumMod val="75000"/>
                  </a:schemeClr>
                </a:solidFill>
                <a:latin typeface="Arial"/>
                <a:ea typeface="ＭＳ Ｐゴシック" pitchFamily="-110" charset="-128"/>
                <a:cs typeface="Arial"/>
              </a:defRPr>
            </a:lvl1pPr>
            <a:lvl2pPr marL="742950" indent="-285750" algn="l" rtl="0" eaLnBrk="1" fontAlgn="base" hangingPunct="1">
              <a:spcBef>
                <a:spcPct val="20000"/>
              </a:spcBef>
              <a:spcAft>
                <a:spcPct val="0"/>
              </a:spcAft>
              <a:buFont typeface="Arial" panose="020B0604020202020204" pitchFamily="34" charset="0"/>
              <a:buChar char="–"/>
              <a:defRPr sz="1300" kern="1200">
                <a:solidFill>
                  <a:schemeClr val="accent1"/>
                </a:solidFill>
                <a:latin typeface="+mn-lt"/>
                <a:ea typeface="ＭＳ Ｐゴシック" pitchFamily="-110"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371600" algn="l" rtl="0" eaLnBrk="1" fontAlgn="base" hangingPunct="1">
              <a:spcBef>
                <a:spcPct val="20000"/>
              </a:spcBef>
              <a:spcAft>
                <a:spcPct val="0"/>
              </a:spcAft>
              <a:buFont typeface="Arial" panose="020B0604020202020204" pitchFamily="34" charset="0"/>
              <a:defRPr sz="2000" kern="1200">
                <a:solidFill>
                  <a:schemeClr val="tx1"/>
                </a:solidFill>
                <a:latin typeface="+mn-lt"/>
                <a:ea typeface="ＭＳ Ｐゴシック" pitchFamily="-110"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lnSpc>
                <a:spcPct val="150000"/>
              </a:lnSpc>
              <a:buNone/>
              <a:defRPr/>
            </a:pPr>
            <a:r>
              <a:rPr lang="en-US" sz="1867" dirty="0">
                <a:solidFill>
                  <a:srgbClr val="86909C">
                    <a:lumMod val="75000"/>
                  </a:srgbClr>
                </a:solidFill>
                <a:latin typeface="Calibri"/>
              </a:rPr>
              <a:t>Potential energy savings of 9,928 kW-h per year (26.5% reduction) using VSD model</a:t>
            </a:r>
          </a:p>
          <a:p>
            <a:pPr marL="228594" indent="-228594" defTabSz="1219170">
              <a:lnSpc>
                <a:spcPct val="150000"/>
              </a:lnSpc>
              <a:buFont typeface="Arial" panose="020B0604020202020204" pitchFamily="34" charset="0"/>
              <a:buChar char="•"/>
              <a:defRPr/>
            </a:pPr>
            <a:endParaRPr lang="en-US" sz="1600" dirty="0">
              <a:solidFill>
                <a:srgbClr val="86909C">
                  <a:lumMod val="75000"/>
                </a:srgbClr>
              </a:solidFill>
            </a:endParaRPr>
          </a:p>
        </p:txBody>
      </p:sp>
    </p:spTree>
    <p:extLst>
      <p:ext uri="{BB962C8B-B14F-4D97-AF65-F5344CB8AC3E}">
        <p14:creationId xmlns:p14="http://schemas.microsoft.com/office/powerpoint/2010/main" val="3725487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6E8890A-8E86-4EC7-9D03-E6205FB9BCCA}"/>
              </a:ext>
            </a:extLst>
          </p:cNvPr>
          <p:cNvSpPr>
            <a:spLocks noGrp="1"/>
          </p:cNvSpPr>
          <p:nvPr>
            <p:ph type="body" sz="quarter" idx="11"/>
          </p:nvPr>
        </p:nvSpPr>
        <p:spPr>
          <a:xfrm>
            <a:off x="304801" y="76200"/>
            <a:ext cx="7937500" cy="536448"/>
          </a:xfrm>
        </p:spPr>
        <p:txBody>
          <a:bodyPr/>
          <a:lstStyle/>
          <a:p>
            <a:r>
              <a:rPr lang="en-US" dirty="0"/>
              <a:t>Desiccant Dryers – Eco Advantage</a:t>
            </a:r>
          </a:p>
        </p:txBody>
      </p:sp>
      <p:sp>
        <p:nvSpPr>
          <p:cNvPr id="5" name="Text Placeholder 1">
            <a:extLst>
              <a:ext uri="{FF2B5EF4-FFF2-40B4-BE49-F238E27FC236}">
                <a16:creationId xmlns:a16="http://schemas.microsoft.com/office/drawing/2014/main" id="{233F8EFB-4B99-4F57-9FCB-CF054BC841F5}"/>
              </a:ext>
            </a:extLst>
          </p:cNvPr>
          <p:cNvSpPr txBox="1">
            <a:spLocks/>
          </p:cNvSpPr>
          <p:nvPr/>
        </p:nvSpPr>
        <p:spPr>
          <a:xfrm>
            <a:off x="914400" y="1295400"/>
            <a:ext cx="6604000" cy="4978400"/>
          </a:xfrm>
          <a:prstGeom prst="rect">
            <a:avLst/>
          </a:prstGeom>
        </p:spPr>
        <p:txBody>
          <a:bodyPr/>
          <a:lstStyle>
            <a:lvl1pPr marL="176213" indent="-176213" algn="l" rtl="0" eaLnBrk="1" fontAlgn="base" hangingPunct="1">
              <a:spcBef>
                <a:spcPct val="20000"/>
              </a:spcBef>
              <a:spcAft>
                <a:spcPct val="0"/>
              </a:spcAft>
              <a:buFont typeface="Wingdings" panose="05000000000000000000" pitchFamily="2" charset="2"/>
              <a:buChar char="§"/>
              <a:defRPr sz="1300" kern="1200">
                <a:solidFill>
                  <a:schemeClr val="accent1">
                    <a:lumMod val="75000"/>
                  </a:schemeClr>
                </a:solidFill>
                <a:latin typeface="Arial"/>
                <a:ea typeface="ＭＳ Ｐゴシック" pitchFamily="-110" charset="-128"/>
                <a:cs typeface="Arial"/>
              </a:defRPr>
            </a:lvl1pPr>
            <a:lvl2pPr marL="742950" indent="-285750" algn="l" rtl="0" eaLnBrk="1" fontAlgn="base" hangingPunct="1">
              <a:spcBef>
                <a:spcPct val="20000"/>
              </a:spcBef>
              <a:spcAft>
                <a:spcPct val="0"/>
              </a:spcAft>
              <a:buFont typeface="Arial" panose="020B0604020202020204" pitchFamily="34" charset="0"/>
              <a:buChar char="–"/>
              <a:defRPr sz="1300" kern="1200">
                <a:solidFill>
                  <a:schemeClr val="accent1"/>
                </a:solidFill>
                <a:latin typeface="+mn-lt"/>
                <a:ea typeface="ＭＳ Ｐゴシック" pitchFamily="-110"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371600" algn="l" rtl="0" eaLnBrk="1" fontAlgn="base" hangingPunct="1">
              <a:spcBef>
                <a:spcPct val="20000"/>
              </a:spcBef>
              <a:spcAft>
                <a:spcPct val="0"/>
              </a:spcAft>
              <a:buFont typeface="Arial" panose="020B0604020202020204" pitchFamily="34" charset="0"/>
              <a:defRPr sz="2000" kern="1200">
                <a:solidFill>
                  <a:schemeClr val="tx1"/>
                </a:solidFill>
                <a:latin typeface="+mn-lt"/>
                <a:ea typeface="ＭＳ Ｐゴシック" pitchFamily="-110"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594" indent="-228594" defTabSz="1219170">
              <a:lnSpc>
                <a:spcPct val="150000"/>
              </a:lnSpc>
              <a:buFont typeface="Arial" panose="020B0604020202020204" pitchFamily="34" charset="0"/>
              <a:buChar char="•"/>
              <a:defRPr/>
            </a:pPr>
            <a:endParaRPr lang="en-US" sz="1600" dirty="0">
              <a:solidFill>
                <a:srgbClr val="86909C">
                  <a:lumMod val="75000"/>
                </a:srgbClr>
              </a:solidFill>
            </a:endParaRPr>
          </a:p>
        </p:txBody>
      </p:sp>
      <p:pic>
        <p:nvPicPr>
          <p:cNvPr id="7" name="Picture 6">
            <a:extLst>
              <a:ext uri="{FF2B5EF4-FFF2-40B4-BE49-F238E27FC236}">
                <a16:creationId xmlns:a16="http://schemas.microsoft.com/office/drawing/2014/main" id="{BCE805A1-608A-4BC0-5747-B9D6BFFAAAE0}"/>
              </a:ext>
            </a:extLst>
          </p:cNvPr>
          <p:cNvPicPr>
            <a:picLocks noChangeAspect="1"/>
          </p:cNvPicPr>
          <p:nvPr/>
        </p:nvPicPr>
        <p:blipFill rotWithShape="1">
          <a:blip r:embed="rId2"/>
          <a:srcRect l="14219" t="-5086"/>
          <a:stretch/>
        </p:blipFill>
        <p:spPr>
          <a:xfrm>
            <a:off x="304800" y="814442"/>
            <a:ext cx="11480800" cy="477361"/>
          </a:xfrm>
          <a:prstGeom prst="rect">
            <a:avLst/>
          </a:prstGeom>
        </p:spPr>
      </p:pic>
      <p:sp>
        <p:nvSpPr>
          <p:cNvPr id="8" name="Text Placeholder 1">
            <a:extLst>
              <a:ext uri="{FF2B5EF4-FFF2-40B4-BE49-F238E27FC236}">
                <a16:creationId xmlns:a16="http://schemas.microsoft.com/office/drawing/2014/main" id="{890AB2C3-FB5B-0944-B5F4-E705180F8A2C}"/>
              </a:ext>
            </a:extLst>
          </p:cNvPr>
          <p:cNvSpPr txBox="1">
            <a:spLocks/>
          </p:cNvSpPr>
          <p:nvPr/>
        </p:nvSpPr>
        <p:spPr>
          <a:xfrm>
            <a:off x="711200" y="1355459"/>
            <a:ext cx="7721600" cy="1971941"/>
          </a:xfrm>
          <a:prstGeom prst="rect">
            <a:avLst/>
          </a:prstGeom>
        </p:spPr>
        <p:txBody>
          <a:bodyPr/>
          <a:lstStyle>
            <a:lvl1pPr marL="176213" indent="-176213" algn="l" rtl="0" eaLnBrk="1" fontAlgn="base" hangingPunct="1">
              <a:spcBef>
                <a:spcPct val="20000"/>
              </a:spcBef>
              <a:spcAft>
                <a:spcPct val="0"/>
              </a:spcAft>
              <a:buFont typeface="Wingdings" panose="05000000000000000000" pitchFamily="2" charset="2"/>
              <a:buChar char="§"/>
              <a:defRPr sz="1300" kern="1200">
                <a:solidFill>
                  <a:schemeClr val="accent1">
                    <a:lumMod val="75000"/>
                  </a:schemeClr>
                </a:solidFill>
                <a:latin typeface="Arial"/>
                <a:ea typeface="ＭＳ Ｐゴシック" pitchFamily="-110" charset="-128"/>
                <a:cs typeface="Arial"/>
              </a:defRPr>
            </a:lvl1pPr>
            <a:lvl2pPr marL="742950" indent="-285750" algn="l" rtl="0" eaLnBrk="1" fontAlgn="base" hangingPunct="1">
              <a:spcBef>
                <a:spcPct val="20000"/>
              </a:spcBef>
              <a:spcAft>
                <a:spcPct val="0"/>
              </a:spcAft>
              <a:buFont typeface="Arial" panose="020B0604020202020204" pitchFamily="34" charset="0"/>
              <a:buChar char="–"/>
              <a:defRPr sz="1300" kern="1200">
                <a:solidFill>
                  <a:schemeClr val="accent1"/>
                </a:solidFill>
                <a:latin typeface="+mn-lt"/>
                <a:ea typeface="ＭＳ Ｐゴシック" pitchFamily="-110"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371600" algn="l" rtl="0" eaLnBrk="1" fontAlgn="base" hangingPunct="1">
              <a:spcBef>
                <a:spcPct val="20000"/>
              </a:spcBef>
              <a:spcAft>
                <a:spcPct val="0"/>
              </a:spcAft>
              <a:buFont typeface="Arial" panose="020B0604020202020204" pitchFamily="34" charset="0"/>
              <a:defRPr sz="2000" kern="1200">
                <a:solidFill>
                  <a:schemeClr val="tx1"/>
                </a:solidFill>
                <a:latin typeface="+mn-lt"/>
                <a:ea typeface="ＭＳ Ｐゴシック" pitchFamily="-110"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lnSpc>
                <a:spcPct val="150000"/>
              </a:lnSpc>
              <a:buNone/>
              <a:defRPr/>
            </a:pPr>
            <a:r>
              <a:rPr lang="en-US" sz="1867" dirty="0">
                <a:solidFill>
                  <a:srgbClr val="86909C">
                    <a:lumMod val="75000"/>
                  </a:srgbClr>
                </a:solidFill>
                <a:latin typeface="Calibri"/>
              </a:rPr>
              <a:t>Consider more advanced heatless models with energy-saving features:</a:t>
            </a:r>
          </a:p>
          <a:p>
            <a:pPr marL="234945" indent="-234945" defTabSz="1219170">
              <a:lnSpc>
                <a:spcPct val="150000"/>
              </a:lnSpc>
              <a:buFont typeface="Arial" panose="020B0604020202020204" pitchFamily="34" charset="0"/>
              <a:buChar char="•"/>
              <a:defRPr/>
            </a:pPr>
            <a:r>
              <a:rPr lang="en-US" sz="1600" dirty="0" err="1">
                <a:solidFill>
                  <a:srgbClr val="86909C">
                    <a:lumMod val="75000"/>
                  </a:srgbClr>
                </a:solidFill>
                <a:latin typeface="Calibri"/>
              </a:rPr>
              <a:t>XCp</a:t>
            </a:r>
            <a:r>
              <a:rPr lang="en-US" sz="1600" dirty="0">
                <a:solidFill>
                  <a:srgbClr val="86909C">
                    <a:lumMod val="75000"/>
                  </a:srgbClr>
                </a:solidFill>
                <a:latin typeface="Calibri"/>
              </a:rPr>
              <a:t> features Humidity Demand Control – extended drying cycle time for reduced load conditions</a:t>
            </a:r>
          </a:p>
          <a:p>
            <a:pPr marL="234945" indent="-234945" defTabSz="1219170">
              <a:lnSpc>
                <a:spcPct val="150000"/>
              </a:lnSpc>
              <a:buFont typeface="Arial" panose="020B0604020202020204" pitchFamily="34" charset="0"/>
              <a:buChar char="•"/>
              <a:defRPr/>
            </a:pPr>
            <a:r>
              <a:rPr lang="en-US" sz="1600" dirty="0">
                <a:solidFill>
                  <a:srgbClr val="86909C">
                    <a:lumMod val="75000"/>
                  </a:srgbClr>
                </a:solidFill>
                <a:latin typeface="Calibri"/>
              </a:rPr>
              <a:t>Dew point monitoring and demand control</a:t>
            </a:r>
          </a:p>
          <a:p>
            <a:pPr marL="0" indent="0" defTabSz="1219170">
              <a:lnSpc>
                <a:spcPct val="150000"/>
              </a:lnSpc>
              <a:buNone/>
              <a:defRPr/>
            </a:pPr>
            <a:endParaRPr lang="en-US" sz="1867" dirty="0">
              <a:solidFill>
                <a:srgbClr val="86909C">
                  <a:lumMod val="75000"/>
                </a:srgbClr>
              </a:solidFill>
            </a:endParaRPr>
          </a:p>
          <a:p>
            <a:pPr marL="228594" indent="-228594" defTabSz="1219170">
              <a:lnSpc>
                <a:spcPct val="150000"/>
              </a:lnSpc>
              <a:buFont typeface="Arial" panose="020B0604020202020204" pitchFamily="34" charset="0"/>
              <a:buChar char="•"/>
              <a:defRPr/>
            </a:pPr>
            <a:endParaRPr lang="en-US" sz="1600" dirty="0">
              <a:solidFill>
                <a:srgbClr val="86909C">
                  <a:lumMod val="75000"/>
                </a:srgbClr>
              </a:solidFill>
            </a:endParaRPr>
          </a:p>
          <a:p>
            <a:pPr marL="228594" indent="-228594" defTabSz="1219170">
              <a:lnSpc>
                <a:spcPct val="150000"/>
              </a:lnSpc>
              <a:buFont typeface="Arial" panose="020B0604020202020204" pitchFamily="34" charset="0"/>
              <a:buChar char="•"/>
              <a:defRPr/>
            </a:pPr>
            <a:endParaRPr lang="en-US" sz="1600" dirty="0">
              <a:solidFill>
                <a:srgbClr val="86909C">
                  <a:lumMod val="75000"/>
                </a:srgbClr>
              </a:solidFill>
            </a:endParaRPr>
          </a:p>
          <a:p>
            <a:pPr marL="228594" indent="-228594" defTabSz="1219170">
              <a:lnSpc>
                <a:spcPct val="150000"/>
              </a:lnSpc>
              <a:buFont typeface="Arial" panose="020B0604020202020204" pitchFamily="34" charset="0"/>
              <a:buChar char="•"/>
              <a:defRPr/>
            </a:pPr>
            <a:endParaRPr lang="en-US" sz="1600" dirty="0">
              <a:solidFill>
                <a:srgbClr val="86909C">
                  <a:lumMod val="75000"/>
                </a:srgbClr>
              </a:solidFill>
            </a:endParaRPr>
          </a:p>
        </p:txBody>
      </p:sp>
      <p:sp>
        <p:nvSpPr>
          <p:cNvPr id="9" name="Text Placeholder 1">
            <a:extLst>
              <a:ext uri="{FF2B5EF4-FFF2-40B4-BE49-F238E27FC236}">
                <a16:creationId xmlns:a16="http://schemas.microsoft.com/office/drawing/2014/main" id="{76CFFE39-26F7-DB80-C3C8-72A6E13D8B64}"/>
              </a:ext>
            </a:extLst>
          </p:cNvPr>
          <p:cNvSpPr txBox="1">
            <a:spLocks/>
          </p:cNvSpPr>
          <p:nvPr/>
        </p:nvSpPr>
        <p:spPr>
          <a:xfrm>
            <a:off x="2235200" y="2413001"/>
            <a:ext cx="1130104" cy="508001"/>
          </a:xfrm>
          <a:prstGeom prst="rect">
            <a:avLst/>
          </a:prstGeom>
        </p:spPr>
        <p:txBody>
          <a:bodyPr/>
          <a:lstStyle>
            <a:lvl1pPr marL="176213" indent="-176213" algn="l" rtl="0" eaLnBrk="1" fontAlgn="base" hangingPunct="1">
              <a:spcBef>
                <a:spcPct val="20000"/>
              </a:spcBef>
              <a:spcAft>
                <a:spcPct val="0"/>
              </a:spcAft>
              <a:buFont typeface="Wingdings" panose="05000000000000000000" pitchFamily="2" charset="2"/>
              <a:buChar char="§"/>
              <a:defRPr sz="1300" kern="1200">
                <a:solidFill>
                  <a:schemeClr val="accent1">
                    <a:lumMod val="75000"/>
                  </a:schemeClr>
                </a:solidFill>
                <a:latin typeface="Arial"/>
                <a:ea typeface="ＭＳ Ｐゴシック" pitchFamily="-110" charset="-128"/>
                <a:cs typeface="Arial"/>
              </a:defRPr>
            </a:lvl1pPr>
            <a:lvl2pPr marL="742950" indent="-285750" algn="l" rtl="0" eaLnBrk="1" fontAlgn="base" hangingPunct="1">
              <a:spcBef>
                <a:spcPct val="20000"/>
              </a:spcBef>
              <a:spcAft>
                <a:spcPct val="0"/>
              </a:spcAft>
              <a:buFont typeface="Arial" panose="020B0604020202020204" pitchFamily="34" charset="0"/>
              <a:buChar char="–"/>
              <a:defRPr sz="1300" kern="1200">
                <a:solidFill>
                  <a:schemeClr val="accent1"/>
                </a:solidFill>
                <a:latin typeface="+mn-lt"/>
                <a:ea typeface="ＭＳ Ｐゴシック" pitchFamily="-110"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371600" algn="l" rtl="0" eaLnBrk="1" fontAlgn="base" hangingPunct="1">
              <a:spcBef>
                <a:spcPct val="20000"/>
              </a:spcBef>
              <a:spcAft>
                <a:spcPct val="0"/>
              </a:spcAft>
              <a:buFont typeface="Arial" panose="020B0604020202020204" pitchFamily="34" charset="0"/>
              <a:defRPr sz="2000" kern="1200">
                <a:solidFill>
                  <a:schemeClr val="tx1"/>
                </a:solidFill>
                <a:latin typeface="+mn-lt"/>
                <a:ea typeface="ＭＳ Ｐゴシック" pitchFamily="-110"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lnSpc>
                <a:spcPct val="150000"/>
              </a:lnSpc>
              <a:buNone/>
              <a:defRPr/>
            </a:pPr>
            <a:r>
              <a:rPr lang="en-US" sz="1867" b="1" dirty="0">
                <a:solidFill>
                  <a:srgbClr val="FFFFFF"/>
                </a:solidFill>
              </a:rPr>
              <a:t>100%</a:t>
            </a:r>
          </a:p>
          <a:p>
            <a:pPr marL="0" indent="0" defTabSz="1219170">
              <a:lnSpc>
                <a:spcPct val="150000"/>
              </a:lnSpc>
              <a:buNone/>
              <a:defRPr/>
            </a:pPr>
            <a:endParaRPr lang="en-US" sz="1867" dirty="0">
              <a:solidFill>
                <a:srgbClr val="86909C">
                  <a:lumMod val="75000"/>
                </a:srgbClr>
              </a:solidFill>
            </a:endParaRPr>
          </a:p>
          <a:p>
            <a:pPr marL="228594" indent="-228594" defTabSz="1219170">
              <a:lnSpc>
                <a:spcPct val="150000"/>
              </a:lnSpc>
              <a:buFont typeface="Arial" panose="020B0604020202020204" pitchFamily="34" charset="0"/>
              <a:buChar char="•"/>
              <a:defRPr/>
            </a:pPr>
            <a:endParaRPr lang="en-US" sz="1600" dirty="0">
              <a:solidFill>
                <a:srgbClr val="86909C">
                  <a:lumMod val="75000"/>
                </a:srgbClr>
              </a:solidFill>
            </a:endParaRPr>
          </a:p>
        </p:txBody>
      </p:sp>
      <p:pic>
        <p:nvPicPr>
          <p:cNvPr id="10" name="Picture 9">
            <a:extLst>
              <a:ext uri="{FF2B5EF4-FFF2-40B4-BE49-F238E27FC236}">
                <a16:creationId xmlns:a16="http://schemas.microsoft.com/office/drawing/2014/main" id="{C27B7B31-4A09-B333-34BF-B596A987E5F7}"/>
              </a:ext>
            </a:extLst>
          </p:cNvPr>
          <p:cNvPicPr>
            <a:picLocks noChangeAspect="1"/>
          </p:cNvPicPr>
          <p:nvPr/>
        </p:nvPicPr>
        <p:blipFill>
          <a:blip r:embed="rId3"/>
          <a:stretch>
            <a:fillRect/>
          </a:stretch>
        </p:blipFill>
        <p:spPr>
          <a:xfrm>
            <a:off x="5708650" y="2443871"/>
            <a:ext cx="5067300" cy="4125147"/>
          </a:xfrm>
          <a:prstGeom prst="rect">
            <a:avLst/>
          </a:prstGeom>
          <a:ln>
            <a:noFill/>
          </a:ln>
          <a:effectLst>
            <a:softEdge rad="112500"/>
          </a:effectLst>
        </p:spPr>
      </p:pic>
      <p:pic>
        <p:nvPicPr>
          <p:cNvPr id="15" name="Picture 14" descr="A picture containing blue, table, laying&#10;&#10;Description automatically generated">
            <a:extLst>
              <a:ext uri="{FF2B5EF4-FFF2-40B4-BE49-F238E27FC236}">
                <a16:creationId xmlns:a16="http://schemas.microsoft.com/office/drawing/2014/main" id="{387A0A99-1E3A-EB7F-FB13-5936EE2914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0963" y="3121883"/>
            <a:ext cx="2179436" cy="3617324"/>
          </a:xfrm>
          <a:prstGeom prst="rect">
            <a:avLst/>
          </a:prstGeom>
        </p:spPr>
      </p:pic>
    </p:spTree>
    <p:extLst>
      <p:ext uri="{BB962C8B-B14F-4D97-AF65-F5344CB8AC3E}">
        <p14:creationId xmlns:p14="http://schemas.microsoft.com/office/powerpoint/2010/main" val="1380922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6E8890A-8E86-4EC7-9D03-E6205FB9BCCA}"/>
              </a:ext>
            </a:extLst>
          </p:cNvPr>
          <p:cNvSpPr>
            <a:spLocks noGrp="1"/>
          </p:cNvSpPr>
          <p:nvPr>
            <p:ph type="body" sz="quarter" idx="11"/>
          </p:nvPr>
        </p:nvSpPr>
        <p:spPr>
          <a:xfrm>
            <a:off x="304801" y="76200"/>
            <a:ext cx="7937500" cy="536448"/>
          </a:xfrm>
        </p:spPr>
        <p:txBody>
          <a:bodyPr/>
          <a:lstStyle/>
          <a:p>
            <a:r>
              <a:rPr lang="en-US" dirty="0"/>
              <a:t>Desiccant Dryers – Eco Advantage</a:t>
            </a:r>
          </a:p>
        </p:txBody>
      </p:sp>
      <p:sp>
        <p:nvSpPr>
          <p:cNvPr id="5" name="Text Placeholder 1">
            <a:extLst>
              <a:ext uri="{FF2B5EF4-FFF2-40B4-BE49-F238E27FC236}">
                <a16:creationId xmlns:a16="http://schemas.microsoft.com/office/drawing/2014/main" id="{233F8EFB-4B99-4F57-9FCB-CF054BC841F5}"/>
              </a:ext>
            </a:extLst>
          </p:cNvPr>
          <p:cNvSpPr txBox="1">
            <a:spLocks/>
          </p:cNvSpPr>
          <p:nvPr/>
        </p:nvSpPr>
        <p:spPr>
          <a:xfrm>
            <a:off x="609600" y="1803400"/>
            <a:ext cx="6604000" cy="4978400"/>
          </a:xfrm>
          <a:prstGeom prst="rect">
            <a:avLst/>
          </a:prstGeom>
        </p:spPr>
        <p:txBody>
          <a:bodyPr/>
          <a:lstStyle>
            <a:lvl1pPr marL="176213" indent="-176213" algn="l" rtl="0" eaLnBrk="1" fontAlgn="base" hangingPunct="1">
              <a:spcBef>
                <a:spcPct val="20000"/>
              </a:spcBef>
              <a:spcAft>
                <a:spcPct val="0"/>
              </a:spcAft>
              <a:buFont typeface="Wingdings" panose="05000000000000000000" pitchFamily="2" charset="2"/>
              <a:buChar char="§"/>
              <a:defRPr sz="1300" kern="1200">
                <a:solidFill>
                  <a:schemeClr val="accent1">
                    <a:lumMod val="75000"/>
                  </a:schemeClr>
                </a:solidFill>
                <a:latin typeface="Arial"/>
                <a:ea typeface="ＭＳ Ｐゴシック" pitchFamily="-110" charset="-128"/>
                <a:cs typeface="Arial"/>
              </a:defRPr>
            </a:lvl1pPr>
            <a:lvl2pPr marL="742950" indent="-285750" algn="l" rtl="0" eaLnBrk="1" fontAlgn="base" hangingPunct="1">
              <a:spcBef>
                <a:spcPct val="20000"/>
              </a:spcBef>
              <a:spcAft>
                <a:spcPct val="0"/>
              </a:spcAft>
              <a:buFont typeface="Arial" panose="020B0604020202020204" pitchFamily="34" charset="0"/>
              <a:buChar char="–"/>
              <a:defRPr sz="1300" kern="1200">
                <a:solidFill>
                  <a:schemeClr val="accent1"/>
                </a:solidFill>
                <a:latin typeface="+mn-lt"/>
                <a:ea typeface="ＭＳ Ｐゴシック" pitchFamily="-110"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371600" algn="l" rtl="0" eaLnBrk="1" fontAlgn="base" hangingPunct="1">
              <a:spcBef>
                <a:spcPct val="20000"/>
              </a:spcBef>
              <a:spcAft>
                <a:spcPct val="0"/>
              </a:spcAft>
              <a:buFont typeface="Arial" panose="020B0604020202020204" pitchFamily="34" charset="0"/>
              <a:defRPr sz="2000" kern="1200">
                <a:solidFill>
                  <a:schemeClr val="tx1"/>
                </a:solidFill>
                <a:latin typeface="+mn-lt"/>
                <a:ea typeface="ＭＳ Ｐゴシック" pitchFamily="-110"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594" indent="-228594" defTabSz="1219170">
              <a:lnSpc>
                <a:spcPct val="150000"/>
              </a:lnSpc>
              <a:buFont typeface="Arial" panose="020B0604020202020204" pitchFamily="34" charset="0"/>
              <a:buChar char="•"/>
              <a:defRPr/>
            </a:pPr>
            <a:endParaRPr lang="en-US" sz="1600" dirty="0">
              <a:solidFill>
                <a:srgbClr val="86909C">
                  <a:lumMod val="75000"/>
                </a:srgbClr>
              </a:solidFill>
            </a:endParaRPr>
          </a:p>
        </p:txBody>
      </p:sp>
      <p:pic>
        <p:nvPicPr>
          <p:cNvPr id="7" name="Picture 6">
            <a:extLst>
              <a:ext uri="{FF2B5EF4-FFF2-40B4-BE49-F238E27FC236}">
                <a16:creationId xmlns:a16="http://schemas.microsoft.com/office/drawing/2014/main" id="{BCE805A1-608A-4BC0-5747-B9D6BFFAAAE0}"/>
              </a:ext>
            </a:extLst>
          </p:cNvPr>
          <p:cNvPicPr>
            <a:picLocks noChangeAspect="1"/>
          </p:cNvPicPr>
          <p:nvPr/>
        </p:nvPicPr>
        <p:blipFill rotWithShape="1">
          <a:blip r:embed="rId2"/>
          <a:srcRect l="14219" t="-5086"/>
          <a:stretch/>
        </p:blipFill>
        <p:spPr>
          <a:xfrm>
            <a:off x="304800" y="814442"/>
            <a:ext cx="11480800" cy="477361"/>
          </a:xfrm>
          <a:prstGeom prst="rect">
            <a:avLst/>
          </a:prstGeom>
        </p:spPr>
      </p:pic>
      <p:sp>
        <p:nvSpPr>
          <p:cNvPr id="8" name="Text Placeholder 1">
            <a:extLst>
              <a:ext uri="{FF2B5EF4-FFF2-40B4-BE49-F238E27FC236}">
                <a16:creationId xmlns:a16="http://schemas.microsoft.com/office/drawing/2014/main" id="{890AB2C3-FB5B-0944-B5F4-E705180F8A2C}"/>
              </a:ext>
            </a:extLst>
          </p:cNvPr>
          <p:cNvSpPr txBox="1">
            <a:spLocks/>
          </p:cNvSpPr>
          <p:nvPr/>
        </p:nvSpPr>
        <p:spPr>
          <a:xfrm>
            <a:off x="711200" y="1355460"/>
            <a:ext cx="9042400" cy="587385"/>
          </a:xfrm>
          <a:prstGeom prst="rect">
            <a:avLst/>
          </a:prstGeom>
        </p:spPr>
        <p:txBody>
          <a:bodyPr/>
          <a:lstStyle>
            <a:lvl1pPr marL="176213" indent="-176213" algn="l" rtl="0" eaLnBrk="1" fontAlgn="base" hangingPunct="1">
              <a:spcBef>
                <a:spcPct val="20000"/>
              </a:spcBef>
              <a:spcAft>
                <a:spcPct val="0"/>
              </a:spcAft>
              <a:buFont typeface="Wingdings" panose="05000000000000000000" pitchFamily="2" charset="2"/>
              <a:buChar char="§"/>
              <a:defRPr sz="1300" kern="1200">
                <a:solidFill>
                  <a:schemeClr val="accent1">
                    <a:lumMod val="75000"/>
                  </a:schemeClr>
                </a:solidFill>
                <a:latin typeface="Arial"/>
                <a:ea typeface="ＭＳ Ｐゴシック" pitchFamily="-110" charset="-128"/>
                <a:cs typeface="Arial"/>
              </a:defRPr>
            </a:lvl1pPr>
            <a:lvl2pPr marL="742950" indent="-285750" algn="l" rtl="0" eaLnBrk="1" fontAlgn="base" hangingPunct="1">
              <a:spcBef>
                <a:spcPct val="20000"/>
              </a:spcBef>
              <a:spcAft>
                <a:spcPct val="0"/>
              </a:spcAft>
              <a:buFont typeface="Arial" panose="020B0604020202020204" pitchFamily="34" charset="0"/>
              <a:buChar char="–"/>
              <a:defRPr sz="1300" kern="1200">
                <a:solidFill>
                  <a:schemeClr val="accent1"/>
                </a:solidFill>
                <a:latin typeface="+mn-lt"/>
                <a:ea typeface="ＭＳ Ｐゴシック" pitchFamily="-110"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371600" algn="l" rtl="0" eaLnBrk="1" fontAlgn="base" hangingPunct="1">
              <a:spcBef>
                <a:spcPct val="20000"/>
              </a:spcBef>
              <a:spcAft>
                <a:spcPct val="0"/>
              </a:spcAft>
              <a:buFont typeface="Arial" panose="020B0604020202020204" pitchFamily="34" charset="0"/>
              <a:defRPr sz="2000" kern="1200">
                <a:solidFill>
                  <a:schemeClr val="tx1"/>
                </a:solidFill>
                <a:latin typeface="+mn-lt"/>
                <a:ea typeface="ＭＳ Ｐゴシック" pitchFamily="-110"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lnSpc>
                <a:spcPct val="150000"/>
              </a:lnSpc>
              <a:buNone/>
              <a:defRPr/>
            </a:pPr>
            <a:r>
              <a:rPr lang="en-US" sz="1867" dirty="0">
                <a:solidFill>
                  <a:srgbClr val="86909C">
                    <a:lumMod val="75000"/>
                  </a:srgbClr>
                </a:solidFill>
                <a:latin typeface="Calibri"/>
              </a:rPr>
              <a:t>Consider </a:t>
            </a:r>
            <a:r>
              <a:rPr lang="en-US" sz="1867" dirty="0" err="1">
                <a:solidFill>
                  <a:srgbClr val="86909C">
                    <a:lumMod val="75000"/>
                  </a:srgbClr>
                </a:solidFill>
                <a:latin typeface="Calibri"/>
              </a:rPr>
              <a:t>XFi</a:t>
            </a:r>
            <a:r>
              <a:rPr lang="en-US" sz="1867" dirty="0">
                <a:solidFill>
                  <a:srgbClr val="86909C">
                    <a:lumMod val="75000"/>
                  </a:srgbClr>
                </a:solidFill>
                <a:latin typeface="Calibri"/>
              </a:rPr>
              <a:t> heated blower model with advanced energy-saving features:</a:t>
            </a:r>
          </a:p>
          <a:p>
            <a:pPr marL="0" indent="0" defTabSz="1219170">
              <a:lnSpc>
                <a:spcPct val="150000"/>
              </a:lnSpc>
              <a:buNone/>
              <a:defRPr/>
            </a:pPr>
            <a:endParaRPr lang="en-US" sz="1867" dirty="0">
              <a:solidFill>
                <a:srgbClr val="86909C">
                  <a:lumMod val="75000"/>
                </a:srgbClr>
              </a:solidFill>
              <a:latin typeface="Calibri"/>
            </a:endParaRPr>
          </a:p>
          <a:p>
            <a:pPr marL="228594" indent="-228594" defTabSz="1219170">
              <a:lnSpc>
                <a:spcPct val="150000"/>
              </a:lnSpc>
              <a:buFont typeface="Arial" panose="020B0604020202020204" pitchFamily="34" charset="0"/>
              <a:buChar char="•"/>
              <a:defRPr/>
            </a:pPr>
            <a:endParaRPr lang="en-US" sz="1600" dirty="0">
              <a:solidFill>
                <a:srgbClr val="86909C">
                  <a:lumMod val="75000"/>
                </a:srgbClr>
              </a:solidFill>
            </a:endParaRPr>
          </a:p>
          <a:p>
            <a:pPr marL="228594" indent="-228594" defTabSz="1219170">
              <a:lnSpc>
                <a:spcPct val="150000"/>
              </a:lnSpc>
              <a:buFont typeface="Arial" panose="020B0604020202020204" pitchFamily="34" charset="0"/>
              <a:buChar char="•"/>
              <a:defRPr/>
            </a:pPr>
            <a:endParaRPr lang="en-US" sz="1600" dirty="0">
              <a:solidFill>
                <a:srgbClr val="86909C">
                  <a:lumMod val="75000"/>
                </a:srgbClr>
              </a:solidFill>
            </a:endParaRPr>
          </a:p>
          <a:p>
            <a:pPr marL="228594" indent="-228594" defTabSz="1219170">
              <a:lnSpc>
                <a:spcPct val="150000"/>
              </a:lnSpc>
              <a:buFont typeface="Arial" panose="020B0604020202020204" pitchFamily="34" charset="0"/>
              <a:buChar char="•"/>
              <a:defRPr/>
            </a:pPr>
            <a:endParaRPr lang="en-US" sz="1600" dirty="0">
              <a:solidFill>
                <a:srgbClr val="86909C">
                  <a:lumMod val="75000"/>
                </a:srgbClr>
              </a:solidFill>
            </a:endParaRPr>
          </a:p>
        </p:txBody>
      </p:sp>
      <p:pic>
        <p:nvPicPr>
          <p:cNvPr id="3" name="Picture 2">
            <a:extLst>
              <a:ext uri="{FF2B5EF4-FFF2-40B4-BE49-F238E27FC236}">
                <a16:creationId xmlns:a16="http://schemas.microsoft.com/office/drawing/2014/main" id="{8B056270-B6FC-B536-4B2B-F6B2BAE166C3}"/>
              </a:ext>
            </a:extLst>
          </p:cNvPr>
          <p:cNvPicPr>
            <a:picLocks noChangeAspect="1"/>
          </p:cNvPicPr>
          <p:nvPr/>
        </p:nvPicPr>
        <p:blipFill>
          <a:blip r:embed="rId3"/>
          <a:stretch>
            <a:fillRect/>
          </a:stretch>
        </p:blipFill>
        <p:spPr>
          <a:xfrm>
            <a:off x="6307229" y="1973401"/>
            <a:ext cx="4852359" cy="4711444"/>
          </a:xfrm>
          <a:prstGeom prst="rect">
            <a:avLst/>
          </a:prstGeom>
        </p:spPr>
      </p:pic>
      <p:sp>
        <p:nvSpPr>
          <p:cNvPr id="11" name="Text Placeholder 1">
            <a:extLst>
              <a:ext uri="{FF2B5EF4-FFF2-40B4-BE49-F238E27FC236}">
                <a16:creationId xmlns:a16="http://schemas.microsoft.com/office/drawing/2014/main" id="{2C6D4D62-D97E-38BE-CDBB-977561C446DD}"/>
              </a:ext>
            </a:extLst>
          </p:cNvPr>
          <p:cNvSpPr txBox="1">
            <a:spLocks/>
          </p:cNvSpPr>
          <p:nvPr/>
        </p:nvSpPr>
        <p:spPr>
          <a:xfrm>
            <a:off x="855572" y="1973400"/>
            <a:ext cx="5451656" cy="4406744"/>
          </a:xfrm>
          <a:prstGeom prst="rect">
            <a:avLst/>
          </a:prstGeom>
        </p:spPr>
        <p:txBody>
          <a:bodyPr/>
          <a:lstStyle>
            <a:lvl1pPr marL="176213" indent="-176213" algn="l" rtl="0" eaLnBrk="1" fontAlgn="base" hangingPunct="1">
              <a:spcBef>
                <a:spcPct val="20000"/>
              </a:spcBef>
              <a:spcAft>
                <a:spcPct val="0"/>
              </a:spcAft>
              <a:buFont typeface="Wingdings" panose="05000000000000000000" pitchFamily="2" charset="2"/>
              <a:buChar char="§"/>
              <a:defRPr sz="1300" kern="1200">
                <a:solidFill>
                  <a:schemeClr val="accent1">
                    <a:lumMod val="75000"/>
                  </a:schemeClr>
                </a:solidFill>
                <a:latin typeface="Arial"/>
                <a:ea typeface="ＭＳ Ｐゴシック" pitchFamily="-110" charset="-128"/>
                <a:cs typeface="Arial"/>
              </a:defRPr>
            </a:lvl1pPr>
            <a:lvl2pPr marL="742950" indent="-285750" algn="l" rtl="0" eaLnBrk="1" fontAlgn="base" hangingPunct="1">
              <a:spcBef>
                <a:spcPct val="20000"/>
              </a:spcBef>
              <a:spcAft>
                <a:spcPct val="0"/>
              </a:spcAft>
              <a:buFont typeface="Arial" panose="020B0604020202020204" pitchFamily="34" charset="0"/>
              <a:buChar char="–"/>
              <a:defRPr sz="1300" kern="1200">
                <a:solidFill>
                  <a:schemeClr val="accent1"/>
                </a:solidFill>
                <a:latin typeface="+mn-lt"/>
                <a:ea typeface="ＭＳ Ｐゴシック" pitchFamily="-110" charset="-128"/>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371600" algn="l" rtl="0" eaLnBrk="1" fontAlgn="base" hangingPunct="1">
              <a:spcBef>
                <a:spcPct val="20000"/>
              </a:spcBef>
              <a:spcAft>
                <a:spcPct val="0"/>
              </a:spcAft>
              <a:buFont typeface="Arial" panose="020B0604020202020204" pitchFamily="34" charset="0"/>
              <a:defRPr sz="2000" kern="1200">
                <a:solidFill>
                  <a:schemeClr val="tx1"/>
                </a:solidFill>
                <a:latin typeface="+mn-lt"/>
                <a:ea typeface="ＭＳ Ｐゴシック" pitchFamily="-110" charset="-128"/>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4945" indent="-234945" defTabSz="1219170">
              <a:lnSpc>
                <a:spcPct val="150000"/>
              </a:lnSpc>
              <a:buFont typeface="Arial" panose="020B0604020202020204" pitchFamily="34" charset="0"/>
              <a:buChar char="•"/>
              <a:defRPr/>
            </a:pPr>
            <a:r>
              <a:rPr lang="en-US" sz="1867" dirty="0">
                <a:solidFill>
                  <a:srgbClr val="86909C">
                    <a:lumMod val="75000"/>
                  </a:srgbClr>
                </a:solidFill>
                <a:latin typeface="Calibri"/>
              </a:rPr>
              <a:t>Patented </a:t>
            </a:r>
            <a:r>
              <a:rPr lang="en-US" sz="1867" dirty="0" err="1">
                <a:solidFill>
                  <a:srgbClr val="86909C">
                    <a:lumMod val="75000"/>
                  </a:srgbClr>
                </a:solidFill>
                <a:latin typeface="Calibri"/>
              </a:rPr>
              <a:t>ecoIntelligent</a:t>
            </a:r>
            <a:r>
              <a:rPr lang="en-US" sz="1867" dirty="0">
                <a:solidFill>
                  <a:srgbClr val="86909C">
                    <a:lumMod val="75000"/>
                  </a:srgbClr>
                </a:solidFill>
                <a:latin typeface="Calibri"/>
              </a:rPr>
              <a:t> control algorithm: </a:t>
            </a:r>
          </a:p>
          <a:p>
            <a:pPr marL="990575" lvl="1" indent="-380990" defTabSz="1219170">
              <a:lnSpc>
                <a:spcPct val="150000"/>
              </a:lnSpc>
              <a:buFont typeface="Arial" panose="020B0604020202020204" pitchFamily="34" charset="0"/>
              <a:buChar char="•"/>
              <a:defRPr/>
            </a:pPr>
            <a:r>
              <a:rPr lang="en-US" sz="1600" dirty="0">
                <a:solidFill>
                  <a:srgbClr val="86909C">
                    <a:lumMod val="75000"/>
                  </a:srgbClr>
                </a:solidFill>
                <a:latin typeface="Calibri"/>
              </a:rPr>
              <a:t>Continuously monitors inlet and ambient conditions; autonomous smart adjustment to environment</a:t>
            </a:r>
          </a:p>
          <a:p>
            <a:pPr marL="990575" lvl="1" indent="-380990" defTabSz="1219170">
              <a:lnSpc>
                <a:spcPct val="150000"/>
              </a:lnSpc>
              <a:buFont typeface="Arial" panose="020B0604020202020204" pitchFamily="34" charset="0"/>
              <a:buChar char="•"/>
              <a:defRPr/>
            </a:pPr>
            <a:r>
              <a:rPr lang="en-US" sz="1600" dirty="0">
                <a:solidFill>
                  <a:srgbClr val="86909C">
                    <a:lumMod val="75000"/>
                  </a:srgbClr>
                </a:solidFill>
                <a:latin typeface="Calibri"/>
              </a:rPr>
              <a:t>Dryer operation automatically adjusted for optimized performance and efficiency </a:t>
            </a:r>
          </a:p>
          <a:p>
            <a:pPr marL="990575" lvl="1" indent="-380990" defTabSz="1219170">
              <a:lnSpc>
                <a:spcPct val="150000"/>
              </a:lnSpc>
              <a:buFont typeface="Arial" panose="020B0604020202020204" pitchFamily="34" charset="0"/>
              <a:buChar char="•"/>
              <a:defRPr/>
            </a:pPr>
            <a:r>
              <a:rPr lang="en-US" sz="1600" dirty="0">
                <a:solidFill>
                  <a:srgbClr val="86909C">
                    <a:lumMod val="75000"/>
                  </a:srgbClr>
                </a:solidFill>
                <a:latin typeface="Calibri"/>
              </a:rPr>
              <a:t>Purge (cooling) air reduced by over 2/3 vs. standard model </a:t>
            </a:r>
          </a:p>
          <a:p>
            <a:pPr marL="234945" indent="-234945" defTabSz="1219170">
              <a:lnSpc>
                <a:spcPct val="150000"/>
              </a:lnSpc>
              <a:buFont typeface="Arial" panose="020B0604020202020204" pitchFamily="34" charset="0"/>
              <a:buChar char="•"/>
              <a:defRPr/>
            </a:pPr>
            <a:r>
              <a:rPr lang="en-US" sz="1867" dirty="0">
                <a:solidFill>
                  <a:srgbClr val="86909C">
                    <a:lumMod val="75000"/>
                  </a:srgbClr>
                </a:solidFill>
                <a:latin typeface="Calibri"/>
              </a:rPr>
              <a:t>Standard dew point monitoring and demand control</a:t>
            </a:r>
          </a:p>
          <a:p>
            <a:pPr marL="228594" indent="-228594" defTabSz="1219170">
              <a:lnSpc>
                <a:spcPct val="150000"/>
              </a:lnSpc>
              <a:buFont typeface="Arial" panose="020B0604020202020204" pitchFamily="34" charset="0"/>
              <a:buChar char="•"/>
              <a:defRPr/>
            </a:pPr>
            <a:endParaRPr lang="en-US" sz="1867" dirty="0">
              <a:solidFill>
                <a:srgbClr val="86909C">
                  <a:lumMod val="75000"/>
                </a:srgbClr>
              </a:solidFill>
            </a:endParaRPr>
          </a:p>
          <a:p>
            <a:pPr marL="228594" indent="-228594" defTabSz="1219170">
              <a:lnSpc>
                <a:spcPct val="150000"/>
              </a:lnSpc>
              <a:buFont typeface="Arial" panose="020B0604020202020204" pitchFamily="34" charset="0"/>
              <a:buChar char="•"/>
              <a:defRPr/>
            </a:pPr>
            <a:endParaRPr lang="en-US" sz="1600" dirty="0">
              <a:solidFill>
                <a:srgbClr val="86909C">
                  <a:lumMod val="75000"/>
                </a:srgbClr>
              </a:solidFill>
            </a:endParaRPr>
          </a:p>
        </p:txBody>
      </p:sp>
    </p:spTree>
    <p:extLst>
      <p:ext uri="{BB962C8B-B14F-4D97-AF65-F5344CB8AC3E}">
        <p14:creationId xmlns:p14="http://schemas.microsoft.com/office/powerpoint/2010/main" val="539622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13167465-23B3-4BF3-ACCD-1C9B91A4B820}"/>
              </a:ext>
            </a:extLst>
          </p:cNvPr>
          <p:cNvSpPr txBox="1">
            <a:spLocks/>
          </p:cNvSpPr>
          <p:nvPr/>
        </p:nvSpPr>
        <p:spPr bwMode="auto">
          <a:xfrm>
            <a:off x="2356703" y="2209800"/>
            <a:ext cx="7633126" cy="92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en-US" dirty="0">
                <a:cs typeface="Arial" panose="020B0604020202020204" pitchFamily="34" charset="0"/>
              </a:rPr>
              <a:t>Introduction by</a:t>
            </a:r>
          </a:p>
          <a:p>
            <a:r>
              <a:rPr lang="en-US" altLang="en-US" sz="2800" dirty="0">
                <a:cs typeface="Arial" panose="020B0604020202020204" pitchFamily="34" charset="0"/>
              </a:rPr>
              <a:t>Compressed Air Best Practices® Magazine</a:t>
            </a:r>
          </a:p>
          <a:p>
            <a:endParaRPr lang="en-US" altLang="en-US" sz="2800" dirty="0">
              <a:cs typeface="Arial" panose="020B0604020202020204" pitchFamily="34" charset="0"/>
            </a:endParaRPr>
          </a:p>
        </p:txBody>
      </p:sp>
      <p:sp>
        <p:nvSpPr>
          <p:cNvPr id="9" name="Title 1">
            <a:extLst>
              <a:ext uri="{FF2B5EF4-FFF2-40B4-BE49-F238E27FC236}">
                <a16:creationId xmlns:a16="http://schemas.microsoft.com/office/drawing/2014/main" id="{09C5703D-BF8E-4B32-AB16-8917DF0ECB88}"/>
              </a:ext>
            </a:extLst>
          </p:cNvPr>
          <p:cNvSpPr txBox="1">
            <a:spLocks/>
          </p:cNvSpPr>
          <p:nvPr/>
        </p:nvSpPr>
        <p:spPr bwMode="auto">
          <a:xfrm>
            <a:off x="1066800" y="1295806"/>
            <a:ext cx="101346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200" b="1" dirty="0">
                <a:solidFill>
                  <a:schemeClr val="accent4"/>
                </a:solidFill>
              </a:rPr>
              <a:t>Compressed Air System Design for Lowest kW/100scfm</a:t>
            </a:r>
          </a:p>
        </p:txBody>
      </p:sp>
      <p:sp>
        <p:nvSpPr>
          <p:cNvPr id="2" name="TextBox 1">
            <a:extLst>
              <a:ext uri="{FF2B5EF4-FFF2-40B4-BE49-F238E27FC236}">
                <a16:creationId xmlns:a16="http://schemas.microsoft.com/office/drawing/2014/main" id="{92381C32-EF84-473F-AED5-31A55FA68691}"/>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1026" name="Picture 2">
            <a:extLst>
              <a:ext uri="{FF2B5EF4-FFF2-40B4-BE49-F238E27FC236}">
                <a16:creationId xmlns:a16="http://schemas.microsoft.com/office/drawing/2014/main" id="{6FBF0DE1-5A81-461A-CE16-E23E1785F41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3136173"/>
            <a:ext cx="2868613" cy="372479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B9F35106-BF86-DC2C-BDAC-B7DCA9ED1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7800" y="4242886"/>
            <a:ext cx="1352550" cy="800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D428342C-C547-46D5-4EA8-8A951A94FC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9400" y="4004878"/>
            <a:ext cx="1666875"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76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computer, sitting, laptop&#10;&#10;Description automatically generated">
            <a:extLst>
              <a:ext uri="{FF2B5EF4-FFF2-40B4-BE49-F238E27FC236}">
                <a16:creationId xmlns:a16="http://schemas.microsoft.com/office/drawing/2014/main" id="{5251E184-8836-4A2D-87FA-8753CA0FD7AB}"/>
              </a:ext>
            </a:extLst>
          </p:cNvPr>
          <p:cNvPicPr>
            <a:picLocks noChangeAspect="1"/>
          </p:cNvPicPr>
          <p:nvPr/>
        </p:nvPicPr>
        <p:blipFill rotWithShape="1">
          <a:blip r:embed="rId2" cstate="print">
            <a:alphaModFix amt="85000"/>
            <a:duotone>
              <a:schemeClr val="accent3">
                <a:shade val="45000"/>
                <a:satMod val="135000"/>
              </a:schemeClr>
              <a:prstClr val="white"/>
            </a:duotone>
            <a:extLst>
              <a:ext uri="{28A0092B-C50C-407E-A947-70E740481C1C}">
                <a14:useLocalDpi xmlns:a14="http://schemas.microsoft.com/office/drawing/2010/main" val="0"/>
              </a:ext>
            </a:extLst>
          </a:blip>
          <a:srcRect l="6295" t="13804" b="6959"/>
          <a:stretch/>
        </p:blipFill>
        <p:spPr>
          <a:xfrm>
            <a:off x="2849996" y="787400"/>
            <a:ext cx="6502400" cy="4140424"/>
          </a:xfrm>
          <a:prstGeom prst="rect">
            <a:avLst/>
          </a:prstGeom>
          <a:ln>
            <a:noFill/>
          </a:ln>
          <a:effectLst>
            <a:softEdge rad="112500"/>
          </a:effectLst>
        </p:spPr>
      </p:pic>
      <p:sp>
        <p:nvSpPr>
          <p:cNvPr id="8" name="TextBox 7">
            <a:extLst>
              <a:ext uri="{FF2B5EF4-FFF2-40B4-BE49-F238E27FC236}">
                <a16:creationId xmlns:a16="http://schemas.microsoft.com/office/drawing/2014/main" id="{77F3B598-5105-4C22-8B5E-1F1BC1EEFC38}"/>
              </a:ext>
            </a:extLst>
          </p:cNvPr>
          <p:cNvSpPr txBox="1"/>
          <p:nvPr/>
        </p:nvSpPr>
        <p:spPr>
          <a:xfrm>
            <a:off x="2750616" y="5156200"/>
            <a:ext cx="6797565" cy="666786"/>
          </a:xfrm>
          <a:prstGeom prst="rect">
            <a:avLst/>
          </a:prstGeom>
          <a:noFill/>
        </p:spPr>
        <p:txBody>
          <a:bodyPr wrap="none" lIns="0" rtlCol="0">
            <a:spAutoFit/>
          </a:bodyPr>
          <a:lstStyle/>
          <a:p>
            <a:pPr algn="ctr" defTabSz="1219170" fontAlgn="base">
              <a:spcBef>
                <a:spcPct val="0"/>
              </a:spcBef>
              <a:spcAft>
                <a:spcPct val="0"/>
              </a:spcAft>
            </a:pPr>
            <a:r>
              <a:rPr lang="en-GB" sz="3733" b="1" dirty="0">
                <a:solidFill>
                  <a:srgbClr val="2A6DBB"/>
                </a:solidFill>
                <a:effectLst>
                  <a:reflection blurRad="6350" stA="50000" endA="300" endPos="50000" dist="29997" dir="5400000" sy="-100000" algn="bl" rotWithShape="0"/>
                </a:effectLst>
                <a:latin typeface="Kievit Offc Pro" panose="020B0504030101020102" pitchFamily="34" charset="0"/>
                <a:ea typeface="ＭＳ Ｐゴシック" panose="020B0600070205080204" pitchFamily="34" charset="-128"/>
              </a:rPr>
              <a:t>Thank you and see you next time!</a:t>
            </a:r>
            <a:endParaRPr lang="en-DE" sz="3733" b="1" dirty="0">
              <a:solidFill>
                <a:srgbClr val="2A6DBB"/>
              </a:solidFill>
              <a:effectLst>
                <a:reflection blurRad="6350" stA="50000" endA="300" endPos="50000" dist="29997" dir="5400000" sy="-100000" algn="bl" rotWithShape="0"/>
              </a:effectLst>
              <a:latin typeface="Kievit Offc Pro" panose="020B0504030101020102" pitchFamily="34" charset="0"/>
              <a:ea typeface="ＭＳ Ｐゴシック" panose="020B0600070205080204" pitchFamily="34" charset="-128"/>
            </a:endParaRPr>
          </a:p>
        </p:txBody>
      </p:sp>
    </p:spTree>
    <p:extLst>
      <p:ext uri="{BB962C8B-B14F-4D97-AF65-F5344CB8AC3E}">
        <p14:creationId xmlns:p14="http://schemas.microsoft.com/office/powerpoint/2010/main" val="1602705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B25E4-1321-CB4A-8BF9-17399A200B45}"/>
              </a:ext>
            </a:extLst>
          </p:cNvPr>
          <p:cNvSpPr>
            <a:spLocks noGrp="1"/>
          </p:cNvSpPr>
          <p:nvPr>
            <p:ph type="title"/>
          </p:nvPr>
        </p:nvSpPr>
        <p:spPr/>
        <p:txBody>
          <a:bodyPr>
            <a:noAutofit/>
          </a:bodyPr>
          <a:lstStyle/>
          <a:p>
            <a:pPr algn="ctr"/>
            <a:r>
              <a:rPr lang="en-US" sz="3200" dirty="0"/>
              <a:t>Best Practices EXPO Contest</a:t>
            </a:r>
          </a:p>
        </p:txBody>
      </p:sp>
      <p:sp>
        <p:nvSpPr>
          <p:cNvPr id="3" name="Content Placeholder 2">
            <a:extLst>
              <a:ext uri="{FF2B5EF4-FFF2-40B4-BE49-F238E27FC236}">
                <a16:creationId xmlns:a16="http://schemas.microsoft.com/office/drawing/2014/main" id="{A60A06B7-CF9E-D646-9BAA-2A5EEF6028A4}"/>
              </a:ext>
            </a:extLst>
          </p:cNvPr>
          <p:cNvSpPr>
            <a:spLocks noGrp="1"/>
          </p:cNvSpPr>
          <p:nvPr>
            <p:ph sz="quarter" idx="1"/>
          </p:nvPr>
        </p:nvSpPr>
        <p:spPr>
          <a:xfrm>
            <a:off x="152400" y="1141227"/>
            <a:ext cx="5638800" cy="4800601"/>
          </a:xfrm>
        </p:spPr>
        <p:txBody>
          <a:bodyPr>
            <a:normAutofit/>
          </a:bodyPr>
          <a:lstStyle/>
          <a:p>
            <a:pPr marL="0" lvl="0" indent="0" fontAlgn="base">
              <a:spcBef>
                <a:spcPct val="0"/>
              </a:spcBef>
              <a:spcAft>
                <a:spcPct val="0"/>
              </a:spcAft>
              <a:buNone/>
              <a:defRPr/>
            </a:pPr>
            <a:r>
              <a:rPr lang="en-US" altLang="en-US" sz="2000" dirty="0">
                <a:solidFill>
                  <a:prstClr val="black"/>
                </a:solidFill>
              </a:rPr>
              <a:t>Play for a chance to win a </a:t>
            </a:r>
            <a:r>
              <a:rPr lang="en-US" altLang="en-US" sz="2000" b="1" dirty="0">
                <a:solidFill>
                  <a:prstClr val="black"/>
                </a:solidFill>
              </a:rPr>
              <a:t>FREE Full Conference Pass </a:t>
            </a:r>
            <a:r>
              <a:rPr lang="en-US" altLang="en-US" sz="2000" dirty="0">
                <a:solidFill>
                  <a:prstClr val="black"/>
                </a:solidFill>
              </a:rPr>
              <a:t>to the Best Practices 2022 EXPO &amp; Conference!! This is a $675 value! This contest is open to factory personnel, compressed air distributors, utility incentive programs and engineering firms. Exhibiting and sponsor companies are not qualified. Winners will be randomly selected from those who submitted a correct answer and notified tomorrow via email. </a:t>
            </a:r>
          </a:p>
          <a:p>
            <a:pPr marL="0" lvl="0" indent="0" algn="ctr" fontAlgn="base">
              <a:spcBef>
                <a:spcPct val="0"/>
              </a:spcBef>
              <a:spcAft>
                <a:spcPct val="0"/>
              </a:spcAft>
              <a:buClrTx/>
              <a:buSzTx/>
              <a:buNone/>
              <a:defRPr/>
            </a:pPr>
            <a:endParaRPr lang="en-US" altLang="en-US" sz="2000" dirty="0">
              <a:solidFill>
                <a:prstClr val="black"/>
              </a:solidFill>
            </a:endParaRPr>
          </a:p>
          <a:p>
            <a:pPr marL="0" lvl="0" indent="0" algn="ctr" fontAlgn="base">
              <a:spcBef>
                <a:spcPct val="0"/>
              </a:spcBef>
              <a:spcAft>
                <a:spcPct val="0"/>
              </a:spcAft>
              <a:buClrTx/>
              <a:buSzTx/>
              <a:buNone/>
              <a:defRPr/>
            </a:pPr>
            <a:r>
              <a:rPr lang="en-US" altLang="en-US" sz="2000" dirty="0">
                <a:solidFill>
                  <a:prstClr val="black"/>
                </a:solidFill>
              </a:rPr>
              <a:t>Please submit your answer in the questions box.</a:t>
            </a:r>
          </a:p>
          <a:p>
            <a:pPr algn="ctr"/>
            <a:endParaRPr lang="en-US" dirty="0"/>
          </a:p>
        </p:txBody>
      </p:sp>
      <p:sp>
        <p:nvSpPr>
          <p:cNvPr id="8" name="TextBox 7">
            <a:extLst>
              <a:ext uri="{FF2B5EF4-FFF2-40B4-BE49-F238E27FC236}">
                <a16:creationId xmlns:a16="http://schemas.microsoft.com/office/drawing/2014/main" id="{31CF61BF-3948-426C-930E-06C8D71C817F}"/>
              </a:ext>
            </a:extLst>
          </p:cNvPr>
          <p:cNvSpPr txBox="1"/>
          <p:nvPr/>
        </p:nvSpPr>
        <p:spPr>
          <a:xfrm>
            <a:off x="3581400" y="6206226"/>
            <a:ext cx="5334000" cy="646331"/>
          </a:xfrm>
          <a:prstGeom prst="rect">
            <a:avLst/>
          </a:prstGeom>
          <a:noFill/>
        </p:spPr>
        <p:txBody>
          <a:bodyPr wrap="square" rtlCol="0">
            <a:spAutoFit/>
          </a:bodyPr>
          <a:lstStyle/>
          <a:p>
            <a:r>
              <a:rPr lang="en-US" dirty="0"/>
              <a:t>*By entering you are giving permission to announce your name if you are a winner</a:t>
            </a:r>
          </a:p>
        </p:txBody>
      </p:sp>
      <p:sp>
        <p:nvSpPr>
          <p:cNvPr id="9" name="TextBox 8">
            <a:extLst>
              <a:ext uri="{FF2B5EF4-FFF2-40B4-BE49-F238E27FC236}">
                <a16:creationId xmlns:a16="http://schemas.microsoft.com/office/drawing/2014/main" id="{A1ECF6E9-B554-4840-81A0-3D666A64F769}"/>
              </a:ext>
            </a:extLst>
          </p:cNvPr>
          <p:cNvSpPr txBox="1">
            <a:spLocks noChangeArrowheads="1"/>
          </p:cNvSpPr>
          <p:nvPr/>
        </p:nvSpPr>
        <p:spPr bwMode="auto">
          <a:xfrm>
            <a:off x="5988215" y="1066800"/>
            <a:ext cx="5572387" cy="369332"/>
          </a:xfrm>
          <a:prstGeom prst="rect">
            <a:avLst/>
          </a:prstGeom>
          <a:solidFill>
            <a:srgbClr val="8B2E54"/>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How can you achieve lowest specific power?</a:t>
            </a:r>
          </a:p>
        </p:txBody>
      </p:sp>
      <p:graphicFrame>
        <p:nvGraphicFramePr>
          <p:cNvPr id="7" name="Diagram 6">
            <a:extLst>
              <a:ext uri="{FF2B5EF4-FFF2-40B4-BE49-F238E27FC236}">
                <a16:creationId xmlns:a16="http://schemas.microsoft.com/office/drawing/2014/main" id="{5F0FB07E-E00B-4886-ABD1-B0EC8EFD470C}"/>
              </a:ext>
            </a:extLst>
          </p:cNvPr>
          <p:cNvGraphicFramePr/>
          <p:nvPr>
            <p:extLst>
              <p:ext uri="{D42A27DB-BD31-4B8C-83A1-F6EECF244321}">
                <p14:modId xmlns:p14="http://schemas.microsoft.com/office/powerpoint/2010/main" val="50335021"/>
              </p:ext>
            </p:extLst>
          </p:nvPr>
        </p:nvGraphicFramePr>
        <p:xfrm>
          <a:off x="5988215" y="1828800"/>
          <a:ext cx="5474479" cy="38486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76665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B25E4-1321-CB4A-8BF9-17399A200B45}"/>
              </a:ext>
            </a:extLst>
          </p:cNvPr>
          <p:cNvSpPr>
            <a:spLocks noGrp="1"/>
          </p:cNvSpPr>
          <p:nvPr>
            <p:ph type="title"/>
          </p:nvPr>
        </p:nvSpPr>
        <p:spPr/>
        <p:txBody>
          <a:bodyPr>
            <a:noAutofit/>
          </a:bodyPr>
          <a:lstStyle/>
          <a:p>
            <a:pPr algn="ctr"/>
            <a:r>
              <a:rPr lang="en-US" sz="3200" dirty="0"/>
              <a:t>Best Practices EXPO Contest</a:t>
            </a:r>
          </a:p>
        </p:txBody>
      </p:sp>
      <p:sp>
        <p:nvSpPr>
          <p:cNvPr id="3" name="Content Placeholder 2">
            <a:extLst>
              <a:ext uri="{FF2B5EF4-FFF2-40B4-BE49-F238E27FC236}">
                <a16:creationId xmlns:a16="http://schemas.microsoft.com/office/drawing/2014/main" id="{A60A06B7-CF9E-D646-9BAA-2A5EEF6028A4}"/>
              </a:ext>
            </a:extLst>
          </p:cNvPr>
          <p:cNvSpPr>
            <a:spLocks noGrp="1"/>
          </p:cNvSpPr>
          <p:nvPr>
            <p:ph sz="quarter" idx="1"/>
          </p:nvPr>
        </p:nvSpPr>
        <p:spPr>
          <a:xfrm>
            <a:off x="152400" y="1141227"/>
            <a:ext cx="5638800" cy="4800601"/>
          </a:xfrm>
        </p:spPr>
        <p:txBody>
          <a:bodyPr>
            <a:normAutofit/>
          </a:bodyPr>
          <a:lstStyle/>
          <a:p>
            <a:pPr marL="0" lvl="0" indent="0" fontAlgn="base">
              <a:spcBef>
                <a:spcPct val="0"/>
              </a:spcBef>
              <a:spcAft>
                <a:spcPct val="0"/>
              </a:spcAft>
              <a:buNone/>
              <a:defRPr/>
            </a:pPr>
            <a:r>
              <a:rPr lang="en-US" altLang="en-US" sz="2000" dirty="0">
                <a:solidFill>
                  <a:prstClr val="black"/>
                </a:solidFill>
              </a:rPr>
              <a:t>Play for a chance to win a </a:t>
            </a:r>
            <a:r>
              <a:rPr lang="en-US" altLang="en-US" sz="2000" b="1" dirty="0">
                <a:solidFill>
                  <a:prstClr val="black"/>
                </a:solidFill>
              </a:rPr>
              <a:t>FREE Full Conference Pass </a:t>
            </a:r>
            <a:r>
              <a:rPr lang="en-US" altLang="en-US" sz="2000" dirty="0">
                <a:solidFill>
                  <a:prstClr val="black"/>
                </a:solidFill>
              </a:rPr>
              <a:t>to the Best Practices 2022 EXPO &amp; Conference!! This is a $675 value! This contest is open to factory personnel, compressed air distributors, utility incentive programs and engineering firms. Exhibiting and sponsor companies are not qualified. Winners will be randomly selected from those who submitted a correct answer and notified tomorrow via email. </a:t>
            </a:r>
          </a:p>
          <a:p>
            <a:pPr marL="0" lvl="0" indent="0" algn="ctr" fontAlgn="base">
              <a:spcBef>
                <a:spcPct val="0"/>
              </a:spcBef>
              <a:spcAft>
                <a:spcPct val="0"/>
              </a:spcAft>
              <a:buClrTx/>
              <a:buSzTx/>
              <a:buNone/>
              <a:defRPr/>
            </a:pPr>
            <a:endParaRPr lang="en-US" altLang="en-US" sz="2000" dirty="0">
              <a:solidFill>
                <a:prstClr val="black"/>
              </a:solidFill>
            </a:endParaRPr>
          </a:p>
          <a:p>
            <a:pPr marL="0" lvl="0" indent="0" algn="ctr" fontAlgn="base">
              <a:spcBef>
                <a:spcPct val="0"/>
              </a:spcBef>
              <a:spcAft>
                <a:spcPct val="0"/>
              </a:spcAft>
              <a:buClrTx/>
              <a:buSzTx/>
              <a:buNone/>
              <a:defRPr/>
            </a:pPr>
            <a:r>
              <a:rPr lang="en-US" altLang="en-US" sz="2000" dirty="0">
                <a:solidFill>
                  <a:prstClr val="black"/>
                </a:solidFill>
              </a:rPr>
              <a:t>Please submit your answer in the questions box.</a:t>
            </a:r>
          </a:p>
          <a:p>
            <a:pPr algn="ctr"/>
            <a:endParaRPr lang="en-US" dirty="0"/>
          </a:p>
        </p:txBody>
      </p:sp>
      <p:sp>
        <p:nvSpPr>
          <p:cNvPr id="8" name="TextBox 7">
            <a:extLst>
              <a:ext uri="{FF2B5EF4-FFF2-40B4-BE49-F238E27FC236}">
                <a16:creationId xmlns:a16="http://schemas.microsoft.com/office/drawing/2014/main" id="{31CF61BF-3948-426C-930E-06C8D71C817F}"/>
              </a:ext>
            </a:extLst>
          </p:cNvPr>
          <p:cNvSpPr txBox="1"/>
          <p:nvPr/>
        </p:nvSpPr>
        <p:spPr>
          <a:xfrm>
            <a:off x="3581400" y="6206226"/>
            <a:ext cx="5334000" cy="646331"/>
          </a:xfrm>
          <a:prstGeom prst="rect">
            <a:avLst/>
          </a:prstGeom>
          <a:noFill/>
        </p:spPr>
        <p:txBody>
          <a:bodyPr wrap="square" rtlCol="0">
            <a:spAutoFit/>
          </a:bodyPr>
          <a:lstStyle/>
          <a:p>
            <a:r>
              <a:rPr lang="en-US" dirty="0"/>
              <a:t>*By entering you are giving permission to announce your name if you are a winner</a:t>
            </a:r>
          </a:p>
        </p:txBody>
      </p:sp>
      <p:sp>
        <p:nvSpPr>
          <p:cNvPr id="9" name="TextBox 8">
            <a:extLst>
              <a:ext uri="{FF2B5EF4-FFF2-40B4-BE49-F238E27FC236}">
                <a16:creationId xmlns:a16="http://schemas.microsoft.com/office/drawing/2014/main" id="{A1ECF6E9-B554-4840-81A0-3D666A64F769}"/>
              </a:ext>
            </a:extLst>
          </p:cNvPr>
          <p:cNvSpPr txBox="1">
            <a:spLocks noChangeArrowheads="1"/>
          </p:cNvSpPr>
          <p:nvPr/>
        </p:nvSpPr>
        <p:spPr bwMode="auto">
          <a:xfrm>
            <a:off x="5988215" y="1066800"/>
            <a:ext cx="5572387" cy="369332"/>
          </a:xfrm>
          <a:prstGeom prst="rect">
            <a:avLst/>
          </a:prstGeom>
          <a:solidFill>
            <a:srgbClr val="8B2E54"/>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How can you achieve lowest specific power?</a:t>
            </a:r>
          </a:p>
        </p:txBody>
      </p:sp>
      <p:graphicFrame>
        <p:nvGraphicFramePr>
          <p:cNvPr id="7" name="Diagram 6">
            <a:extLst>
              <a:ext uri="{FF2B5EF4-FFF2-40B4-BE49-F238E27FC236}">
                <a16:creationId xmlns:a16="http://schemas.microsoft.com/office/drawing/2014/main" id="{5F0FB07E-E00B-4886-ABD1-B0EC8EFD470C}"/>
              </a:ext>
            </a:extLst>
          </p:cNvPr>
          <p:cNvGraphicFramePr/>
          <p:nvPr>
            <p:extLst>
              <p:ext uri="{D42A27DB-BD31-4B8C-83A1-F6EECF244321}">
                <p14:modId xmlns:p14="http://schemas.microsoft.com/office/powerpoint/2010/main" val="619997700"/>
              </p:ext>
            </p:extLst>
          </p:nvPr>
        </p:nvGraphicFramePr>
        <p:xfrm>
          <a:off x="5988215" y="1828800"/>
          <a:ext cx="5474479" cy="38486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A3A33B47-AE77-DBE0-1275-DC15907AD19F}"/>
              </a:ext>
            </a:extLst>
          </p:cNvPr>
          <p:cNvPicPr>
            <a:picLocks noChangeAspect="1"/>
          </p:cNvPicPr>
          <p:nvPr/>
        </p:nvPicPr>
        <p:blipFill>
          <a:blip r:embed="rId7"/>
          <a:stretch>
            <a:fillRect/>
          </a:stretch>
        </p:blipFill>
        <p:spPr>
          <a:xfrm>
            <a:off x="5791160" y="4575426"/>
            <a:ext cx="914479" cy="914479"/>
          </a:xfrm>
          <a:prstGeom prst="rect">
            <a:avLst/>
          </a:prstGeom>
        </p:spPr>
      </p:pic>
    </p:spTree>
    <p:extLst>
      <p:ext uri="{BB962C8B-B14F-4D97-AF65-F5344CB8AC3E}">
        <p14:creationId xmlns:p14="http://schemas.microsoft.com/office/powerpoint/2010/main" val="1056532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839989" y="3011940"/>
            <a:ext cx="754201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2000" dirty="0">
                <a:solidFill>
                  <a:prstClr val="black"/>
                </a:solidFill>
                <a:latin typeface="+mj-lt"/>
              </a:rPr>
              <a:t>Please submit any questions through the Question Window on your </a:t>
            </a:r>
            <a:r>
              <a:rPr lang="en-US" altLang="en-US" sz="2000" dirty="0" err="1">
                <a:solidFill>
                  <a:prstClr val="black"/>
                </a:solidFill>
                <a:latin typeface="+mj-lt"/>
              </a:rPr>
              <a:t>GoToWebinar</a:t>
            </a:r>
            <a:r>
              <a:rPr lang="en-US" altLang="en-US" sz="2000" dirty="0">
                <a:solidFill>
                  <a:prstClr val="black"/>
                </a:solidFill>
                <a:latin typeface="+mj-lt"/>
              </a:rPr>
              <a:t> interface, directing them to Compressed Air Best Practices Magazine. Our panelists will do their best to address your questions and will follow up with you on anything that goes unanswered during this session. </a:t>
            </a:r>
          </a:p>
          <a:p>
            <a:pPr fontAlgn="base">
              <a:spcBef>
                <a:spcPct val="0"/>
              </a:spcBef>
              <a:spcAft>
                <a:spcPct val="0"/>
              </a:spcAft>
              <a:defRPr/>
            </a:pPr>
            <a:r>
              <a:rPr lang="en-US" altLang="en-US" sz="2000" b="1" dirty="0">
                <a:solidFill>
                  <a:prstClr val="black"/>
                </a:solidFill>
                <a:latin typeface="+mj-lt"/>
              </a:rPr>
              <a:t>Thank you for attending!</a:t>
            </a:r>
          </a:p>
        </p:txBody>
      </p:sp>
      <p:sp>
        <p:nvSpPr>
          <p:cNvPr id="14" name="Subtitle 13">
            <a:extLst>
              <a:ext uri="{FF2B5EF4-FFF2-40B4-BE49-F238E27FC236}">
                <a16:creationId xmlns:a16="http://schemas.microsoft.com/office/drawing/2014/main" id="{FE5354C5-89D0-47DE-8C4A-BEE50BA88786}"/>
              </a:ext>
            </a:extLst>
          </p:cNvPr>
          <p:cNvSpPr txBox="1">
            <a:spLocks/>
          </p:cNvSpPr>
          <p:nvPr/>
        </p:nvSpPr>
        <p:spPr bwMode="auto">
          <a:xfrm>
            <a:off x="5086350" y="2312670"/>
            <a:ext cx="2019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US" altLang="en-US" sz="2800" b="1" dirty="0">
                <a:solidFill>
                  <a:sysClr val="windowText" lastClr="000000"/>
                </a:solidFill>
                <a:latin typeface="Calibri" panose="020F0502020204030204"/>
              </a:rPr>
              <a:t>Q&amp;A</a:t>
            </a:r>
          </a:p>
          <a:p>
            <a:pPr>
              <a:defRPr/>
            </a:pPr>
            <a:endParaRPr lang="en-US" altLang="en-US" dirty="0">
              <a:solidFill>
                <a:sysClr val="windowText" lastClr="000000"/>
              </a:solidFill>
              <a:latin typeface="Calibri" panose="020F0502020204030204"/>
            </a:endParaRPr>
          </a:p>
        </p:txBody>
      </p:sp>
      <p:sp>
        <p:nvSpPr>
          <p:cNvPr id="7" name="Title 1">
            <a:extLst>
              <a:ext uri="{FF2B5EF4-FFF2-40B4-BE49-F238E27FC236}">
                <a16:creationId xmlns:a16="http://schemas.microsoft.com/office/drawing/2014/main" id="{8C558374-4FA9-41D8-9CF6-303C693E1729}"/>
              </a:ext>
            </a:extLst>
          </p:cNvPr>
          <p:cNvSpPr txBox="1">
            <a:spLocks/>
          </p:cNvSpPr>
          <p:nvPr/>
        </p:nvSpPr>
        <p:spPr bwMode="auto">
          <a:xfrm>
            <a:off x="1066800" y="1911307"/>
            <a:ext cx="100584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200" b="1" dirty="0">
                <a:solidFill>
                  <a:schemeClr val="accent4"/>
                </a:solidFill>
              </a:rPr>
              <a:t>Compressed Air System Design for Lowest kW/100scfm</a:t>
            </a:r>
          </a:p>
          <a:p>
            <a:pPr fontAlgn="auto">
              <a:spcAft>
                <a:spcPts val="0"/>
              </a:spcAft>
              <a:defRPr/>
            </a:pPr>
            <a:endParaRPr lang="en-US" sz="3200" b="1" dirty="0">
              <a:solidFill>
                <a:schemeClr val="accent4"/>
              </a:solidFill>
            </a:endParaRPr>
          </a:p>
        </p:txBody>
      </p:sp>
      <p:sp>
        <p:nvSpPr>
          <p:cNvPr id="2" name="TextBox 1">
            <a:extLst>
              <a:ext uri="{FF2B5EF4-FFF2-40B4-BE49-F238E27FC236}">
                <a16:creationId xmlns:a16="http://schemas.microsoft.com/office/drawing/2014/main" id="{D5B31B15-D9F9-4DD4-B1EA-82E3226842CF}"/>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8" name="Picture 2">
            <a:extLst>
              <a:ext uri="{FF2B5EF4-FFF2-40B4-BE49-F238E27FC236}">
                <a16:creationId xmlns:a16="http://schemas.microsoft.com/office/drawing/2014/main" id="{A255052D-3AFD-60B7-6C5E-B47B729EDA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7800" y="4242886"/>
            <a:ext cx="1352550" cy="800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19E17AC9-379D-247B-5580-9872DC483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9400" y="4004878"/>
            <a:ext cx="1666875"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51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1859684" y="1564129"/>
            <a:ext cx="847263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US" altLang="en-US" sz="2400" kern="0" dirty="0">
                <a:solidFill>
                  <a:prstClr val="black"/>
                </a:solidFill>
                <a:latin typeface="+mj-lt"/>
              </a:rPr>
              <a:t>The recording and slides of this webinar will be made available to attendees via email later today. </a:t>
            </a:r>
          </a:p>
          <a:p>
            <a:pPr algn="ctr" eaLnBrk="0" fontAlgn="base" hangingPunct="0">
              <a:spcBef>
                <a:spcPct val="0"/>
              </a:spcBef>
              <a:spcAft>
                <a:spcPct val="0"/>
              </a:spcAft>
              <a:defRPr/>
            </a:pPr>
            <a:endParaRPr lang="en-US" altLang="en-US" sz="2400" kern="0" dirty="0">
              <a:solidFill>
                <a:prstClr val="black"/>
              </a:solidFill>
              <a:latin typeface="+mj-lt"/>
            </a:endParaRPr>
          </a:p>
          <a:p>
            <a:pPr algn="ctr" eaLnBrk="0" fontAlgn="base" hangingPunct="0">
              <a:spcBef>
                <a:spcPct val="0"/>
              </a:spcBef>
              <a:spcAft>
                <a:spcPct val="0"/>
              </a:spcAft>
              <a:defRPr/>
            </a:pPr>
            <a:r>
              <a:rPr lang="en-US" altLang="en-US" sz="2400" kern="0" dirty="0">
                <a:solidFill>
                  <a:prstClr val="black"/>
                </a:solidFill>
                <a:latin typeface="+mj-lt"/>
              </a:rPr>
              <a:t>PDH Certificates will be e-mailed to Attendees within 2 days.</a:t>
            </a:r>
            <a:endParaRPr lang="en-US" altLang="en-US" sz="2400" b="1" kern="0" dirty="0">
              <a:solidFill>
                <a:prstClr val="black"/>
              </a:solidFill>
              <a:latin typeface="+mj-lt"/>
            </a:endParaRPr>
          </a:p>
        </p:txBody>
      </p:sp>
      <p:sp>
        <p:nvSpPr>
          <p:cNvPr id="12" name="Title 1">
            <a:extLst>
              <a:ext uri="{FF2B5EF4-FFF2-40B4-BE49-F238E27FC236}">
                <a16:creationId xmlns:a16="http://schemas.microsoft.com/office/drawing/2014/main" id="{60B226DA-101F-4830-B78E-81F720F44D4D}"/>
              </a:ext>
            </a:extLst>
          </p:cNvPr>
          <p:cNvSpPr>
            <a:spLocks noGrp="1"/>
          </p:cNvSpPr>
          <p:nvPr>
            <p:ph type="title"/>
          </p:nvPr>
        </p:nvSpPr>
        <p:spPr>
          <a:xfrm>
            <a:off x="1981200" y="152400"/>
            <a:ext cx="8305800" cy="563562"/>
          </a:xfrm>
        </p:spPr>
        <p:txBody>
          <a:bodyPr/>
          <a:lstStyle/>
          <a:p>
            <a:pPr algn="ctr"/>
            <a:r>
              <a:rPr lang="en-US" dirty="0"/>
              <a:t>Thank you for attending!</a:t>
            </a:r>
          </a:p>
        </p:txBody>
      </p:sp>
    </p:spTree>
    <p:extLst>
      <p:ext uri="{BB962C8B-B14F-4D97-AF65-F5344CB8AC3E}">
        <p14:creationId xmlns:p14="http://schemas.microsoft.com/office/powerpoint/2010/main" val="104632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926C33-8650-4869-85E8-3400B3EBAF0A}"/>
              </a:ext>
            </a:extLst>
          </p:cNvPr>
          <p:cNvSpPr txBox="1"/>
          <p:nvPr/>
        </p:nvSpPr>
        <p:spPr>
          <a:xfrm>
            <a:off x="2667000" y="5029200"/>
            <a:ext cx="6629399" cy="1107996"/>
          </a:xfrm>
          <a:prstGeom prst="rect">
            <a:avLst/>
          </a:prstGeom>
          <a:noFill/>
        </p:spPr>
        <p:txBody>
          <a:bodyPr wrap="square">
            <a:spAutoFit/>
          </a:bodyPr>
          <a:lstStyle/>
          <a:p>
            <a:pPr algn="ctr">
              <a:defRPr/>
            </a:pPr>
            <a:r>
              <a:rPr lang="en-US" sz="1600" b="1" kern="0" dirty="0">
                <a:solidFill>
                  <a:sysClr val="windowText" lastClr="000000"/>
                </a:solidFill>
                <a:latin typeface="Calibri" panose="020F0502020204030204"/>
              </a:rPr>
              <a:t>Thursday, July 21, 2022 – 2:00 PM EST</a:t>
            </a:r>
          </a:p>
          <a:p>
            <a:pPr algn="ctr">
              <a:defRPr/>
            </a:pPr>
            <a:r>
              <a:rPr lang="en-US" sz="1600" kern="0" dirty="0">
                <a:solidFill>
                  <a:sysClr val="windowText" lastClr="000000"/>
                </a:solidFill>
                <a:latin typeface="Calibri" panose="020F0502020204030204"/>
              </a:rPr>
              <a:t>Register for free at</a:t>
            </a:r>
          </a:p>
          <a:p>
            <a:pPr algn="ctr">
              <a:defRPr/>
            </a:pPr>
            <a:r>
              <a:rPr lang="en-US" sz="1600" kern="0" dirty="0">
                <a:solidFill>
                  <a:sysClr val="windowText" lastClr="000000"/>
                </a:solidFill>
                <a:latin typeface="Calibri" panose="020F0502020204030204"/>
                <a:hlinkClick r:id="rId3"/>
              </a:rPr>
              <a:t>www.airbestpractices.com/webinars</a:t>
            </a:r>
          </a:p>
          <a:p>
            <a:pPr algn="ctr">
              <a:defRPr/>
            </a:pPr>
            <a:endParaRPr lang="en-US" kern="0" dirty="0">
              <a:solidFill>
                <a:sysClr val="windowText" lastClr="000000"/>
              </a:solidFill>
              <a:latin typeface="Calibri" panose="020F0502020204030204"/>
            </a:endParaRPr>
          </a:p>
        </p:txBody>
      </p:sp>
      <p:sp>
        <p:nvSpPr>
          <p:cNvPr id="10" name="Title 1">
            <a:extLst>
              <a:ext uri="{FF2B5EF4-FFF2-40B4-BE49-F238E27FC236}">
                <a16:creationId xmlns:a16="http://schemas.microsoft.com/office/drawing/2014/main" id="{EE7111DF-B3FD-46B5-980C-08DAA98737AF}"/>
              </a:ext>
            </a:extLst>
          </p:cNvPr>
          <p:cNvSpPr txBox="1">
            <a:spLocks/>
          </p:cNvSpPr>
          <p:nvPr/>
        </p:nvSpPr>
        <p:spPr>
          <a:xfrm>
            <a:off x="1333499" y="902356"/>
            <a:ext cx="9296400" cy="1107996"/>
          </a:xfrm>
          <a:prstGeom prst="rect">
            <a:avLst/>
          </a:prstGeom>
        </p:spPr>
        <p:txBody>
          <a:bodyPr vert="horz" rtlCol="0" anchor="b">
            <a:normAutofit fontScale="97500"/>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algn="ctr"/>
            <a:r>
              <a:rPr lang="en-US" sz="2000" b="1" dirty="0">
                <a:cs typeface="Arial"/>
              </a:rPr>
              <a:t>July 2022 Webinar</a:t>
            </a:r>
            <a:br>
              <a:rPr lang="en-US" sz="2400" b="1" dirty="0">
                <a:solidFill>
                  <a:srgbClr val="85214B"/>
                </a:solidFill>
                <a:cs typeface="Arial"/>
              </a:rPr>
            </a:br>
            <a:r>
              <a:rPr lang="en-US" sz="2400" b="1" dirty="0">
                <a:solidFill>
                  <a:srgbClr val="008944"/>
                </a:solidFill>
                <a:latin typeface="Arial" panose="020B0604020202020204" pitchFamily="34" charset="0"/>
              </a:rPr>
              <a:t> Applications for Adiabatic Cooling Technology</a:t>
            </a:r>
            <a:endParaRPr lang="en-US" sz="2400" b="1" dirty="0">
              <a:solidFill>
                <a:srgbClr val="85214B"/>
              </a:solidFill>
              <a:cs typeface="Arial"/>
            </a:endParaRPr>
          </a:p>
        </p:txBody>
      </p:sp>
      <p:sp>
        <p:nvSpPr>
          <p:cNvPr id="14" name="Rectangle 13">
            <a:extLst>
              <a:ext uri="{FF2B5EF4-FFF2-40B4-BE49-F238E27FC236}">
                <a16:creationId xmlns:a16="http://schemas.microsoft.com/office/drawing/2014/main" id="{A7A1E4D1-2D07-4D10-86A4-549044B0807A}"/>
              </a:ext>
            </a:extLst>
          </p:cNvPr>
          <p:cNvSpPr/>
          <p:nvPr/>
        </p:nvSpPr>
        <p:spPr>
          <a:xfrm>
            <a:off x="4660436" y="2099509"/>
            <a:ext cx="2871127" cy="2022367"/>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1" name="Picture 10">
            <a:extLst>
              <a:ext uri="{FF2B5EF4-FFF2-40B4-BE49-F238E27FC236}">
                <a16:creationId xmlns:a16="http://schemas.microsoft.com/office/drawing/2014/main" id="{FEAD55F9-707D-4E33-B09F-2A540434ED9F}"/>
              </a:ext>
            </a:extLst>
          </p:cNvPr>
          <p:cNvPicPr>
            <a:picLocks noChangeAspect="1"/>
          </p:cNvPicPr>
          <p:nvPr/>
        </p:nvPicPr>
        <p:blipFill>
          <a:blip r:embed="rId4"/>
          <a:stretch>
            <a:fillRect/>
          </a:stretch>
        </p:blipFill>
        <p:spPr>
          <a:xfrm>
            <a:off x="9814578" y="3572024"/>
            <a:ext cx="1371719" cy="432854"/>
          </a:xfrm>
          <a:prstGeom prst="rect">
            <a:avLst/>
          </a:prstGeom>
        </p:spPr>
      </p:pic>
      <p:pic>
        <p:nvPicPr>
          <p:cNvPr id="3" name="Picture 2" descr="A person smiling for the camera&#10;&#10;Description automatically generated with medium confidence">
            <a:extLst>
              <a:ext uri="{FF2B5EF4-FFF2-40B4-BE49-F238E27FC236}">
                <a16:creationId xmlns:a16="http://schemas.microsoft.com/office/drawing/2014/main" id="{9E0B060E-A6F7-AFA7-EC8D-BF518C2816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2207284"/>
            <a:ext cx="1828799" cy="1828799"/>
          </a:xfrm>
          <a:prstGeom prst="rect">
            <a:avLst/>
          </a:prstGeom>
        </p:spPr>
      </p:pic>
      <p:grpSp>
        <p:nvGrpSpPr>
          <p:cNvPr id="16" name="Group 15">
            <a:extLst>
              <a:ext uri="{FF2B5EF4-FFF2-40B4-BE49-F238E27FC236}">
                <a16:creationId xmlns:a16="http://schemas.microsoft.com/office/drawing/2014/main" id="{725EC321-2281-4D85-810E-52814EE137C3}"/>
              </a:ext>
            </a:extLst>
          </p:cNvPr>
          <p:cNvGrpSpPr/>
          <p:nvPr/>
        </p:nvGrpSpPr>
        <p:grpSpPr>
          <a:xfrm>
            <a:off x="4660436" y="3742890"/>
            <a:ext cx="2871127" cy="1107996"/>
            <a:chOff x="1249394" y="1756545"/>
            <a:chExt cx="3080761" cy="794482"/>
          </a:xfrm>
        </p:grpSpPr>
        <p:sp>
          <p:nvSpPr>
            <p:cNvPr id="17" name="Speech Bubble: Rectangle 16">
              <a:extLst>
                <a:ext uri="{FF2B5EF4-FFF2-40B4-BE49-F238E27FC236}">
                  <a16:creationId xmlns:a16="http://schemas.microsoft.com/office/drawing/2014/main" id="{09947C91-E8D7-47CF-9DA6-61648441713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Speech Bubble: Rectangle 4">
              <a:extLst>
                <a:ext uri="{FF2B5EF4-FFF2-40B4-BE49-F238E27FC236}">
                  <a16:creationId xmlns:a16="http://schemas.microsoft.com/office/drawing/2014/main" id="{4C260CA1-E900-4400-9D30-B98BC8C21E28}"/>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b="1" dirty="0"/>
                <a:t>Bert Wesley, P.E.</a:t>
              </a:r>
            </a:p>
            <a:p>
              <a:pPr algn="ctr" defTabSz="800100">
                <a:spcBef>
                  <a:spcPct val="0"/>
                </a:spcBef>
              </a:pPr>
              <a:r>
                <a:rPr lang="en-US" sz="1300" dirty="0"/>
                <a:t>Woodard &amp; Curran</a:t>
              </a:r>
            </a:p>
            <a:p>
              <a:pPr algn="ctr" defTabSz="800100">
                <a:spcBef>
                  <a:spcPct val="0"/>
                </a:spcBef>
              </a:pPr>
              <a:r>
                <a:rPr lang="en-US" sz="1300" i="1" dirty="0"/>
                <a:t>Keynote Speaker</a:t>
              </a:r>
            </a:p>
          </p:txBody>
        </p:sp>
      </p:grpSp>
      <p:pic>
        <p:nvPicPr>
          <p:cNvPr id="4" name="Graphic 3">
            <a:extLst>
              <a:ext uri="{FF2B5EF4-FFF2-40B4-BE49-F238E27FC236}">
                <a16:creationId xmlns:a16="http://schemas.microsoft.com/office/drawing/2014/main" id="{E358B283-9EC8-AAC5-8963-413CFD0108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20200" y="3986425"/>
            <a:ext cx="2605284" cy="925777"/>
          </a:xfrm>
          <a:prstGeom prst="rect">
            <a:avLst/>
          </a:prstGeom>
        </p:spPr>
      </p:pic>
    </p:spTree>
    <p:extLst>
      <p:ext uri="{BB962C8B-B14F-4D97-AF65-F5344CB8AC3E}">
        <p14:creationId xmlns:p14="http://schemas.microsoft.com/office/powerpoint/2010/main" val="2508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1142952" y="3370345"/>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endParaRPr lang="en-US" altLang="en-US" sz="1000" dirty="0">
              <a:solidFill>
                <a:prstClr val="black"/>
              </a:solidFill>
            </a:endParaRPr>
          </a:p>
          <a:p>
            <a:pPr fontAlgn="base">
              <a:spcBef>
                <a:spcPct val="0"/>
              </a:spcBef>
              <a:spcAft>
                <a:spcPct val="0"/>
              </a:spcAft>
              <a:defRPr/>
            </a:pPr>
            <a:endParaRPr lang="en-US" altLang="en-US" sz="1000" dirty="0">
              <a:solidFill>
                <a:prstClr val="black"/>
              </a:solidFill>
            </a:endParaRPr>
          </a:p>
        </p:txBody>
      </p:sp>
      <p:sp>
        <p:nvSpPr>
          <p:cNvPr id="9228" name="TextBox 19"/>
          <p:cNvSpPr txBox="1">
            <a:spLocks noChangeArrowheads="1"/>
          </p:cNvSpPr>
          <p:nvPr/>
        </p:nvSpPr>
        <p:spPr bwMode="auto">
          <a:xfrm>
            <a:off x="4285693" y="1546455"/>
            <a:ext cx="430024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400">
                <a:solidFill>
                  <a:prstClr val="black"/>
                </a:solidFill>
                <a:latin typeface="Arial" panose="020B0604020202020204" pitchFamily="34" charset="0"/>
                <a:cs typeface="Arial" panose="020B0604020202020204" pitchFamily="34" charset="0"/>
              </a:rPr>
              <a:t>Owner, Data Power Services</a:t>
            </a:r>
          </a:p>
          <a:p>
            <a:pPr>
              <a:buFont typeface="Arial" panose="020B0604020202020204" pitchFamily="34" charset="0"/>
              <a:buChar char="•"/>
              <a:defRPr/>
            </a:pPr>
            <a:endParaRPr lang="en-US" altLang="en-US" sz="240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a:solidFill>
                  <a:prstClr val="black"/>
                </a:solidFill>
                <a:latin typeface="Arial" panose="020B0604020202020204" pitchFamily="34" charset="0"/>
                <a:cs typeface="Arial" panose="020B0604020202020204" pitchFamily="34" charset="0"/>
              </a:rPr>
              <a:t> Over 45 years of experience in the compressed air industry</a:t>
            </a:r>
          </a:p>
          <a:p>
            <a:pPr>
              <a:buFont typeface="Arial" panose="020B0604020202020204" pitchFamily="34" charset="0"/>
              <a:buChar char="•"/>
              <a:defRPr/>
            </a:pPr>
            <a:endParaRPr lang="en-US" altLang="en-US" sz="240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a:solidFill>
                  <a:prstClr val="black"/>
                </a:solidFill>
                <a:latin typeface="Arial" panose="020B0604020202020204" pitchFamily="34" charset="0"/>
                <a:cs typeface="Arial" panose="020B0604020202020204" pitchFamily="34" charset="0"/>
              </a:rPr>
              <a:t> </a:t>
            </a:r>
            <a:r>
              <a:rPr lang="en-US" sz="2400">
                <a:solidFill>
                  <a:prstClr val="black"/>
                </a:solidFill>
              </a:rPr>
              <a:t> U.S. DOE Energy Expert, Compressed Air Challenge technical committee member, Compressed Air Challenge qualified instructor and instructor for Qualified AIRMaster+ Specialist Training</a:t>
            </a:r>
            <a:endParaRPr lang="en-US" sz="2400" dirty="0">
              <a:solidFill>
                <a:prstClr val="black"/>
              </a:solidFill>
            </a:endParaRPr>
          </a:p>
        </p:txBody>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1981200" y="152400"/>
            <a:ext cx="8305800" cy="563562"/>
          </a:xfrm>
        </p:spPr>
        <p:txBody>
          <a:bodyPr/>
          <a:lstStyle/>
          <a:p>
            <a:pPr algn="ctr"/>
            <a:r>
              <a:rPr lang="en-US" dirty="0"/>
              <a:t>About the Speaker</a:t>
            </a:r>
          </a:p>
        </p:txBody>
      </p:sp>
      <p:sp>
        <p:nvSpPr>
          <p:cNvPr id="23" name="Rectangle 22">
            <a:extLst>
              <a:ext uri="{FF2B5EF4-FFF2-40B4-BE49-F238E27FC236}">
                <a16:creationId xmlns:a16="http://schemas.microsoft.com/office/drawing/2014/main" id="{0F2CB317-197B-4F21-A67C-BE4378867D09}"/>
              </a:ext>
            </a:extLst>
          </p:cNvPr>
          <p:cNvSpPr/>
          <p:nvPr/>
        </p:nvSpPr>
        <p:spPr>
          <a:xfrm>
            <a:off x="591729" y="1402718"/>
            <a:ext cx="3276600" cy="296513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TextBox 4">
            <a:extLst>
              <a:ext uri="{FF2B5EF4-FFF2-40B4-BE49-F238E27FC236}">
                <a16:creationId xmlns:a16="http://schemas.microsoft.com/office/drawing/2014/main" id="{C684C370-D1B2-4236-A817-27AFAF331426}"/>
              </a:ext>
            </a:extLst>
          </p:cNvPr>
          <p:cNvSpPr txBox="1">
            <a:spLocks noChangeArrowheads="1"/>
          </p:cNvSpPr>
          <p:nvPr/>
        </p:nvSpPr>
        <p:spPr bwMode="auto">
          <a:xfrm>
            <a:off x="10017200" y="3570370"/>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12" name="Picture 4">
            <a:extLst>
              <a:ext uri="{FF2B5EF4-FFF2-40B4-BE49-F238E27FC236}">
                <a16:creationId xmlns:a16="http://schemas.microsoft.com/office/drawing/2014/main" id="{DD267F57-57A3-8855-765E-6CFC9CAA5C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9400" y="4004878"/>
            <a:ext cx="166687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35C40CC6-F50D-F6F3-9F9B-C6EDEB2CD1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7800" y="4242886"/>
            <a:ext cx="1352550" cy="800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person, person, sky, outdoor&#10;&#10;Description automatically generated">
            <a:extLst>
              <a:ext uri="{FF2B5EF4-FFF2-40B4-BE49-F238E27FC236}">
                <a16:creationId xmlns:a16="http://schemas.microsoft.com/office/drawing/2014/main" id="{722DE630-BE8B-E929-63C3-77BEE8902C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5199" y="1546455"/>
            <a:ext cx="1669660" cy="2330845"/>
          </a:xfrm>
          <a:prstGeom prst="rect">
            <a:avLst/>
          </a:prstGeom>
        </p:spPr>
      </p:pic>
      <p:grpSp>
        <p:nvGrpSpPr>
          <p:cNvPr id="25" name="Group 24">
            <a:extLst>
              <a:ext uri="{FF2B5EF4-FFF2-40B4-BE49-F238E27FC236}">
                <a16:creationId xmlns:a16="http://schemas.microsoft.com/office/drawing/2014/main" id="{F8472E8A-B840-4E85-B817-FB57C539C835}"/>
              </a:ext>
            </a:extLst>
          </p:cNvPr>
          <p:cNvGrpSpPr/>
          <p:nvPr/>
        </p:nvGrpSpPr>
        <p:grpSpPr>
          <a:xfrm>
            <a:off x="328214" y="3309286"/>
            <a:ext cx="3735399" cy="1142378"/>
            <a:chOff x="1021284" y="1700342"/>
            <a:chExt cx="3491398" cy="936321"/>
          </a:xfrm>
        </p:grpSpPr>
        <p:sp>
          <p:nvSpPr>
            <p:cNvPr id="26" name="Speech Bubble: Rectangle 25">
              <a:extLst>
                <a:ext uri="{FF2B5EF4-FFF2-40B4-BE49-F238E27FC236}">
                  <a16:creationId xmlns:a16="http://schemas.microsoft.com/office/drawing/2014/main" id="{C331D923-0127-43CF-A68D-5CFBF67D49A2}"/>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Speech Bubble: Rectangle 4">
              <a:extLst>
                <a:ext uri="{FF2B5EF4-FFF2-40B4-BE49-F238E27FC236}">
                  <a16:creationId xmlns:a16="http://schemas.microsoft.com/office/drawing/2014/main" id="{47050A68-7F44-4931-9883-72D8E757DC5F}"/>
                </a:ext>
              </a:extLst>
            </p:cNvPr>
            <p:cNvSpPr txBox="1"/>
            <p:nvPr/>
          </p:nvSpPr>
          <p:spPr>
            <a:xfrm>
              <a:off x="1021284" y="1700342"/>
              <a:ext cx="3491398" cy="936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sz="2000" b="1" dirty="0"/>
                <a:t>Tom Taranto</a:t>
              </a:r>
            </a:p>
            <a:p>
              <a:pPr algn="ctr" defTabSz="800100">
                <a:spcBef>
                  <a:spcPct val="0"/>
                </a:spcBef>
              </a:pPr>
              <a:r>
                <a:rPr lang="en-US" sz="1400" dirty="0"/>
                <a:t>Data Power Services</a:t>
              </a:r>
            </a:p>
          </p:txBody>
        </p:sp>
      </p:grpSp>
    </p:spTree>
    <p:extLst>
      <p:ext uri="{BB962C8B-B14F-4D97-AF65-F5344CB8AC3E}">
        <p14:creationId xmlns:p14="http://schemas.microsoft.com/office/powerpoint/2010/main" val="269866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FFD34-3009-ED4D-E164-B8673C26F5E7}"/>
              </a:ext>
            </a:extLst>
          </p:cNvPr>
          <p:cNvSpPr>
            <a:spLocks noGrp="1"/>
          </p:cNvSpPr>
          <p:nvPr>
            <p:ph type="title"/>
          </p:nvPr>
        </p:nvSpPr>
        <p:spPr>
          <a:xfrm>
            <a:off x="609600" y="152400"/>
            <a:ext cx="11074400" cy="1295400"/>
          </a:xfrm>
        </p:spPr>
        <p:txBody>
          <a:bodyPr>
            <a:normAutofit fontScale="90000"/>
          </a:bodyPr>
          <a:lstStyle/>
          <a:p>
            <a:pPr>
              <a:lnSpc>
                <a:spcPct val="150000"/>
              </a:lnSpc>
            </a:pPr>
            <a:r>
              <a:rPr lang="en-US" dirty="0"/>
              <a:t>Compressed Air System Design for Lowest kW / 100 scfm</a:t>
            </a:r>
            <a:br>
              <a:rPr lang="en-US" dirty="0"/>
            </a:br>
            <a:r>
              <a:rPr lang="en-US" dirty="0"/>
              <a:t>Measurement of Compressed Air Supply Efficiency</a:t>
            </a:r>
          </a:p>
        </p:txBody>
      </p:sp>
      <p:sp>
        <p:nvSpPr>
          <p:cNvPr id="3" name="Content Placeholder 2">
            <a:extLst>
              <a:ext uri="{FF2B5EF4-FFF2-40B4-BE49-F238E27FC236}">
                <a16:creationId xmlns:a16="http://schemas.microsoft.com/office/drawing/2014/main" id="{A148473B-9315-2428-5D3A-F68CE8389386}"/>
              </a:ext>
            </a:extLst>
          </p:cNvPr>
          <p:cNvSpPr>
            <a:spLocks noGrp="1"/>
          </p:cNvSpPr>
          <p:nvPr>
            <p:ph sz="quarter" idx="1"/>
          </p:nvPr>
        </p:nvSpPr>
        <p:spPr/>
        <p:txBody>
          <a:bodyPr>
            <a:normAutofit fontScale="92500" lnSpcReduction="20000"/>
          </a:bodyPr>
          <a:lstStyle/>
          <a:p>
            <a:r>
              <a:rPr lang="en-US" dirty="0"/>
              <a:t>Specific Power (SP)</a:t>
            </a:r>
          </a:p>
          <a:p>
            <a:pPr lvl="1"/>
            <a:r>
              <a:rPr lang="en-US" dirty="0"/>
              <a:t>kW / 100 scfm –  kilowatts per 100 standard cubic feet per minute</a:t>
            </a:r>
          </a:p>
          <a:p>
            <a:pPr lvl="2"/>
            <a:endParaRPr lang="en-US" dirty="0"/>
          </a:p>
          <a:p>
            <a:r>
              <a:rPr lang="en-US" dirty="0"/>
              <a:t>Compressed Air Supply Efficiency index (C.A.S.E index) </a:t>
            </a:r>
          </a:p>
          <a:p>
            <a:pPr lvl="1"/>
            <a:r>
              <a:rPr lang="en-US" dirty="0"/>
              <a:t>SCF / kWh –  standard cubic feet per Kilowatt</a:t>
            </a:r>
          </a:p>
          <a:p>
            <a:pPr lvl="4"/>
            <a:r>
              <a:rPr lang="en-US" dirty="0"/>
              <a:t> (Babu Joseph, Southern Cal Edison; IETC paper Houston April 2004)</a:t>
            </a:r>
          </a:p>
          <a:p>
            <a:pPr lvl="2"/>
            <a:endParaRPr lang="en-US" dirty="0"/>
          </a:p>
          <a:p>
            <a:r>
              <a:rPr lang="en-US" dirty="0"/>
              <a:t>SP – measured at a moment in time (power), &amp; like a golf score lower is better</a:t>
            </a:r>
          </a:p>
          <a:p>
            <a:pPr lvl="1"/>
            <a:r>
              <a:rPr lang="en-US" dirty="0"/>
              <a:t>kW / 100 scfm</a:t>
            </a:r>
          </a:p>
          <a:p>
            <a:endParaRPr lang="en-US" dirty="0"/>
          </a:p>
          <a:p>
            <a:r>
              <a:rPr lang="en-US" dirty="0"/>
              <a:t>C.A.S.E Index – measured over time (energy), &amp; like miles per gallon higher is better</a:t>
            </a:r>
          </a:p>
          <a:p>
            <a:pPr lvl="1"/>
            <a:r>
              <a:rPr lang="en-US" dirty="0"/>
              <a:t>SCF / kWh</a:t>
            </a:r>
          </a:p>
          <a:p>
            <a:endParaRPr lang="en-US" dirty="0"/>
          </a:p>
        </p:txBody>
      </p:sp>
    </p:spTree>
    <p:extLst>
      <p:ext uri="{BB962C8B-B14F-4D97-AF65-F5344CB8AC3E}">
        <p14:creationId xmlns:p14="http://schemas.microsoft.com/office/powerpoint/2010/main" val="4013634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9551EE-F492-8D33-E77F-C03F5E6742D0}"/>
              </a:ext>
            </a:extLst>
          </p:cNvPr>
          <p:cNvSpPr>
            <a:spLocks noGrp="1"/>
          </p:cNvSpPr>
          <p:nvPr>
            <p:ph type="title"/>
          </p:nvPr>
        </p:nvSpPr>
        <p:spPr/>
        <p:txBody>
          <a:bodyPr>
            <a:normAutofit fontScale="90000"/>
          </a:bodyPr>
          <a:lstStyle/>
          <a:p>
            <a:r>
              <a:rPr lang="en-US" dirty="0"/>
              <a:t>Air Compressor Rated Performance – Specific Power kW / 100 </a:t>
            </a:r>
            <a:r>
              <a:rPr lang="en-US" dirty="0" err="1"/>
              <a:t>acfm</a:t>
            </a:r>
            <a:endParaRPr lang="en-US" dirty="0"/>
          </a:p>
        </p:txBody>
      </p:sp>
      <p:sp>
        <p:nvSpPr>
          <p:cNvPr id="5" name="Content Placeholder 4">
            <a:extLst>
              <a:ext uri="{FF2B5EF4-FFF2-40B4-BE49-F238E27FC236}">
                <a16:creationId xmlns:a16="http://schemas.microsoft.com/office/drawing/2014/main" id="{6C07ADCD-19A3-9AB1-7BE1-20BBFA657362}"/>
              </a:ext>
            </a:extLst>
          </p:cNvPr>
          <p:cNvSpPr>
            <a:spLocks noGrp="1"/>
          </p:cNvSpPr>
          <p:nvPr>
            <p:ph sz="quarter" idx="1"/>
          </p:nvPr>
        </p:nvSpPr>
        <p:spPr/>
        <p:txBody>
          <a:bodyPr>
            <a:normAutofit fontScale="85000" lnSpcReduction="20000"/>
          </a:bodyPr>
          <a:lstStyle/>
          <a:p>
            <a:r>
              <a:rPr lang="en-US" dirty="0"/>
              <a:t>CAGI Rating kW / 100 </a:t>
            </a:r>
            <a:r>
              <a:rPr lang="en-US" dirty="0" err="1"/>
              <a:t>acfm</a:t>
            </a:r>
            <a:endParaRPr lang="en-US" dirty="0"/>
          </a:p>
          <a:p>
            <a:pPr lvl="1"/>
            <a:r>
              <a:rPr lang="en-US" dirty="0"/>
              <a:t>Line 3 Rated Capacity 943 </a:t>
            </a:r>
            <a:r>
              <a:rPr lang="en-US" dirty="0" err="1"/>
              <a:t>acfm</a:t>
            </a:r>
            <a:endParaRPr lang="en-US" dirty="0"/>
          </a:p>
          <a:p>
            <a:pPr lvl="1"/>
            <a:r>
              <a:rPr lang="en-US" dirty="0"/>
              <a:t>Line 11 Total Pkg Power 170 kW</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Line 12 Specific Power 18.0 kW / </a:t>
            </a:r>
            <a:r>
              <a:rPr lang="en-US" dirty="0" err="1"/>
              <a:t>acfm</a:t>
            </a:r>
            <a:endParaRPr lang="en-US" dirty="0"/>
          </a:p>
          <a:p>
            <a:pPr lvl="1"/>
            <a:endParaRPr lang="en-US" dirty="0"/>
          </a:p>
        </p:txBody>
      </p:sp>
      <p:pic>
        <p:nvPicPr>
          <p:cNvPr id="8" name="Content Placeholder 7">
            <a:extLst>
              <a:ext uri="{FF2B5EF4-FFF2-40B4-BE49-F238E27FC236}">
                <a16:creationId xmlns:a16="http://schemas.microsoft.com/office/drawing/2014/main" id="{ECF573C3-E09B-666F-5066-AECBE766B8A5}"/>
              </a:ext>
            </a:extLst>
          </p:cNvPr>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6096079" y="979157"/>
            <a:ext cx="5029121" cy="4798038"/>
          </a:xfrm>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12AD41B4-DEB6-46E5-4C33-45F43EE7B345}"/>
                  </a:ext>
                </a:extLst>
              </p14:cNvPr>
              <p14:cNvContentPartPr/>
              <p14:nvPr/>
            </p14:nvContentPartPr>
            <p14:xfrm>
              <a:off x="5566633" y="5214490"/>
              <a:ext cx="5666760" cy="767880"/>
            </p14:xfrm>
          </p:contentPart>
        </mc:Choice>
        <mc:Fallback xmlns="">
          <p:pic>
            <p:nvPicPr>
              <p:cNvPr id="11" name="Ink 10">
                <a:extLst>
                  <a:ext uri="{FF2B5EF4-FFF2-40B4-BE49-F238E27FC236}">
                    <a16:creationId xmlns:a16="http://schemas.microsoft.com/office/drawing/2014/main" id="{12AD41B4-DEB6-46E5-4C33-45F43EE7B345}"/>
                  </a:ext>
                </a:extLst>
              </p:cNvPr>
              <p:cNvPicPr/>
              <p:nvPr/>
            </p:nvPicPr>
            <p:blipFill>
              <a:blip r:embed="rId5"/>
              <a:stretch>
                <a:fillRect/>
              </a:stretch>
            </p:blipFill>
            <p:spPr>
              <a:xfrm>
                <a:off x="5557993" y="5205490"/>
                <a:ext cx="5684400" cy="785520"/>
              </a:xfrm>
              <a:prstGeom prst="rect">
                <a:avLst/>
              </a:prstGeom>
            </p:spPr>
          </p:pic>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6E1C244-AE5D-575B-F273-07FDBC385D16}"/>
                  </a:ext>
                </a:extLst>
              </p:cNvPr>
              <p:cNvSpPr txBox="1"/>
              <p:nvPr/>
            </p:nvSpPr>
            <p:spPr>
              <a:xfrm>
                <a:off x="113190" y="2925762"/>
                <a:ext cx="5869619" cy="8027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𝑆𝑃</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i="1">
                              <a:latin typeface="Cambria Math" panose="02040503050406030204" pitchFamily="18" charset="0"/>
                            </a:rPr>
                            <m:t>𝑇𝑜𝑡𝑎𝑙</m:t>
                          </m:r>
                          <m:r>
                            <a:rPr lang="en-US" i="1">
                              <a:latin typeface="Cambria Math" panose="02040503050406030204" pitchFamily="18" charset="0"/>
                            </a:rPr>
                            <m:t> </m:t>
                          </m:r>
                          <m:r>
                            <a:rPr lang="en-US" i="1">
                              <a:latin typeface="Cambria Math" panose="02040503050406030204" pitchFamily="18" charset="0"/>
                            </a:rPr>
                            <m:t>𝑃𝑎𝑐𝑘𝑎𝑔𝑒</m:t>
                          </m:r>
                          <m:r>
                            <a:rPr lang="en-US" i="1">
                              <a:latin typeface="Cambria Math" panose="02040503050406030204" pitchFamily="18" charset="0"/>
                            </a:rPr>
                            <m:t> </m:t>
                          </m:r>
                          <m:r>
                            <a:rPr lang="en-US" i="1">
                              <a:latin typeface="Cambria Math" panose="02040503050406030204" pitchFamily="18" charset="0"/>
                            </a:rPr>
                            <m:t>𝑃𝑜𝑤𝑒𝑟</m:t>
                          </m:r>
                          <m:r>
                            <a:rPr lang="en-US" i="1">
                              <a:latin typeface="Cambria Math" panose="02040503050406030204" pitchFamily="18" charset="0"/>
                            </a:rPr>
                            <m:t> @ </m:t>
                          </m:r>
                          <m:r>
                            <a:rPr lang="en-US" i="1">
                              <a:latin typeface="Cambria Math" panose="02040503050406030204" pitchFamily="18" charset="0"/>
                            </a:rPr>
                            <m:t>𝑅𝑎𝑡𝑒𝑑</m:t>
                          </m:r>
                          <m:r>
                            <a:rPr lang="en-US" i="1">
                              <a:latin typeface="Cambria Math" panose="02040503050406030204" pitchFamily="18" charset="0"/>
                            </a:rPr>
                            <m:t> </m:t>
                          </m:r>
                          <m:r>
                            <a:rPr lang="en-US" i="1">
                              <a:latin typeface="Cambria Math" panose="02040503050406030204" pitchFamily="18" charset="0"/>
                            </a:rPr>
                            <m:t>𝐶𝑎𝑝𝑎𝑐𝑖𝑡𝑦</m:t>
                          </m:r>
                        </m:num>
                        <m:den>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i="1">
                                      <a:latin typeface="Cambria Math" panose="02040503050406030204" pitchFamily="18" charset="0"/>
                                    </a:rPr>
                                    <m:t>𝑅𝑎𝑡𝑒𝑑</m:t>
                                  </m:r>
                                  <m:r>
                                    <a:rPr lang="en-US" i="1">
                                      <a:latin typeface="Cambria Math" panose="02040503050406030204" pitchFamily="18" charset="0"/>
                                    </a:rPr>
                                    <m:t> </m:t>
                                  </m:r>
                                  <m:r>
                                    <a:rPr lang="en-US" i="1">
                                      <a:latin typeface="Cambria Math" panose="02040503050406030204" pitchFamily="18" charset="0"/>
                                    </a:rPr>
                                    <m:t>𝐶𝑎𝑝𝑎𝑐𝑖𝑡𝑦</m:t>
                                  </m:r>
                                  <m:r>
                                    <a:rPr lang="en-US" i="1">
                                      <a:latin typeface="Cambria Math" panose="02040503050406030204" pitchFamily="18" charset="0"/>
                                    </a:rPr>
                                    <m:t> @</m:t>
                                  </m:r>
                                  <m:r>
                                    <a:rPr lang="en-US" i="1">
                                      <a:latin typeface="Cambria Math" panose="02040503050406030204" pitchFamily="18" charset="0"/>
                                    </a:rPr>
                                    <m:t>𝐹𝑢𝑙𝑙</m:t>
                                  </m:r>
                                  <m:r>
                                    <a:rPr lang="en-US" i="1">
                                      <a:latin typeface="Cambria Math" panose="02040503050406030204" pitchFamily="18" charset="0"/>
                                    </a:rPr>
                                    <m:t> </m:t>
                                  </m:r>
                                  <m:r>
                                    <a:rPr lang="en-US" i="1">
                                      <a:latin typeface="Cambria Math" panose="02040503050406030204" pitchFamily="18" charset="0"/>
                                    </a:rPr>
                                    <m:t>𝐿𝑜𝑎𝑑</m:t>
                                  </m:r>
                                  <m:r>
                                    <a:rPr lang="en-US" i="1">
                                      <a:latin typeface="Cambria Math" panose="02040503050406030204" pitchFamily="18" charset="0"/>
                                    </a:rPr>
                                    <m:t> </m:t>
                                  </m:r>
                                  <m:r>
                                    <a:rPr lang="en-US" i="1">
                                      <a:latin typeface="Cambria Math" panose="02040503050406030204" pitchFamily="18" charset="0"/>
                                    </a:rPr>
                                    <m:t>𝑂𝑝𝑒𝑟𝑎𝑡𝑖𝑛𝑔</m:t>
                                  </m:r>
                                  <m:r>
                                    <a:rPr lang="en-US" i="1">
                                      <a:latin typeface="Cambria Math" panose="02040503050406030204" pitchFamily="18" charset="0"/>
                                    </a:rPr>
                                    <m:t> </m:t>
                                  </m:r>
                                  <m:r>
                                    <a:rPr lang="en-US" i="1">
                                      <a:latin typeface="Cambria Math" panose="02040503050406030204" pitchFamily="18" charset="0"/>
                                    </a:rPr>
                                    <m:t>𝑝𝑟𝑒𝑠𝑠𝑢𝑟𝑒</m:t>
                                  </m:r>
                                </m:num>
                                <m:den>
                                  <m:r>
                                    <a:rPr lang="en-US" b="0" i="1" smtClean="0">
                                      <a:latin typeface="Cambria Math" panose="02040503050406030204" pitchFamily="18" charset="0"/>
                                    </a:rPr>
                                    <m:t>100</m:t>
                                  </m:r>
                                </m:den>
                              </m:f>
                            </m:e>
                          </m:d>
                        </m:den>
                      </m:f>
                    </m:oMath>
                  </m:oMathPara>
                </a14:m>
                <a:endParaRPr lang="en-US" dirty="0"/>
              </a:p>
            </p:txBody>
          </p:sp>
        </mc:Choice>
        <mc:Fallback xmlns="">
          <p:sp>
            <p:nvSpPr>
              <p:cNvPr id="12" name="TextBox 11">
                <a:extLst>
                  <a:ext uri="{FF2B5EF4-FFF2-40B4-BE49-F238E27FC236}">
                    <a16:creationId xmlns:a16="http://schemas.microsoft.com/office/drawing/2014/main" id="{E6E1C244-AE5D-575B-F273-07FDBC385D16}"/>
                  </a:ext>
                </a:extLst>
              </p:cNvPr>
              <p:cNvSpPr txBox="1">
                <a:spLocks noRot="1" noChangeAspect="1" noMove="1" noResize="1" noEditPoints="1" noAdjustHandles="1" noChangeArrowheads="1" noChangeShapeType="1" noTextEdit="1"/>
              </p:cNvSpPr>
              <p:nvPr/>
            </p:nvSpPr>
            <p:spPr>
              <a:xfrm>
                <a:off x="113190" y="2925762"/>
                <a:ext cx="5869619" cy="8027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46D8B61-5093-FAFC-CD44-3B2235F64E53}"/>
                  </a:ext>
                </a:extLst>
              </p:cNvPr>
              <p:cNvSpPr txBox="1"/>
              <p:nvPr/>
            </p:nvSpPr>
            <p:spPr>
              <a:xfrm>
                <a:off x="124440" y="3810000"/>
                <a:ext cx="5666760" cy="76597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𝑆𝑃</m:t>
                      </m:r>
                      <m:r>
                        <a:rPr lang="en-US" sz="2400" b="0" i="1" smtClean="0">
                          <a:latin typeface="Cambria Math" panose="02040503050406030204" pitchFamily="18" charset="0"/>
                        </a:rPr>
                        <m:t>= </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170 </m:t>
                          </m:r>
                          <m:r>
                            <a:rPr lang="en-US" sz="2400" b="0" i="1" smtClean="0">
                              <a:latin typeface="Cambria Math" panose="02040503050406030204" pitchFamily="18" charset="0"/>
                            </a:rPr>
                            <m:t>𝑘𝑊</m:t>
                          </m:r>
                        </m:num>
                        <m:den>
                          <m:f>
                            <m:fPr>
                              <m:type m:val="lin"/>
                              <m:ctrlPr>
                                <a:rPr lang="en-US" sz="2400" b="0" i="1" smtClean="0">
                                  <a:latin typeface="Cambria Math" panose="02040503050406030204" pitchFamily="18" charset="0"/>
                                </a:rPr>
                              </m:ctrlPr>
                            </m:fPr>
                            <m:num>
                              <m:r>
                                <a:rPr lang="en-US" sz="2400" b="0" i="1" smtClean="0">
                                  <a:latin typeface="Cambria Math" panose="02040503050406030204" pitchFamily="18" charset="0"/>
                                </a:rPr>
                                <m:t>943 </m:t>
                              </m:r>
                              <m:r>
                                <a:rPr lang="en-US" sz="2400" b="0" i="1" smtClean="0">
                                  <a:latin typeface="Cambria Math" panose="02040503050406030204" pitchFamily="18" charset="0"/>
                                </a:rPr>
                                <m:t>𝑎𝑐𝑓𝑚</m:t>
                              </m:r>
                            </m:num>
                            <m:den>
                              <m:r>
                                <a:rPr lang="en-US" sz="2400" b="0" i="1" smtClean="0">
                                  <a:latin typeface="Cambria Math" panose="02040503050406030204" pitchFamily="18" charset="0"/>
                                </a:rPr>
                                <m:t>100</m:t>
                              </m:r>
                            </m:den>
                          </m:f>
                        </m:den>
                      </m:f>
                      <m:r>
                        <a:rPr lang="en-US" sz="2400" b="0" i="1" smtClean="0">
                          <a:latin typeface="Cambria Math" panose="02040503050406030204" pitchFamily="18" charset="0"/>
                        </a:rPr>
                        <m:t>=18.027 </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𝑘𝑊</m:t>
                          </m:r>
                        </m:num>
                        <m:den>
                          <m:r>
                            <a:rPr lang="en-US" sz="2400" b="0" i="1" smtClean="0">
                              <a:latin typeface="Cambria Math" panose="02040503050406030204" pitchFamily="18" charset="0"/>
                            </a:rPr>
                            <m:t>100 </m:t>
                          </m:r>
                          <m:r>
                            <a:rPr lang="en-US" sz="2400" b="0" i="1" smtClean="0">
                              <a:latin typeface="Cambria Math" panose="02040503050406030204" pitchFamily="18" charset="0"/>
                            </a:rPr>
                            <m:t>𝑎𝑐𝑓𝑚</m:t>
                          </m:r>
                        </m:den>
                      </m:f>
                    </m:oMath>
                  </m:oMathPara>
                </a14:m>
                <a:endParaRPr lang="en-US" sz="2400" dirty="0"/>
              </a:p>
            </p:txBody>
          </p:sp>
        </mc:Choice>
        <mc:Fallback xmlns="">
          <p:sp>
            <p:nvSpPr>
              <p:cNvPr id="13" name="TextBox 12">
                <a:extLst>
                  <a:ext uri="{FF2B5EF4-FFF2-40B4-BE49-F238E27FC236}">
                    <a16:creationId xmlns:a16="http://schemas.microsoft.com/office/drawing/2014/main" id="{946D8B61-5093-FAFC-CD44-3B2235F64E53}"/>
                  </a:ext>
                </a:extLst>
              </p:cNvPr>
              <p:cNvSpPr txBox="1">
                <a:spLocks noRot="1" noChangeAspect="1" noMove="1" noResize="1" noEditPoints="1" noAdjustHandles="1" noChangeArrowheads="1" noChangeShapeType="1" noTextEdit="1"/>
              </p:cNvSpPr>
              <p:nvPr/>
            </p:nvSpPr>
            <p:spPr>
              <a:xfrm>
                <a:off x="124440" y="3810000"/>
                <a:ext cx="5666760" cy="765979"/>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957478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P Expo PowerPoint Template">
  <a:themeElements>
    <a:clrScheme name="BP Expo">
      <a:dk1>
        <a:srgbClr val="000000"/>
      </a:dk1>
      <a:lt1>
        <a:sysClr val="window" lastClr="FFFFFF"/>
      </a:lt1>
      <a:dk2>
        <a:srgbClr val="006CA2"/>
      </a:dk2>
      <a:lt2>
        <a:srgbClr val="F7FBF4"/>
      </a:lt2>
      <a:accent1>
        <a:srgbClr val="872F52"/>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0.xml><?xml version="1.0" encoding="utf-8"?>
<a:theme xmlns:a="http://schemas.openxmlformats.org/drawingml/2006/main" name="Kantoorthema">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Larissa-Design">
  <a:themeElements>
    <a:clrScheme name="BEKO">
      <a:dk1>
        <a:srgbClr val="DFE8F2"/>
      </a:dk1>
      <a:lt1>
        <a:srgbClr val="FFFFFF"/>
      </a:lt1>
      <a:dk2>
        <a:srgbClr val="9FC6E3"/>
      </a:dk2>
      <a:lt2>
        <a:srgbClr val="CCDEEC"/>
      </a:lt2>
      <a:accent1>
        <a:srgbClr val="86909C"/>
      </a:accent1>
      <a:accent2>
        <a:srgbClr val="98B911"/>
      </a:accent2>
      <a:accent3>
        <a:srgbClr val="00419A"/>
      </a:accent3>
      <a:accent4>
        <a:srgbClr val="508ECE"/>
      </a:accent4>
      <a:accent5>
        <a:srgbClr val="CB0037"/>
      </a:accent5>
      <a:accent6>
        <a:srgbClr val="FFDC1E"/>
      </a:accent6>
      <a:hlink>
        <a:srgbClr val="989FA5"/>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rtlCol="0">
        <a:spAutoFit/>
      </a:bodyPr>
      <a:lstStyle>
        <a:defPPr>
          <a:defRPr sz="1100" dirty="0">
            <a:solidFill>
              <a:schemeClr val="accent1"/>
            </a:solidFill>
          </a:defRPr>
        </a:defPPr>
      </a:lstStyle>
    </a:txDef>
  </a:objectDefaults>
  <a:extraClrSchemeLst/>
  <a:extLst>
    <a:ext uri="{05A4C25C-085E-4340-85A3-A5531E510DB2}">
      <thm15:themeFamily xmlns:thm15="http://schemas.microsoft.com/office/thememl/2012/main" name="2022 Product Presentations BEKO USA.potx" id="{E2E6E729-8EC9-4EE5-AEA7-3F8D2E07F9B4}" vid="{4D37D77D-E0DD-4B2F-AD55-DFB5A24013D7}"/>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wro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6419D6D1-90E7-449C-A67D-C107193B8152}"/>
    </a:ext>
  </a:extLst>
</a:theme>
</file>

<file path=ppt/theme/theme3.xml><?xml version="1.0" encoding="utf-8"?>
<a:theme xmlns:a="http://schemas.openxmlformats.org/drawingml/2006/main" name="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D6F0A965-5CD2-42D3-A6E0-C09BA9FC08D9}"/>
    </a:ext>
  </a:extLst>
</a:theme>
</file>

<file path=ppt/theme/theme4.xml><?xml version="1.0" encoding="utf-8"?>
<a:theme xmlns:a="http://schemas.openxmlformats.org/drawingml/2006/main" name="1_template-wro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B7C65F4E-CB7A-4CA7-B357-4EEB1EFA3E15}"/>
    </a:ext>
  </a:extLst>
</a:theme>
</file>

<file path=ppt/theme/theme5.xml><?xml version="1.0" encoding="utf-8"?>
<a:theme xmlns:a="http://schemas.openxmlformats.org/drawingml/2006/main" name="Divid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38ADC0F5-7C39-4C0C-9CC3-6C61C72077A6}"/>
    </a:ext>
  </a:extLst>
</a:theme>
</file>

<file path=ppt/theme/theme6.xml><?xml version="1.0" encoding="utf-8"?>
<a:theme xmlns:a="http://schemas.openxmlformats.org/drawingml/2006/main" name="2_template-wro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6419D6D1-90E7-449C-A67D-C107193B8152}"/>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4709169-BB54-4640-B0FD-2AF75405359E}" vid="{740DA90A-A47D-499C-B4F1-12564DD4F84D}"/>
    </a:ext>
  </a:extLst>
</a:theme>
</file>

<file path=ppt/theme/theme8.xml><?xml version="1.0" encoding="utf-8"?>
<a:theme xmlns:a="http://schemas.openxmlformats.org/drawingml/2006/main" name="1_Divid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38ADC0F5-7C39-4C0C-9CC3-6C61C72077A6}"/>
    </a:ext>
  </a:ext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4709169-BB54-4640-B0FD-2AF75405359E}" vid="{740DA90A-A47D-499C-B4F1-12564DD4F84D}"/>
    </a:ext>
  </a:extLst>
</a:theme>
</file>

<file path=docProps/app.xml><?xml version="1.0" encoding="utf-8"?>
<Properties xmlns="http://schemas.openxmlformats.org/officeDocument/2006/extended-properties" xmlns:vt="http://schemas.openxmlformats.org/officeDocument/2006/docPropsVTypes">
  <TotalTime>3545</TotalTime>
  <Words>3975</Words>
  <Application>Microsoft Office PowerPoint</Application>
  <PresentationFormat>Widescreen</PresentationFormat>
  <Paragraphs>531</Paragraphs>
  <Slides>65</Slides>
  <Notes>21</Notes>
  <HiddenSlides>0</HiddenSlides>
  <MMClips>0</MMClips>
  <ScaleCrop>false</ScaleCrop>
  <HeadingPairs>
    <vt:vector size="6" baseType="variant">
      <vt:variant>
        <vt:lpstr>Fonts Used</vt:lpstr>
      </vt:variant>
      <vt:variant>
        <vt:i4>9</vt:i4>
      </vt:variant>
      <vt:variant>
        <vt:lpstr>Theme</vt:lpstr>
      </vt:variant>
      <vt:variant>
        <vt:i4>11</vt:i4>
      </vt:variant>
      <vt:variant>
        <vt:lpstr>Slide Titles</vt:lpstr>
      </vt:variant>
      <vt:variant>
        <vt:i4>65</vt:i4>
      </vt:variant>
    </vt:vector>
  </HeadingPairs>
  <TitlesOfParts>
    <vt:vector size="85" baseType="lpstr">
      <vt:lpstr>Arial</vt:lpstr>
      <vt:lpstr>Arial Black</vt:lpstr>
      <vt:lpstr>Calibri</vt:lpstr>
      <vt:lpstr>Calibri Light</vt:lpstr>
      <vt:lpstr>Cambria Math</vt:lpstr>
      <vt:lpstr>Kievit Offc Pro</vt:lpstr>
      <vt:lpstr>Open Sans</vt:lpstr>
      <vt:lpstr>Tahoma</vt:lpstr>
      <vt:lpstr>Wingdings</vt:lpstr>
      <vt:lpstr>BP Expo PowerPoint Template</vt:lpstr>
      <vt:lpstr>template-wrong</vt:lpstr>
      <vt:lpstr>Content Slide</vt:lpstr>
      <vt:lpstr>1_template-wrong</vt:lpstr>
      <vt:lpstr>Divider Slide</vt:lpstr>
      <vt:lpstr>2_template-wrong</vt:lpstr>
      <vt:lpstr>3_Custom Design</vt:lpstr>
      <vt:lpstr>1_Divider Slide</vt:lpstr>
      <vt:lpstr>2_Custom Design</vt:lpstr>
      <vt:lpstr>Kantoorthema</vt:lpstr>
      <vt:lpstr>Larissa-Design</vt:lpstr>
      <vt:lpstr>PowerPoint Presentation</vt:lpstr>
      <vt:lpstr>Q&amp;A Format</vt:lpstr>
      <vt:lpstr>Handouts</vt:lpstr>
      <vt:lpstr>Disclaimer</vt:lpstr>
      <vt:lpstr>The Opening and Plenary Sessions welcomes all EXPO, Exhibitor and Conference Attendees! Tuesday, October 4, and Wednesday October 5, 2022, 10:15-12:00pm</vt:lpstr>
      <vt:lpstr>PowerPoint Presentation</vt:lpstr>
      <vt:lpstr>About the Speaker</vt:lpstr>
      <vt:lpstr>Compressed Air System Design for Lowest kW / 100 scfm Measurement of Compressed Air Supply Efficiency</vt:lpstr>
      <vt:lpstr>Air Compressor Rated Performance – Specific Power kW / 100 acfm</vt:lpstr>
      <vt:lpstr>Variable Speed Drive VSD – Rated SP Curve CAGI Data</vt:lpstr>
      <vt:lpstr>Variable Displacement – Rated SP Curve CAGI Data</vt:lpstr>
      <vt:lpstr>Load / Unload – Rated SP Curve CAGI Data </vt:lpstr>
      <vt:lpstr>Compressor Package Power –vs– Airflow Delivered Capacity</vt:lpstr>
      <vt:lpstr>Power –vs – Flow Control Scatter Plot 150 Hp lubricant injected rotary Inlet modulation control with unloading</vt:lpstr>
      <vt:lpstr>Power –vs – Flow Control Scatter Plot 150 Hp lubricant injected rotary Inlet modulation control with unloading</vt:lpstr>
      <vt:lpstr>Measurement parameters to quantify Specific Power</vt:lpstr>
      <vt:lpstr>Compressor Specific Power – Scatter Plot 150 hp inlet modulation</vt:lpstr>
      <vt:lpstr>Compressor Specific Power – 3D Scatter Plot 150 hp inlet modulation</vt:lpstr>
      <vt:lpstr>System Specific Power – Flow –vs- Specific Power by location</vt:lpstr>
      <vt:lpstr>System Specific Power – Flow –vs- Specific Power by location</vt:lpstr>
      <vt:lpstr>Hourly Average Measured Performance Profile</vt:lpstr>
      <vt:lpstr>PowerPoint Presentation</vt:lpstr>
      <vt:lpstr>Compressed Air System Design  for Lowest Specific Power (SP = kW / 100 scfm)</vt:lpstr>
      <vt:lpstr>Compressed Air System Design  for Lowest Specific Power (SP = kW / 100 scfm)</vt:lpstr>
      <vt:lpstr>Compressed Air System Design for Lowest kW / 100 scfm</vt:lpstr>
      <vt:lpstr>PowerPoint Presentation</vt:lpstr>
      <vt:lpstr>About the Speaker</vt:lpstr>
      <vt:lpstr>Specific Power: kW and Flow measurement</vt:lpstr>
      <vt:lpstr>PowerPoint Presentation</vt:lpstr>
      <vt:lpstr>What is specific power / compressor efficiency</vt:lpstr>
      <vt:lpstr>Why is specific power important?</vt:lpstr>
      <vt:lpstr>Basic setup: factory demand/ power input</vt:lpstr>
      <vt:lpstr>Advanced setup: individual compressors</vt:lpstr>
      <vt:lpstr>Monitoring efficiency per compressor</vt:lpstr>
      <vt:lpstr>Specific power: Environmental factors</vt:lpstr>
      <vt:lpstr>Textile Factory Turkey</vt:lpstr>
      <vt:lpstr>Sensors to measure input power/current</vt:lpstr>
      <vt:lpstr>Current sensor vs. Power meter</vt:lpstr>
      <vt:lpstr>Flow sensors to measure compressor output</vt:lpstr>
      <vt:lpstr>Flow measurement: multiple insights</vt:lpstr>
      <vt:lpstr>Make sure it is done right</vt:lpstr>
      <vt:lpstr>Combine it all: Monitoring System </vt:lpstr>
      <vt:lpstr>Energy Management Report</vt:lpstr>
      <vt:lpstr>Compressor efficiency – take aways</vt:lpstr>
      <vt:lpstr>Pascal van Putten</vt:lpstr>
      <vt:lpstr>About the Speaker</vt:lpstr>
      <vt:lpstr>Efficiency Considerations for Compressed Air Treatment Systems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Best Practices EXPO Contest</vt:lpstr>
      <vt:lpstr>Best Practices EXPO Contest</vt:lpstr>
      <vt:lpstr>PowerPoint Presentation</vt:lpstr>
      <vt:lpstr>Thank you for attending!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vickman</dc:creator>
  <cp:lastModifiedBy>kimberly vickman</cp:lastModifiedBy>
  <cp:revision>684</cp:revision>
  <dcterms:created xsi:type="dcterms:W3CDTF">2020-08-18T15:55:36Z</dcterms:created>
  <dcterms:modified xsi:type="dcterms:W3CDTF">2022-06-23T16:56:31Z</dcterms:modified>
</cp:coreProperties>
</file>