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theme/theme4.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7.xml" ContentType="application/vnd.openxmlformats-officedocument.theme+xml"/>
  <Override PartName="/ppt/slideLayouts/slideLayout18.xml" ContentType="application/vnd.openxmlformats-officedocument.presentationml.slideLayout+xml"/>
  <Override PartName="/ppt/theme/theme8.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9.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0" r:id="rId1"/>
    <p:sldMasterId id="2147483678" r:id="rId2"/>
    <p:sldMasterId id="2147483680" r:id="rId3"/>
    <p:sldMasterId id="2147483684" r:id="rId4"/>
    <p:sldMasterId id="2147483686" r:id="rId5"/>
    <p:sldMasterId id="2147483697" r:id="rId6"/>
    <p:sldMasterId id="2147483699" r:id="rId7"/>
    <p:sldMasterId id="2147483705" r:id="rId8"/>
    <p:sldMasterId id="2147483707" r:id="rId9"/>
    <p:sldMasterId id="2147483713" r:id="rId10"/>
  </p:sldMasterIdLst>
  <p:notesMasterIdLst>
    <p:notesMasterId r:id="rId56"/>
  </p:notesMasterIdLst>
  <p:handoutMasterIdLst>
    <p:handoutMasterId r:id="rId57"/>
  </p:handoutMasterIdLst>
  <p:sldIdLst>
    <p:sldId id="666" r:id="rId11"/>
    <p:sldId id="328" r:id="rId12"/>
    <p:sldId id="329" r:id="rId13"/>
    <p:sldId id="667" r:id="rId14"/>
    <p:sldId id="1821" r:id="rId15"/>
    <p:sldId id="382" r:id="rId16"/>
    <p:sldId id="402" r:id="rId17"/>
    <p:sldId id="331" r:id="rId18"/>
    <p:sldId id="332" r:id="rId19"/>
    <p:sldId id="339" r:id="rId20"/>
    <p:sldId id="334" r:id="rId21"/>
    <p:sldId id="336" r:id="rId22"/>
    <p:sldId id="344" r:id="rId23"/>
    <p:sldId id="337" r:id="rId24"/>
    <p:sldId id="340" r:id="rId25"/>
    <p:sldId id="335" r:id="rId26"/>
    <p:sldId id="342" r:id="rId27"/>
    <p:sldId id="341" r:id="rId28"/>
    <p:sldId id="343" r:id="rId29"/>
    <p:sldId id="345" r:id="rId30"/>
    <p:sldId id="346" r:id="rId31"/>
    <p:sldId id="338" r:id="rId32"/>
    <p:sldId id="350" r:id="rId33"/>
    <p:sldId id="348" r:id="rId34"/>
    <p:sldId id="349" r:id="rId35"/>
    <p:sldId id="351" r:id="rId36"/>
    <p:sldId id="347" r:id="rId37"/>
    <p:sldId id="333" r:id="rId38"/>
    <p:sldId id="456" r:id="rId39"/>
    <p:sldId id="487" r:id="rId40"/>
    <p:sldId id="498" r:id="rId41"/>
    <p:sldId id="489" r:id="rId42"/>
    <p:sldId id="476" r:id="rId43"/>
    <p:sldId id="480" r:id="rId44"/>
    <p:sldId id="501" r:id="rId45"/>
    <p:sldId id="508" r:id="rId46"/>
    <p:sldId id="500" r:id="rId47"/>
    <p:sldId id="490" r:id="rId48"/>
    <p:sldId id="495" r:id="rId49"/>
    <p:sldId id="509" r:id="rId50"/>
    <p:sldId id="471" r:id="rId51"/>
    <p:sldId id="486" r:id="rId52"/>
    <p:sldId id="673" r:id="rId53"/>
    <p:sldId id="679" r:id="rId54"/>
    <p:sldId id="680"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37B696A-E2DF-45AE-83A6-D94432175D69}">
          <p14:sldIdLst>
            <p14:sldId id="666"/>
            <p14:sldId id="328"/>
            <p14:sldId id="329"/>
            <p14:sldId id="667"/>
            <p14:sldId id="1821"/>
            <p14:sldId id="382"/>
            <p14:sldId id="402"/>
            <p14:sldId id="331"/>
            <p14:sldId id="332"/>
            <p14:sldId id="339"/>
            <p14:sldId id="334"/>
            <p14:sldId id="336"/>
            <p14:sldId id="344"/>
            <p14:sldId id="337"/>
            <p14:sldId id="340"/>
            <p14:sldId id="335"/>
            <p14:sldId id="342"/>
            <p14:sldId id="341"/>
            <p14:sldId id="343"/>
            <p14:sldId id="345"/>
            <p14:sldId id="346"/>
            <p14:sldId id="338"/>
            <p14:sldId id="350"/>
            <p14:sldId id="348"/>
            <p14:sldId id="349"/>
            <p14:sldId id="351"/>
            <p14:sldId id="347"/>
            <p14:sldId id="333"/>
            <p14:sldId id="456"/>
            <p14:sldId id="487"/>
            <p14:sldId id="498"/>
            <p14:sldId id="489"/>
            <p14:sldId id="476"/>
            <p14:sldId id="480"/>
            <p14:sldId id="501"/>
            <p14:sldId id="508"/>
            <p14:sldId id="500"/>
            <p14:sldId id="490"/>
            <p14:sldId id="495"/>
            <p14:sldId id="509"/>
            <p14:sldId id="471"/>
            <p14:sldId id="486"/>
          </p14:sldIdLst>
        </p14:section>
        <p14:section name="Default Section" id="{5AE0C682-F3D4-437F-8643-5F3BF4174D4E}">
          <p14:sldIdLst>
            <p14:sldId id="673"/>
            <p14:sldId id="679"/>
            <p14:sldId id="680"/>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868" autoAdjust="0"/>
    <p:restoredTop sz="94558" autoAdjust="0"/>
  </p:normalViewPr>
  <p:slideViewPr>
    <p:cSldViewPr>
      <p:cViewPr varScale="1">
        <p:scale>
          <a:sx n="88" d="100"/>
          <a:sy n="88" d="100"/>
        </p:scale>
        <p:origin x="282" y="75"/>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76" d="100"/>
          <a:sy n="76" d="100"/>
        </p:scale>
        <p:origin x="1344" y="11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tableStyles" Target="tableStyles.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4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viewProps" Target="viewProps.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handoutMaster" Target="handoutMasters/handoutMaster1.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901CCE5-BF8B-4699-9865-77AA47162EF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C19B300-4512-4E0F-8DFE-0CC69E73E61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5C312CC-FF60-4B7B-83EE-14AE31C28F8F}" type="datetimeFigureOut">
              <a:rPr lang="en-US" smtClean="0"/>
              <a:t>6/17/2021</a:t>
            </a:fld>
            <a:endParaRPr lang="en-US"/>
          </a:p>
        </p:txBody>
      </p:sp>
      <p:sp>
        <p:nvSpPr>
          <p:cNvPr id="4" name="Footer Placeholder 3">
            <a:extLst>
              <a:ext uri="{FF2B5EF4-FFF2-40B4-BE49-F238E27FC236}">
                <a16:creationId xmlns:a16="http://schemas.microsoft.com/office/drawing/2014/main" id="{21736F6F-73A4-4BA8-8902-747533D1601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A8F3008-F973-41F4-8528-DBB127E52CE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C7F2ED6-2706-41DB-BBF3-3D05DCD3838B}" type="slidenum">
              <a:rPr lang="en-US" smtClean="0"/>
              <a:t>‹#›</a:t>
            </a:fld>
            <a:endParaRPr lang="en-US"/>
          </a:p>
        </p:txBody>
      </p:sp>
    </p:spTree>
    <p:extLst>
      <p:ext uri="{BB962C8B-B14F-4D97-AF65-F5344CB8AC3E}">
        <p14:creationId xmlns:p14="http://schemas.microsoft.com/office/powerpoint/2010/main" val="34484741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1F2005C-CF68-406C-BFD9-D66C7C5EDAF8}" type="datetimeFigureOut">
              <a:rPr lang="en-US" smtClean="0"/>
              <a:pPr/>
              <a:t>6/17/2021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446EB7B-38EB-4113-8938-7852F77C677C}" type="slidenum">
              <a:rPr lang="en-US" smtClean="0"/>
              <a:pPr/>
              <a:t>‹#›</a:t>
            </a:fld>
            <a:endParaRPr lang="en-US"/>
          </a:p>
        </p:txBody>
      </p:sp>
    </p:spTree>
    <p:extLst>
      <p:ext uri="{BB962C8B-B14F-4D97-AF65-F5344CB8AC3E}">
        <p14:creationId xmlns:p14="http://schemas.microsoft.com/office/powerpoint/2010/main" val="34516292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46EB7B-38EB-4113-8938-7852F77C677C}" type="slidenum">
              <a:rPr lang="en-US" smtClean="0"/>
              <a:pPr/>
              <a:t>3</a:t>
            </a:fld>
            <a:endParaRPr lang="en-US"/>
          </a:p>
        </p:txBody>
      </p:sp>
    </p:spTree>
    <p:extLst>
      <p:ext uri="{BB962C8B-B14F-4D97-AF65-F5344CB8AC3E}">
        <p14:creationId xmlns:p14="http://schemas.microsoft.com/office/powerpoint/2010/main" val="37676015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ＭＳ Ｐゴシック" pitchFamily="-110" charset="-128"/>
                <a:cs typeface="ＭＳ Ｐゴシック" pitchFamily="-110" charset="-128"/>
              </a:rPr>
              <a:t>BDL systems measure connected input signals .. It evaluates the required information and displays and saves the data on the device. The process occurrence can be archived on a long-term basis and alarms can be forwarded to connected systems.</a:t>
            </a:r>
          </a:p>
          <a:p>
            <a:br>
              <a:rPr lang="en-US" dirty="0"/>
            </a:br>
            <a:r>
              <a:rPr lang="en-US" sz="1200" b="0" i="0" kern="1200" dirty="0">
                <a:solidFill>
                  <a:schemeClr val="tx1"/>
                </a:solidFill>
                <a:effectLst/>
                <a:latin typeface="+mn-lt"/>
                <a:ea typeface="ＭＳ Ｐゴシック" pitchFamily="-110" charset="-128"/>
                <a:cs typeface="ＭＳ Ｐゴシック" pitchFamily="-110" charset="-128"/>
              </a:rPr>
              <a:t>is versatile and flexible. For multiple industries!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34BF2D-9177-47F1-BB77-4C21283F7D1D}" type="slidenum">
              <a:rPr kumimoji="0" lang="de-DE" altLang="de-DE" sz="11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de-DE" altLang="de-DE" sz="11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5200163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46EB7B-38EB-4113-8938-7852F77C677C}" type="slidenum">
              <a:rPr lang="en-US" smtClean="0"/>
              <a:pPr/>
              <a:t>45</a:t>
            </a:fld>
            <a:endParaRPr lang="en-US"/>
          </a:p>
        </p:txBody>
      </p:sp>
    </p:spTree>
    <p:extLst>
      <p:ext uri="{BB962C8B-B14F-4D97-AF65-F5344CB8AC3E}">
        <p14:creationId xmlns:p14="http://schemas.microsoft.com/office/powerpoint/2010/main" val="42807065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http://www.airbestpractices.com/" TargetMode="External"/><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0.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s/slide38.xml"/><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1"/>
      </p:bgRef>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617B374-FC1B-419B-BB11-968E05E520ED}"/>
              </a:ext>
            </a:extLst>
          </p:cNvPr>
          <p:cNvSpPr>
            <a:spLocks noGrp="1"/>
          </p:cNvSpPr>
          <p:nvPr>
            <p:ph type="ctrTitle" hasCustomPrompt="1"/>
          </p:nvPr>
        </p:nvSpPr>
        <p:spPr>
          <a:xfrm>
            <a:off x="2032000" y="1610838"/>
            <a:ext cx="8229600" cy="1143000"/>
          </a:xfrm>
        </p:spPr>
        <p:txBody>
          <a:bodyPr>
            <a:normAutofit/>
          </a:bodyPr>
          <a:lstStyle>
            <a:lvl1pPr algn="ctr">
              <a:defRPr/>
            </a:lvl1pPr>
          </a:lstStyle>
          <a:p>
            <a:pPr algn="ctr"/>
            <a:r>
              <a:rPr lang="en-US" cap="none" dirty="0">
                <a:solidFill>
                  <a:schemeClr val="accent4"/>
                </a:solidFill>
              </a:rPr>
              <a:t>Presentation Title</a:t>
            </a:r>
            <a:endParaRPr lang="en-US" sz="2200" cap="none" dirty="0">
              <a:solidFill>
                <a:schemeClr val="accent5"/>
              </a:solidFill>
            </a:endParaRPr>
          </a:p>
        </p:txBody>
      </p:sp>
      <p:pic>
        <p:nvPicPr>
          <p:cNvPr id="10" name="Picture 9" descr="CABP_EXPO_lines.png">
            <a:extLst>
              <a:ext uri="{FF2B5EF4-FFF2-40B4-BE49-F238E27FC236}">
                <a16:creationId xmlns:a16="http://schemas.microsoft.com/office/drawing/2014/main" id="{30A0440F-9E3C-4D76-81F4-E1CBF17EF26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5900" y="2932040"/>
            <a:ext cx="9220200" cy="202799"/>
          </a:xfrm>
          <a:prstGeom prst="rect">
            <a:avLst/>
          </a:prstGeom>
        </p:spPr>
      </p:pic>
      <p:pic>
        <p:nvPicPr>
          <p:cNvPr id="9" name="Picture 8">
            <a:hlinkClick r:id="rId3"/>
            <a:extLst>
              <a:ext uri="{FF2B5EF4-FFF2-40B4-BE49-F238E27FC236}">
                <a16:creationId xmlns:a16="http://schemas.microsoft.com/office/drawing/2014/main" id="{9DA41F06-7F3B-480C-990E-C147965EC21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000" y="6005362"/>
            <a:ext cx="2231136" cy="501907"/>
          </a:xfrm>
          <a:prstGeom prst="rect">
            <a:avLst/>
          </a:prstGeom>
        </p:spPr>
      </p:pic>
      <p:pic>
        <p:nvPicPr>
          <p:cNvPr id="2" name="Picture 1">
            <a:extLst>
              <a:ext uri="{FF2B5EF4-FFF2-40B4-BE49-F238E27FC236}">
                <a16:creationId xmlns:a16="http://schemas.microsoft.com/office/drawing/2014/main" id="{45AE93FA-A512-4D4A-96CA-123199D25408}"/>
              </a:ext>
            </a:extLst>
          </p:cNvPr>
          <p:cNvPicPr>
            <a:picLocks noChangeAspect="1"/>
          </p:cNvPicPr>
          <p:nvPr userDrawn="1"/>
        </p:nvPicPr>
        <p:blipFill>
          <a:blip r:embed="rId5"/>
          <a:stretch>
            <a:fillRect/>
          </a:stretch>
        </p:blipFill>
        <p:spPr>
          <a:xfrm>
            <a:off x="9016325" y="5529833"/>
            <a:ext cx="2786113" cy="951058"/>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BD997-E13C-4419-A4B2-14B395A7A975}"/>
              </a:ext>
            </a:extLst>
          </p:cNvPr>
          <p:cNvSpPr>
            <a:spLocks noGrp="1"/>
          </p:cNvSpPr>
          <p:nvPr>
            <p:ph type="title"/>
          </p:nvPr>
        </p:nvSpPr>
        <p:spPr>
          <a:xfrm>
            <a:off x="1601696" y="274638"/>
            <a:ext cx="8964707" cy="1143000"/>
          </a:xfrm>
        </p:spPr>
        <p:txBody>
          <a:bodyPr/>
          <a:lstStyle>
            <a:lvl1pPr>
              <a:defRPr>
                <a:solidFill>
                  <a:schemeClr val="bg1"/>
                </a:solidFill>
                <a:latin typeface="Acumin Pro Condensed Black" panose="020B0906020202020204"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5A21C4F5-EBE1-4C64-9E85-EB1C7981EEC4}"/>
              </a:ext>
            </a:extLst>
          </p:cNvPr>
          <p:cNvSpPr>
            <a:spLocks noGrp="1"/>
          </p:cNvSpPr>
          <p:nvPr>
            <p:ph type="body" sz="quarter" idx="10"/>
          </p:nvPr>
        </p:nvSpPr>
        <p:spPr>
          <a:xfrm>
            <a:off x="3226548" y="1952625"/>
            <a:ext cx="5715000" cy="3829050"/>
          </a:xfrm>
          <a:prstGeom prst="rect">
            <a:avLst/>
          </a:prstGeom>
        </p:spPr>
        <p:txBody>
          <a:bodyPr/>
          <a:lstStyle>
            <a:lvl1pPr>
              <a:defRPr>
                <a:solidFill>
                  <a:schemeClr val="bg1"/>
                </a:solidFill>
                <a:latin typeface="Acumin Pro Condensed" panose="020B0506020202020204" pitchFamily="34" charset="0"/>
              </a:defRPr>
            </a:lvl1pPr>
            <a:lvl2pPr>
              <a:defRPr>
                <a:solidFill>
                  <a:schemeClr val="bg1"/>
                </a:solidFill>
                <a:latin typeface="Acumin Pro Condensed" panose="020B0506020202020204" pitchFamily="34" charset="0"/>
              </a:defRPr>
            </a:lvl2pPr>
            <a:lvl3pPr>
              <a:defRPr>
                <a:solidFill>
                  <a:schemeClr val="bg1"/>
                </a:solidFill>
                <a:latin typeface="Acumin Pro Condensed" panose="020B0506020202020204" pitchFamily="34" charset="0"/>
              </a:defRPr>
            </a:lvl3pPr>
            <a:lvl4pPr>
              <a:defRPr>
                <a:solidFill>
                  <a:schemeClr val="bg1"/>
                </a:solidFill>
                <a:latin typeface="Acumin Pro Condensed" panose="020B0506020202020204" pitchFamily="34" charset="0"/>
              </a:defRPr>
            </a:lvl4pPr>
            <a:lvl5pPr>
              <a:defRPr>
                <a:solidFill>
                  <a:schemeClr val="bg1"/>
                </a:solidFill>
                <a:latin typeface="Acumin Pro Condensed" panose="020B0506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12590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1"/>
          <p:cNvSpPr>
            <a:spLocks noGrp="1"/>
          </p:cNvSpPr>
          <p:nvPr>
            <p:ph type="ctrTitle"/>
          </p:nvPr>
        </p:nvSpPr>
        <p:spPr>
          <a:xfrm>
            <a:off x="2" y="2725274"/>
            <a:ext cx="6980519" cy="703729"/>
          </a:xfrm>
          <a:prstGeom prst="rect">
            <a:avLst/>
          </a:prstGeom>
        </p:spPr>
        <p:txBody>
          <a:bodyPr>
            <a:normAutofit/>
          </a:bodyPr>
          <a:lstStyle>
            <a:lvl1pPr algn="l">
              <a:lnSpc>
                <a:spcPct val="70000"/>
              </a:lnSpc>
              <a:defRPr sz="4050" cap="all" baseline="0">
                <a:solidFill>
                  <a:schemeClr val="bg1"/>
                </a:solidFill>
                <a:latin typeface="Acumin Pro Condensed Black" panose="020B0906020202020204" pitchFamily="34" charset="0"/>
                <a:cs typeface="Acumin Pro Condensed Black" panose="020B0906020202020204" pitchFamily="34" charset="0"/>
              </a:defRPr>
            </a:lvl1pPr>
          </a:lstStyle>
          <a:p>
            <a:endParaRPr lang="en-US" dirty="0"/>
          </a:p>
        </p:txBody>
      </p:sp>
      <p:pic>
        <p:nvPicPr>
          <p:cNvPr id="5" name="Picture 4">
            <a:extLst>
              <a:ext uri="{FF2B5EF4-FFF2-40B4-BE49-F238E27FC236}">
                <a16:creationId xmlns:a16="http://schemas.microsoft.com/office/drawing/2014/main" id="{ED7FAFED-7EE1-4161-AF2B-13BEDA8C7065}"/>
              </a:ext>
            </a:extLst>
          </p:cNvPr>
          <p:cNvPicPr>
            <a:picLocks noChangeAspect="1"/>
          </p:cNvPicPr>
          <p:nvPr userDrawn="1"/>
        </p:nvPicPr>
        <p:blipFill>
          <a:blip r:embed="rId2"/>
          <a:stretch>
            <a:fillRect/>
          </a:stretch>
        </p:blipFill>
        <p:spPr>
          <a:xfrm>
            <a:off x="2221212" y="4228613"/>
            <a:ext cx="2512157" cy="453142"/>
          </a:xfrm>
          <a:prstGeom prst="rect">
            <a:avLst/>
          </a:prstGeom>
        </p:spPr>
      </p:pic>
    </p:spTree>
    <p:extLst>
      <p:ext uri="{BB962C8B-B14F-4D97-AF65-F5344CB8AC3E}">
        <p14:creationId xmlns:p14="http://schemas.microsoft.com/office/powerpoint/2010/main" val="23524952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7FA4D-4F6D-4665-AA40-BB474F0696B8}"/>
              </a:ext>
            </a:extLst>
          </p:cNvPr>
          <p:cNvSpPr>
            <a:spLocks noGrp="1"/>
          </p:cNvSpPr>
          <p:nvPr>
            <p:ph type="title" hasCustomPrompt="1"/>
          </p:nvPr>
        </p:nvSpPr>
        <p:spPr>
          <a:xfrm>
            <a:off x="276411" y="1"/>
            <a:ext cx="10515600" cy="1033369"/>
          </a:xfrm>
          <a:prstGeom prst="rect">
            <a:avLst/>
          </a:prstGeom>
        </p:spPr>
        <p:txBody>
          <a:bodyPr/>
          <a:lstStyle>
            <a:lvl1pPr>
              <a:defRPr>
                <a:solidFill>
                  <a:srgbClr val="32424D"/>
                </a:solidFill>
                <a:latin typeface="Acumin Pro Condensed Black" panose="020B0906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5899FAB5-3285-4F6C-AF4A-4D88BA4F5CD9}"/>
              </a:ext>
            </a:extLst>
          </p:cNvPr>
          <p:cNvSpPr>
            <a:spLocks noGrp="1"/>
          </p:cNvSpPr>
          <p:nvPr>
            <p:ph sz="half" idx="1"/>
          </p:nvPr>
        </p:nvSpPr>
        <p:spPr>
          <a:xfrm>
            <a:off x="276413" y="1170881"/>
            <a:ext cx="11573617" cy="5006085"/>
          </a:xfrm>
          <a:prstGeom prst="rect">
            <a:avLst/>
          </a:prstGeom>
        </p:spPr>
        <p:txBody>
          <a:bodyPr/>
          <a:lstStyle>
            <a:lvl1pPr>
              <a:defRPr>
                <a:latin typeface="Acumin Pro Condensed" panose="020B0506020202020204" pitchFamily="34" charset="0"/>
              </a:defRPr>
            </a:lvl1pPr>
            <a:lvl2pPr>
              <a:defRPr>
                <a:latin typeface="Acumin Pro Condensed" panose="020B0506020202020204" pitchFamily="34" charset="0"/>
              </a:defRPr>
            </a:lvl2pPr>
            <a:lvl3pPr>
              <a:defRPr>
                <a:latin typeface="Acumin Pro Condensed" panose="020B0506020202020204" pitchFamily="34" charset="0"/>
              </a:defRPr>
            </a:lvl3pPr>
            <a:lvl4pPr>
              <a:defRPr>
                <a:latin typeface="Acumin Pro Condensed" panose="020B0506020202020204" pitchFamily="34" charset="0"/>
              </a:defRPr>
            </a:lvl4pPr>
            <a:lvl5pPr>
              <a:defRPr>
                <a:latin typeface="Acumin Pro Condensed" panose="020B0506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71196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7FA4D-4F6D-4665-AA40-BB474F0696B8}"/>
              </a:ext>
            </a:extLst>
          </p:cNvPr>
          <p:cNvSpPr>
            <a:spLocks noGrp="1"/>
          </p:cNvSpPr>
          <p:nvPr>
            <p:ph type="title" hasCustomPrompt="1"/>
          </p:nvPr>
        </p:nvSpPr>
        <p:spPr>
          <a:xfrm>
            <a:off x="276411" y="1"/>
            <a:ext cx="10515600" cy="1033369"/>
          </a:xfrm>
          <a:prstGeom prst="rect">
            <a:avLst/>
          </a:prstGeom>
        </p:spPr>
        <p:txBody>
          <a:bodyPr/>
          <a:lstStyle>
            <a:lvl1pPr>
              <a:defRPr>
                <a:solidFill>
                  <a:srgbClr val="32424D"/>
                </a:solidFill>
                <a:latin typeface="Acumin Pro Condensed Black" panose="020B0906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5899FAB5-3285-4F6C-AF4A-4D88BA4F5CD9}"/>
              </a:ext>
            </a:extLst>
          </p:cNvPr>
          <p:cNvSpPr>
            <a:spLocks noGrp="1"/>
          </p:cNvSpPr>
          <p:nvPr>
            <p:ph sz="half" idx="1"/>
          </p:nvPr>
        </p:nvSpPr>
        <p:spPr>
          <a:xfrm>
            <a:off x="838200" y="1825625"/>
            <a:ext cx="51562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D7A612-D0E6-4DEE-82DE-0457786AA7C3}"/>
              </a:ext>
            </a:extLst>
          </p:cNvPr>
          <p:cNvSpPr>
            <a:spLocks noGrp="1"/>
          </p:cNvSpPr>
          <p:nvPr>
            <p:ph sz="half" idx="2"/>
          </p:nvPr>
        </p:nvSpPr>
        <p:spPr>
          <a:xfrm>
            <a:off x="6197600" y="1825625"/>
            <a:ext cx="51562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827415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7FA4D-4F6D-4665-AA40-BB474F0696B8}"/>
              </a:ext>
            </a:extLst>
          </p:cNvPr>
          <p:cNvSpPr>
            <a:spLocks noGrp="1"/>
          </p:cNvSpPr>
          <p:nvPr>
            <p:ph type="title" hasCustomPrompt="1"/>
          </p:nvPr>
        </p:nvSpPr>
        <p:spPr>
          <a:xfrm>
            <a:off x="276411" y="1"/>
            <a:ext cx="10515600" cy="1033369"/>
          </a:xfrm>
          <a:prstGeom prst="rect">
            <a:avLst/>
          </a:prstGeom>
        </p:spPr>
        <p:txBody>
          <a:bodyPr/>
          <a:lstStyle>
            <a:lvl1pPr>
              <a:defRPr>
                <a:solidFill>
                  <a:srgbClr val="32424D"/>
                </a:solidFill>
                <a:latin typeface="Acumin Pro Condensed Black" panose="020B0906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5899FAB5-3285-4F6C-AF4A-4D88BA4F5CD9}"/>
              </a:ext>
            </a:extLst>
          </p:cNvPr>
          <p:cNvSpPr>
            <a:spLocks noGrp="1"/>
          </p:cNvSpPr>
          <p:nvPr>
            <p:ph sz="half" idx="1"/>
          </p:nvPr>
        </p:nvSpPr>
        <p:spPr>
          <a:xfrm>
            <a:off x="276412" y="1170879"/>
            <a:ext cx="11573617" cy="5006085"/>
          </a:xfrm>
          <a:prstGeom prst="rect">
            <a:avLst/>
          </a:prstGeom>
        </p:spPr>
        <p:txBody>
          <a:bodyPr/>
          <a:lstStyle>
            <a:lvl1pPr>
              <a:defRPr>
                <a:latin typeface="Acumin Pro Condensed" panose="020B0506020202020204" pitchFamily="34" charset="0"/>
              </a:defRPr>
            </a:lvl1pPr>
            <a:lvl2pPr>
              <a:defRPr>
                <a:latin typeface="Acumin Pro Condensed" panose="020B0506020202020204" pitchFamily="34" charset="0"/>
              </a:defRPr>
            </a:lvl2pPr>
            <a:lvl3pPr>
              <a:defRPr>
                <a:latin typeface="Acumin Pro Condensed" panose="020B0506020202020204" pitchFamily="34" charset="0"/>
              </a:defRPr>
            </a:lvl3pPr>
            <a:lvl4pPr>
              <a:defRPr>
                <a:latin typeface="Acumin Pro Condensed" panose="020B0506020202020204" pitchFamily="34" charset="0"/>
              </a:defRPr>
            </a:lvl4pPr>
            <a:lvl5pPr>
              <a:defRPr>
                <a:latin typeface="Acumin Pro Condensed" panose="020B0506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27067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7FA4D-4F6D-4665-AA40-BB474F0696B8}"/>
              </a:ext>
            </a:extLst>
          </p:cNvPr>
          <p:cNvSpPr>
            <a:spLocks noGrp="1"/>
          </p:cNvSpPr>
          <p:nvPr>
            <p:ph type="title" hasCustomPrompt="1"/>
          </p:nvPr>
        </p:nvSpPr>
        <p:spPr>
          <a:xfrm>
            <a:off x="264460" y="1"/>
            <a:ext cx="10515600" cy="1033369"/>
          </a:xfrm>
          <a:prstGeom prst="rect">
            <a:avLst/>
          </a:prstGeom>
        </p:spPr>
        <p:txBody>
          <a:bodyPr/>
          <a:lstStyle>
            <a:lvl1pPr>
              <a:defRPr>
                <a:solidFill>
                  <a:srgbClr val="32424D"/>
                </a:solidFill>
                <a:latin typeface="Acumin Pro Condensed Black" panose="020B0906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5899FAB5-3285-4F6C-AF4A-4D88BA4F5CD9}"/>
              </a:ext>
            </a:extLst>
          </p:cNvPr>
          <p:cNvSpPr>
            <a:spLocks noGrp="1"/>
          </p:cNvSpPr>
          <p:nvPr>
            <p:ph sz="half" idx="1"/>
          </p:nvPr>
        </p:nvSpPr>
        <p:spPr>
          <a:xfrm>
            <a:off x="838200" y="1825625"/>
            <a:ext cx="5156200" cy="4351338"/>
          </a:xfrm>
          <a:prstGeom prst="rect">
            <a:avLst/>
          </a:prstGeom>
        </p:spPr>
        <p:txBody>
          <a:bodyPr/>
          <a:lstStyle>
            <a:lvl1pPr>
              <a:defRPr>
                <a:latin typeface="Acumin Pro Condensed" panose="020B0506020202020204" pitchFamily="34" charset="0"/>
              </a:defRPr>
            </a:lvl1pPr>
            <a:lvl2pPr>
              <a:defRPr>
                <a:latin typeface="Acumin Pro Condensed" panose="020B0506020202020204" pitchFamily="34" charset="0"/>
              </a:defRPr>
            </a:lvl2pPr>
            <a:lvl3pPr>
              <a:defRPr>
                <a:latin typeface="Acumin Pro Condensed" panose="020B0506020202020204" pitchFamily="34" charset="0"/>
              </a:defRPr>
            </a:lvl3pPr>
            <a:lvl4pPr>
              <a:defRPr>
                <a:latin typeface="Acumin Pro Condensed" panose="020B0506020202020204" pitchFamily="34" charset="0"/>
              </a:defRPr>
            </a:lvl4pPr>
            <a:lvl5pPr>
              <a:defRPr>
                <a:latin typeface="Acumin Pro Condensed" panose="020B0506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2">
            <a:extLst>
              <a:ext uri="{FF2B5EF4-FFF2-40B4-BE49-F238E27FC236}">
                <a16:creationId xmlns:a16="http://schemas.microsoft.com/office/drawing/2014/main" id="{C9AF59E4-E87D-4969-BC37-02353C68F565}"/>
              </a:ext>
            </a:extLst>
          </p:cNvPr>
          <p:cNvSpPr>
            <a:spLocks noGrp="1"/>
          </p:cNvSpPr>
          <p:nvPr>
            <p:ph type="pic" idx="10"/>
          </p:nvPr>
        </p:nvSpPr>
        <p:spPr>
          <a:xfrm>
            <a:off x="6096000" y="1489449"/>
            <a:ext cx="52578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41871501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AC202-8D8E-4BA3-8BA5-6BE52354BA3C}"/>
              </a:ext>
            </a:extLst>
          </p:cNvPr>
          <p:cNvSpPr>
            <a:spLocks noGrp="1"/>
          </p:cNvSpPr>
          <p:nvPr>
            <p:ph type="title"/>
          </p:nvPr>
        </p:nvSpPr>
        <p:spPr>
          <a:xfrm>
            <a:off x="840318" y="457200"/>
            <a:ext cx="3932767" cy="1600200"/>
          </a:xfrm>
          <a:prstGeom prst="rect">
            <a:avLst/>
          </a:prstGeom>
        </p:spPr>
        <p:txBody>
          <a:bodyPr anchor="b"/>
          <a:lstStyle>
            <a:lvl1pPr>
              <a:defRPr sz="3200">
                <a:latin typeface="Acumin Pro Condensed" panose="020B0506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DEEF7E76-279F-4BBC-BADD-ED99676485FE}"/>
              </a:ext>
            </a:extLst>
          </p:cNvPr>
          <p:cNvSpPr>
            <a:spLocks noGrp="1"/>
          </p:cNvSpPr>
          <p:nvPr>
            <p:ph idx="1"/>
          </p:nvPr>
        </p:nvSpPr>
        <p:spPr>
          <a:xfrm>
            <a:off x="5183717" y="987426"/>
            <a:ext cx="6172200" cy="4873625"/>
          </a:xfrm>
          <a:prstGeom prst="rect">
            <a:avLst/>
          </a:prstGeom>
        </p:spPr>
        <p:txBody>
          <a:bodyPr/>
          <a:lstStyle>
            <a:lvl1pPr>
              <a:defRPr sz="3200">
                <a:latin typeface="Acumin Pro Condensed" panose="020B0506020202020204" pitchFamily="34" charset="0"/>
              </a:defRPr>
            </a:lvl1pPr>
            <a:lvl2pPr>
              <a:defRPr sz="2800">
                <a:latin typeface="Acumin Pro Condensed" panose="020B0506020202020204" pitchFamily="34" charset="0"/>
              </a:defRPr>
            </a:lvl2pPr>
            <a:lvl3pPr>
              <a:defRPr sz="2400">
                <a:latin typeface="Acumin Pro Condensed" panose="020B0506020202020204" pitchFamily="34" charset="0"/>
              </a:defRPr>
            </a:lvl3pPr>
            <a:lvl4pPr>
              <a:defRPr sz="2000">
                <a:latin typeface="Acumin Pro Condensed" panose="020B0506020202020204" pitchFamily="34" charset="0"/>
              </a:defRPr>
            </a:lvl4pPr>
            <a:lvl5pPr>
              <a:defRPr sz="2000">
                <a:latin typeface="Acumin Pro Condensed" panose="020B0506020202020204" pitchFamily="34" charset="0"/>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F741D33-859E-4AE9-B553-E540F677E877}"/>
              </a:ext>
            </a:extLst>
          </p:cNvPr>
          <p:cNvSpPr>
            <a:spLocks noGrp="1"/>
          </p:cNvSpPr>
          <p:nvPr>
            <p:ph type="body" sz="half" idx="2"/>
          </p:nvPr>
        </p:nvSpPr>
        <p:spPr>
          <a:xfrm>
            <a:off x="840318" y="2057400"/>
            <a:ext cx="3932767" cy="3811588"/>
          </a:xfrm>
          <a:prstGeom prst="rect">
            <a:avLst/>
          </a:prstGeom>
        </p:spPr>
        <p:txBody>
          <a:bodyPr/>
          <a:lstStyle>
            <a:lvl1pPr marL="0" indent="0">
              <a:buNone/>
              <a:defRPr sz="1600">
                <a:latin typeface="Acumin Pro Condensed" panose="020B0506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6359A4-3B06-4459-9047-2FB848337DAD}"/>
              </a:ext>
            </a:extLst>
          </p:cNvPr>
          <p:cNvSpPr>
            <a:spLocks noGrp="1"/>
          </p:cNvSpPr>
          <p:nvPr>
            <p:ph type="dt" sz="half" idx="10"/>
          </p:nvPr>
        </p:nvSpPr>
        <p:spPr>
          <a:xfrm>
            <a:off x="838200" y="6356351"/>
            <a:ext cx="2743200" cy="365125"/>
          </a:xfrm>
          <a:prstGeom prst="rect">
            <a:avLst/>
          </a:prstGeom>
        </p:spPr>
        <p:txBody>
          <a:bodyPr/>
          <a:lstStyle/>
          <a:p>
            <a:fld id="{F1B26F93-5D18-4A14-B0C2-68E6B29C51B4}" type="datetimeFigureOut">
              <a:rPr lang="en-US" smtClean="0"/>
              <a:t>6/17/2021</a:t>
            </a:fld>
            <a:endParaRPr lang="en-US"/>
          </a:p>
        </p:txBody>
      </p:sp>
      <p:sp>
        <p:nvSpPr>
          <p:cNvPr id="6" name="Footer Placeholder 5">
            <a:extLst>
              <a:ext uri="{FF2B5EF4-FFF2-40B4-BE49-F238E27FC236}">
                <a16:creationId xmlns:a16="http://schemas.microsoft.com/office/drawing/2014/main" id="{16068CC7-958D-4049-8F61-2A2877757661}"/>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5642605-288C-4857-8475-26BF206B5B8B}"/>
              </a:ext>
            </a:extLst>
          </p:cNvPr>
          <p:cNvSpPr>
            <a:spLocks noGrp="1"/>
          </p:cNvSpPr>
          <p:nvPr>
            <p:ph type="sldNum" sz="quarter" idx="12"/>
          </p:nvPr>
        </p:nvSpPr>
        <p:spPr>
          <a:xfrm>
            <a:off x="8610600" y="6356351"/>
            <a:ext cx="2743200" cy="365125"/>
          </a:xfrm>
          <a:prstGeom prst="rect">
            <a:avLst/>
          </a:prstGeom>
        </p:spPr>
        <p:txBody>
          <a:bodyPr/>
          <a:lstStyle/>
          <a:p>
            <a:fld id="{EA428515-FA27-451E-810A-903EA23BEE26}" type="slidenum">
              <a:rPr lang="en-US" smtClean="0"/>
              <a:t>‹#›</a:t>
            </a:fld>
            <a:endParaRPr lang="en-US"/>
          </a:p>
        </p:txBody>
      </p:sp>
    </p:spTree>
    <p:extLst>
      <p:ext uri="{BB962C8B-B14F-4D97-AF65-F5344CB8AC3E}">
        <p14:creationId xmlns:p14="http://schemas.microsoft.com/office/powerpoint/2010/main" val="24339459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1DC42-F666-4557-BB2A-11290738170F}"/>
              </a:ext>
            </a:extLst>
          </p:cNvPr>
          <p:cNvSpPr>
            <a:spLocks noGrp="1"/>
          </p:cNvSpPr>
          <p:nvPr>
            <p:ph type="title"/>
          </p:nvPr>
        </p:nvSpPr>
        <p:spPr>
          <a:xfrm>
            <a:off x="840318" y="457200"/>
            <a:ext cx="3932767" cy="1600200"/>
          </a:xfrm>
          <a:prstGeom prst="rect">
            <a:avLst/>
          </a:prstGeom>
        </p:spPr>
        <p:txBody>
          <a:bodyPr anchor="b"/>
          <a:lstStyle>
            <a:lvl1pPr>
              <a:defRPr sz="3200">
                <a:latin typeface="Acumin Pro Condensed" panose="020B0506020202020204" pitchFamily="34" charset="0"/>
              </a:defRPr>
            </a:lvl1pPr>
          </a:lstStyle>
          <a:p>
            <a:r>
              <a:rPr lang="en-US"/>
              <a:t>Click to edit Master title style</a:t>
            </a:r>
          </a:p>
        </p:txBody>
      </p:sp>
      <p:sp>
        <p:nvSpPr>
          <p:cNvPr id="3" name="Picture Placeholder 2">
            <a:extLst>
              <a:ext uri="{FF2B5EF4-FFF2-40B4-BE49-F238E27FC236}">
                <a16:creationId xmlns:a16="http://schemas.microsoft.com/office/drawing/2014/main" id="{1C693FCA-EE7A-43C5-9692-78F26CB1E95E}"/>
              </a:ext>
            </a:extLst>
          </p:cNvPr>
          <p:cNvSpPr>
            <a:spLocks noGrp="1"/>
          </p:cNvSpPr>
          <p:nvPr>
            <p:ph type="pic" idx="1"/>
          </p:nvPr>
        </p:nvSpPr>
        <p:spPr>
          <a:xfrm>
            <a:off x="5183717"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5802D4D-249E-4249-8AF2-B234B744C544}"/>
              </a:ext>
            </a:extLst>
          </p:cNvPr>
          <p:cNvSpPr>
            <a:spLocks noGrp="1"/>
          </p:cNvSpPr>
          <p:nvPr>
            <p:ph type="body" sz="half" idx="2"/>
          </p:nvPr>
        </p:nvSpPr>
        <p:spPr>
          <a:xfrm>
            <a:off x="840318" y="2057400"/>
            <a:ext cx="3932767" cy="3811588"/>
          </a:xfrm>
          <a:prstGeom prst="rect">
            <a:avLst/>
          </a:prstGeom>
        </p:spPr>
        <p:txBody>
          <a:bodyPr/>
          <a:lstStyle>
            <a:lvl1pPr marL="0" indent="0">
              <a:buNone/>
              <a:defRPr sz="1600">
                <a:latin typeface="Acumin Pro Condensed" panose="020B0506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A6BA294-007D-451D-869C-458ACD9EC4F9}"/>
              </a:ext>
            </a:extLst>
          </p:cNvPr>
          <p:cNvSpPr>
            <a:spLocks noGrp="1"/>
          </p:cNvSpPr>
          <p:nvPr>
            <p:ph type="dt" sz="half" idx="10"/>
          </p:nvPr>
        </p:nvSpPr>
        <p:spPr>
          <a:xfrm>
            <a:off x="838200" y="6356351"/>
            <a:ext cx="2743200" cy="365125"/>
          </a:xfrm>
          <a:prstGeom prst="rect">
            <a:avLst/>
          </a:prstGeom>
        </p:spPr>
        <p:txBody>
          <a:bodyPr/>
          <a:lstStyle/>
          <a:p>
            <a:fld id="{F1B26F93-5D18-4A14-B0C2-68E6B29C51B4}" type="datetimeFigureOut">
              <a:rPr lang="en-US" smtClean="0"/>
              <a:t>6/17/2021</a:t>
            </a:fld>
            <a:endParaRPr lang="en-US"/>
          </a:p>
        </p:txBody>
      </p:sp>
      <p:sp>
        <p:nvSpPr>
          <p:cNvPr id="6" name="Footer Placeholder 5">
            <a:extLst>
              <a:ext uri="{FF2B5EF4-FFF2-40B4-BE49-F238E27FC236}">
                <a16:creationId xmlns:a16="http://schemas.microsoft.com/office/drawing/2014/main" id="{ED4CE548-A2E4-49B5-8A4C-7EF9B6559FCB}"/>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6359BCB-A3D2-4993-BD97-0733BBE15083}"/>
              </a:ext>
            </a:extLst>
          </p:cNvPr>
          <p:cNvSpPr>
            <a:spLocks noGrp="1"/>
          </p:cNvSpPr>
          <p:nvPr>
            <p:ph type="sldNum" sz="quarter" idx="12"/>
          </p:nvPr>
        </p:nvSpPr>
        <p:spPr>
          <a:xfrm>
            <a:off x="8610600" y="6356351"/>
            <a:ext cx="2743200" cy="365125"/>
          </a:xfrm>
          <a:prstGeom prst="rect">
            <a:avLst/>
          </a:prstGeom>
        </p:spPr>
        <p:txBody>
          <a:bodyPr/>
          <a:lstStyle/>
          <a:p>
            <a:fld id="{EA428515-FA27-451E-810A-903EA23BEE26}" type="slidenum">
              <a:rPr lang="en-US" smtClean="0"/>
              <a:t>‹#›</a:t>
            </a:fld>
            <a:endParaRPr lang="en-US"/>
          </a:p>
        </p:txBody>
      </p:sp>
    </p:spTree>
    <p:extLst>
      <p:ext uri="{BB962C8B-B14F-4D97-AF65-F5344CB8AC3E}">
        <p14:creationId xmlns:p14="http://schemas.microsoft.com/office/powerpoint/2010/main" val="16663714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1"/>
          <p:cNvSpPr>
            <a:spLocks noGrp="1"/>
          </p:cNvSpPr>
          <p:nvPr>
            <p:ph type="ctrTitle"/>
          </p:nvPr>
        </p:nvSpPr>
        <p:spPr>
          <a:xfrm>
            <a:off x="1" y="2725272"/>
            <a:ext cx="6980519" cy="703729"/>
          </a:xfrm>
          <a:prstGeom prst="rect">
            <a:avLst/>
          </a:prstGeom>
        </p:spPr>
        <p:txBody>
          <a:bodyPr>
            <a:normAutofit/>
          </a:bodyPr>
          <a:lstStyle>
            <a:lvl1pPr algn="l">
              <a:lnSpc>
                <a:spcPct val="70000"/>
              </a:lnSpc>
              <a:defRPr sz="5400" cap="all" baseline="0">
                <a:solidFill>
                  <a:schemeClr val="bg1"/>
                </a:solidFill>
                <a:latin typeface="Acumin Pro Condensed Black" panose="020B0906020202020204" pitchFamily="34" charset="0"/>
                <a:cs typeface="Acumin Pro Condensed Black" panose="020B0906020202020204" pitchFamily="34" charset="0"/>
              </a:defRPr>
            </a:lvl1pPr>
          </a:lstStyle>
          <a:p>
            <a:endParaRPr lang="en-US" dirty="0"/>
          </a:p>
        </p:txBody>
      </p:sp>
      <p:pic>
        <p:nvPicPr>
          <p:cNvPr id="5" name="Picture 4">
            <a:extLst>
              <a:ext uri="{FF2B5EF4-FFF2-40B4-BE49-F238E27FC236}">
                <a16:creationId xmlns:a16="http://schemas.microsoft.com/office/drawing/2014/main" id="{ED7FAFED-7EE1-4161-AF2B-13BEDA8C7065}"/>
              </a:ext>
            </a:extLst>
          </p:cNvPr>
          <p:cNvPicPr>
            <a:picLocks noChangeAspect="1"/>
          </p:cNvPicPr>
          <p:nvPr userDrawn="1"/>
        </p:nvPicPr>
        <p:blipFill>
          <a:blip r:embed="rId2"/>
          <a:stretch>
            <a:fillRect/>
          </a:stretch>
        </p:blipFill>
        <p:spPr>
          <a:xfrm>
            <a:off x="2221211" y="4228613"/>
            <a:ext cx="2512157" cy="453142"/>
          </a:xfrm>
          <a:prstGeom prst="rect">
            <a:avLst/>
          </a:prstGeom>
        </p:spPr>
      </p:pic>
    </p:spTree>
    <p:extLst>
      <p:ext uri="{BB962C8B-B14F-4D97-AF65-F5344CB8AC3E}">
        <p14:creationId xmlns:p14="http://schemas.microsoft.com/office/powerpoint/2010/main" val="37744894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7FA4D-4F6D-4665-AA40-BB474F0696B8}"/>
              </a:ext>
            </a:extLst>
          </p:cNvPr>
          <p:cNvSpPr>
            <a:spLocks noGrp="1"/>
          </p:cNvSpPr>
          <p:nvPr>
            <p:ph type="title" hasCustomPrompt="1"/>
          </p:nvPr>
        </p:nvSpPr>
        <p:spPr>
          <a:xfrm>
            <a:off x="276411" y="1"/>
            <a:ext cx="10515600" cy="1033369"/>
          </a:xfrm>
          <a:prstGeom prst="rect">
            <a:avLst/>
          </a:prstGeom>
        </p:spPr>
        <p:txBody>
          <a:bodyPr/>
          <a:lstStyle>
            <a:lvl1pPr>
              <a:defRPr>
                <a:solidFill>
                  <a:srgbClr val="32424D"/>
                </a:solidFill>
                <a:latin typeface="Acumin Pro Condensed Black" panose="020B0906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5899FAB5-3285-4F6C-AF4A-4D88BA4F5CD9}"/>
              </a:ext>
            </a:extLst>
          </p:cNvPr>
          <p:cNvSpPr>
            <a:spLocks noGrp="1"/>
          </p:cNvSpPr>
          <p:nvPr>
            <p:ph sz="half" idx="1"/>
          </p:nvPr>
        </p:nvSpPr>
        <p:spPr>
          <a:xfrm>
            <a:off x="838200" y="1825625"/>
            <a:ext cx="51562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D7A612-D0E6-4DEE-82DE-0457786AA7C3}"/>
              </a:ext>
            </a:extLst>
          </p:cNvPr>
          <p:cNvSpPr>
            <a:spLocks noGrp="1"/>
          </p:cNvSpPr>
          <p:nvPr>
            <p:ph sz="half" idx="2"/>
          </p:nvPr>
        </p:nvSpPr>
        <p:spPr>
          <a:xfrm>
            <a:off x="6197600" y="1825625"/>
            <a:ext cx="51562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86929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8" name="Content Placeholder 7"/>
          <p:cNvSpPr>
            <a:spLocks noGrp="1"/>
          </p:cNvSpPr>
          <p:nvPr>
            <p:ph sz="quarter" idx="1"/>
          </p:nvPr>
        </p:nvSpPr>
        <p:spPr>
          <a:xfrm>
            <a:off x="609600" y="1600200"/>
            <a:ext cx="10972800" cy="3886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7FA4D-4F6D-4665-AA40-BB474F0696B8}"/>
              </a:ext>
            </a:extLst>
          </p:cNvPr>
          <p:cNvSpPr>
            <a:spLocks noGrp="1"/>
          </p:cNvSpPr>
          <p:nvPr>
            <p:ph type="title" hasCustomPrompt="1"/>
          </p:nvPr>
        </p:nvSpPr>
        <p:spPr>
          <a:xfrm>
            <a:off x="276411" y="1"/>
            <a:ext cx="10515600" cy="1033369"/>
          </a:xfrm>
          <a:prstGeom prst="rect">
            <a:avLst/>
          </a:prstGeom>
        </p:spPr>
        <p:txBody>
          <a:bodyPr/>
          <a:lstStyle>
            <a:lvl1pPr>
              <a:defRPr>
                <a:solidFill>
                  <a:srgbClr val="32424D"/>
                </a:solidFill>
                <a:latin typeface="Acumin Pro Condensed Black" panose="020B0906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5899FAB5-3285-4F6C-AF4A-4D88BA4F5CD9}"/>
              </a:ext>
            </a:extLst>
          </p:cNvPr>
          <p:cNvSpPr>
            <a:spLocks noGrp="1"/>
          </p:cNvSpPr>
          <p:nvPr>
            <p:ph sz="half" idx="1"/>
          </p:nvPr>
        </p:nvSpPr>
        <p:spPr>
          <a:xfrm>
            <a:off x="276413" y="1170881"/>
            <a:ext cx="11573617" cy="5006085"/>
          </a:xfrm>
          <a:prstGeom prst="rect">
            <a:avLst/>
          </a:prstGeom>
        </p:spPr>
        <p:txBody>
          <a:bodyPr/>
          <a:lstStyle>
            <a:lvl1pPr>
              <a:defRPr>
                <a:latin typeface="Acumin Pro Condensed" panose="020B0506020202020204" pitchFamily="34" charset="0"/>
              </a:defRPr>
            </a:lvl1pPr>
            <a:lvl2pPr>
              <a:defRPr>
                <a:latin typeface="Acumin Pro Condensed" panose="020B0506020202020204" pitchFamily="34" charset="0"/>
              </a:defRPr>
            </a:lvl2pPr>
            <a:lvl3pPr>
              <a:defRPr>
                <a:latin typeface="Acumin Pro Condensed" panose="020B0506020202020204" pitchFamily="34" charset="0"/>
              </a:defRPr>
            </a:lvl3pPr>
            <a:lvl4pPr>
              <a:defRPr>
                <a:latin typeface="Acumin Pro Condensed" panose="020B0506020202020204" pitchFamily="34" charset="0"/>
              </a:defRPr>
            </a:lvl4pPr>
            <a:lvl5pPr>
              <a:defRPr>
                <a:latin typeface="Acumin Pro Condensed" panose="020B0506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94006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7FA4D-4F6D-4665-AA40-BB474F0696B8}"/>
              </a:ext>
            </a:extLst>
          </p:cNvPr>
          <p:cNvSpPr>
            <a:spLocks noGrp="1"/>
          </p:cNvSpPr>
          <p:nvPr>
            <p:ph type="title" hasCustomPrompt="1"/>
          </p:nvPr>
        </p:nvSpPr>
        <p:spPr>
          <a:xfrm>
            <a:off x="264460" y="1"/>
            <a:ext cx="10515600" cy="1033369"/>
          </a:xfrm>
          <a:prstGeom prst="rect">
            <a:avLst/>
          </a:prstGeom>
        </p:spPr>
        <p:txBody>
          <a:bodyPr/>
          <a:lstStyle>
            <a:lvl1pPr>
              <a:defRPr>
                <a:solidFill>
                  <a:srgbClr val="32424D"/>
                </a:solidFill>
                <a:latin typeface="Acumin Pro Condensed Black" panose="020B0906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5899FAB5-3285-4F6C-AF4A-4D88BA4F5CD9}"/>
              </a:ext>
            </a:extLst>
          </p:cNvPr>
          <p:cNvSpPr>
            <a:spLocks noGrp="1"/>
          </p:cNvSpPr>
          <p:nvPr>
            <p:ph sz="half" idx="1"/>
          </p:nvPr>
        </p:nvSpPr>
        <p:spPr>
          <a:xfrm>
            <a:off x="838200" y="1825625"/>
            <a:ext cx="5156200" cy="4351338"/>
          </a:xfrm>
          <a:prstGeom prst="rect">
            <a:avLst/>
          </a:prstGeom>
        </p:spPr>
        <p:txBody>
          <a:bodyPr/>
          <a:lstStyle>
            <a:lvl1pPr>
              <a:defRPr>
                <a:latin typeface="Acumin Pro Condensed" panose="020B0506020202020204" pitchFamily="34" charset="0"/>
              </a:defRPr>
            </a:lvl1pPr>
            <a:lvl2pPr>
              <a:defRPr>
                <a:latin typeface="Acumin Pro Condensed" panose="020B0506020202020204" pitchFamily="34" charset="0"/>
              </a:defRPr>
            </a:lvl2pPr>
            <a:lvl3pPr>
              <a:defRPr>
                <a:latin typeface="Acumin Pro Condensed" panose="020B0506020202020204" pitchFamily="34" charset="0"/>
              </a:defRPr>
            </a:lvl3pPr>
            <a:lvl4pPr>
              <a:defRPr>
                <a:latin typeface="Acumin Pro Condensed" panose="020B0506020202020204" pitchFamily="34" charset="0"/>
              </a:defRPr>
            </a:lvl4pPr>
            <a:lvl5pPr>
              <a:defRPr>
                <a:latin typeface="Acumin Pro Condensed" panose="020B0506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2">
            <a:extLst>
              <a:ext uri="{FF2B5EF4-FFF2-40B4-BE49-F238E27FC236}">
                <a16:creationId xmlns:a16="http://schemas.microsoft.com/office/drawing/2014/main" id="{C9AF59E4-E87D-4969-BC37-02353C68F565}"/>
              </a:ext>
            </a:extLst>
          </p:cNvPr>
          <p:cNvSpPr>
            <a:spLocks noGrp="1"/>
          </p:cNvSpPr>
          <p:nvPr>
            <p:ph type="pic" idx="10"/>
          </p:nvPr>
        </p:nvSpPr>
        <p:spPr>
          <a:xfrm>
            <a:off x="6096000" y="1489451"/>
            <a:ext cx="5257800" cy="4873625"/>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Tree>
    <p:extLst>
      <p:ext uri="{BB962C8B-B14F-4D97-AF65-F5344CB8AC3E}">
        <p14:creationId xmlns:p14="http://schemas.microsoft.com/office/powerpoint/2010/main" val="27214494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AC202-8D8E-4BA3-8BA5-6BE52354BA3C}"/>
              </a:ext>
            </a:extLst>
          </p:cNvPr>
          <p:cNvSpPr>
            <a:spLocks noGrp="1"/>
          </p:cNvSpPr>
          <p:nvPr>
            <p:ph type="title"/>
          </p:nvPr>
        </p:nvSpPr>
        <p:spPr>
          <a:xfrm>
            <a:off x="840319" y="457200"/>
            <a:ext cx="3932767" cy="1600200"/>
          </a:xfrm>
          <a:prstGeom prst="rect">
            <a:avLst/>
          </a:prstGeom>
        </p:spPr>
        <p:txBody>
          <a:bodyPr anchor="b"/>
          <a:lstStyle>
            <a:lvl1pPr>
              <a:defRPr sz="2400">
                <a:latin typeface="Acumin Pro Condensed" panose="020B0506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DEEF7E76-279F-4BBC-BADD-ED99676485FE}"/>
              </a:ext>
            </a:extLst>
          </p:cNvPr>
          <p:cNvSpPr>
            <a:spLocks noGrp="1"/>
          </p:cNvSpPr>
          <p:nvPr>
            <p:ph idx="1"/>
          </p:nvPr>
        </p:nvSpPr>
        <p:spPr>
          <a:xfrm>
            <a:off x="5183717" y="987428"/>
            <a:ext cx="6172200" cy="4873625"/>
          </a:xfrm>
          <a:prstGeom prst="rect">
            <a:avLst/>
          </a:prstGeom>
        </p:spPr>
        <p:txBody>
          <a:bodyPr/>
          <a:lstStyle>
            <a:lvl1pPr>
              <a:defRPr sz="2400">
                <a:latin typeface="Acumin Pro Condensed" panose="020B0506020202020204" pitchFamily="34" charset="0"/>
              </a:defRPr>
            </a:lvl1pPr>
            <a:lvl2pPr>
              <a:defRPr sz="2100">
                <a:latin typeface="Acumin Pro Condensed" panose="020B0506020202020204" pitchFamily="34" charset="0"/>
              </a:defRPr>
            </a:lvl2pPr>
            <a:lvl3pPr>
              <a:defRPr sz="1800">
                <a:latin typeface="Acumin Pro Condensed" panose="020B0506020202020204" pitchFamily="34" charset="0"/>
              </a:defRPr>
            </a:lvl3pPr>
            <a:lvl4pPr>
              <a:defRPr sz="1500">
                <a:latin typeface="Acumin Pro Condensed" panose="020B0506020202020204" pitchFamily="34" charset="0"/>
              </a:defRPr>
            </a:lvl4pPr>
            <a:lvl5pPr>
              <a:defRPr sz="1500">
                <a:latin typeface="Acumin Pro Condensed" panose="020B0506020202020204" pitchFamily="34" charset="0"/>
              </a:defRPr>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F741D33-859E-4AE9-B553-E540F677E877}"/>
              </a:ext>
            </a:extLst>
          </p:cNvPr>
          <p:cNvSpPr>
            <a:spLocks noGrp="1"/>
          </p:cNvSpPr>
          <p:nvPr>
            <p:ph type="body" sz="half" idx="2"/>
          </p:nvPr>
        </p:nvSpPr>
        <p:spPr>
          <a:xfrm>
            <a:off x="840319" y="2057400"/>
            <a:ext cx="3932767" cy="3811588"/>
          </a:xfrm>
          <a:prstGeom prst="rect">
            <a:avLst/>
          </a:prstGeom>
        </p:spPr>
        <p:txBody>
          <a:bodyPr/>
          <a:lstStyle>
            <a:lvl1pPr marL="0" indent="0">
              <a:buNone/>
              <a:defRPr sz="1200">
                <a:latin typeface="Acumin Pro Condensed" panose="020B050602020202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D46359A4-3B06-4459-9047-2FB848337DAD}"/>
              </a:ext>
            </a:extLst>
          </p:cNvPr>
          <p:cNvSpPr>
            <a:spLocks noGrp="1"/>
          </p:cNvSpPr>
          <p:nvPr>
            <p:ph type="dt" sz="half" idx="10"/>
          </p:nvPr>
        </p:nvSpPr>
        <p:spPr>
          <a:xfrm>
            <a:off x="838200" y="6356353"/>
            <a:ext cx="2743200" cy="365125"/>
          </a:xfrm>
          <a:prstGeom prst="rect">
            <a:avLst/>
          </a:prstGeom>
        </p:spPr>
        <p:txBody>
          <a:bodyPr/>
          <a:lstStyle/>
          <a:p>
            <a:fld id="{F1B26F93-5D18-4A14-B0C2-68E6B29C51B4}" type="datetimeFigureOut">
              <a:rPr lang="en-US" smtClean="0"/>
              <a:t>6/17/2021</a:t>
            </a:fld>
            <a:endParaRPr lang="en-US"/>
          </a:p>
        </p:txBody>
      </p:sp>
      <p:sp>
        <p:nvSpPr>
          <p:cNvPr id="6" name="Footer Placeholder 5">
            <a:extLst>
              <a:ext uri="{FF2B5EF4-FFF2-40B4-BE49-F238E27FC236}">
                <a16:creationId xmlns:a16="http://schemas.microsoft.com/office/drawing/2014/main" id="{16068CC7-958D-4049-8F61-2A2877757661}"/>
              </a:ext>
            </a:extLst>
          </p:cNvPr>
          <p:cNvSpPr>
            <a:spLocks noGrp="1"/>
          </p:cNvSpPr>
          <p:nvPr>
            <p:ph type="ftr" sz="quarter" idx="11"/>
          </p:nvPr>
        </p:nvSpPr>
        <p:spPr>
          <a:xfrm>
            <a:off x="4038600" y="6356353"/>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5642605-288C-4857-8475-26BF206B5B8B}"/>
              </a:ext>
            </a:extLst>
          </p:cNvPr>
          <p:cNvSpPr>
            <a:spLocks noGrp="1"/>
          </p:cNvSpPr>
          <p:nvPr>
            <p:ph type="sldNum" sz="quarter" idx="12"/>
          </p:nvPr>
        </p:nvSpPr>
        <p:spPr>
          <a:xfrm>
            <a:off x="8610600" y="6356353"/>
            <a:ext cx="2743200" cy="365125"/>
          </a:xfrm>
          <a:prstGeom prst="rect">
            <a:avLst/>
          </a:prstGeom>
        </p:spPr>
        <p:txBody>
          <a:bodyPr/>
          <a:lstStyle/>
          <a:p>
            <a:fld id="{EA428515-FA27-451E-810A-903EA23BEE26}" type="slidenum">
              <a:rPr lang="en-US" smtClean="0"/>
              <a:t>‹#›</a:t>
            </a:fld>
            <a:endParaRPr lang="en-US"/>
          </a:p>
        </p:txBody>
      </p:sp>
    </p:spTree>
    <p:extLst>
      <p:ext uri="{BB962C8B-B14F-4D97-AF65-F5344CB8AC3E}">
        <p14:creationId xmlns:p14="http://schemas.microsoft.com/office/powerpoint/2010/main" val="23439616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1DC42-F666-4557-BB2A-11290738170F}"/>
              </a:ext>
            </a:extLst>
          </p:cNvPr>
          <p:cNvSpPr>
            <a:spLocks noGrp="1"/>
          </p:cNvSpPr>
          <p:nvPr>
            <p:ph type="title"/>
          </p:nvPr>
        </p:nvSpPr>
        <p:spPr>
          <a:xfrm>
            <a:off x="840319" y="457200"/>
            <a:ext cx="3932767" cy="1600200"/>
          </a:xfrm>
          <a:prstGeom prst="rect">
            <a:avLst/>
          </a:prstGeom>
        </p:spPr>
        <p:txBody>
          <a:bodyPr anchor="b"/>
          <a:lstStyle>
            <a:lvl1pPr>
              <a:defRPr sz="2400">
                <a:latin typeface="Acumin Pro Condensed" panose="020B0506020202020204" pitchFamily="34" charset="0"/>
              </a:defRPr>
            </a:lvl1pPr>
          </a:lstStyle>
          <a:p>
            <a:r>
              <a:rPr lang="en-US"/>
              <a:t>Click to edit Master title style</a:t>
            </a:r>
          </a:p>
        </p:txBody>
      </p:sp>
      <p:sp>
        <p:nvSpPr>
          <p:cNvPr id="3" name="Picture Placeholder 2">
            <a:extLst>
              <a:ext uri="{FF2B5EF4-FFF2-40B4-BE49-F238E27FC236}">
                <a16:creationId xmlns:a16="http://schemas.microsoft.com/office/drawing/2014/main" id="{1C693FCA-EE7A-43C5-9692-78F26CB1E95E}"/>
              </a:ext>
            </a:extLst>
          </p:cNvPr>
          <p:cNvSpPr>
            <a:spLocks noGrp="1"/>
          </p:cNvSpPr>
          <p:nvPr>
            <p:ph type="pic" idx="1"/>
          </p:nvPr>
        </p:nvSpPr>
        <p:spPr>
          <a:xfrm>
            <a:off x="5183717" y="987428"/>
            <a:ext cx="6172200" cy="4873625"/>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95802D4D-249E-4249-8AF2-B234B744C544}"/>
              </a:ext>
            </a:extLst>
          </p:cNvPr>
          <p:cNvSpPr>
            <a:spLocks noGrp="1"/>
          </p:cNvSpPr>
          <p:nvPr>
            <p:ph type="body" sz="half" idx="2"/>
          </p:nvPr>
        </p:nvSpPr>
        <p:spPr>
          <a:xfrm>
            <a:off x="840319" y="2057400"/>
            <a:ext cx="3932767" cy="3811588"/>
          </a:xfrm>
          <a:prstGeom prst="rect">
            <a:avLst/>
          </a:prstGeom>
        </p:spPr>
        <p:txBody>
          <a:bodyPr/>
          <a:lstStyle>
            <a:lvl1pPr marL="0" indent="0">
              <a:buNone/>
              <a:defRPr sz="1200">
                <a:latin typeface="Acumin Pro Condensed" panose="020B050602020202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2A6BA294-007D-451D-869C-458ACD9EC4F9}"/>
              </a:ext>
            </a:extLst>
          </p:cNvPr>
          <p:cNvSpPr>
            <a:spLocks noGrp="1"/>
          </p:cNvSpPr>
          <p:nvPr>
            <p:ph type="dt" sz="half" idx="10"/>
          </p:nvPr>
        </p:nvSpPr>
        <p:spPr>
          <a:xfrm>
            <a:off x="838200" y="6356353"/>
            <a:ext cx="2743200" cy="365125"/>
          </a:xfrm>
          <a:prstGeom prst="rect">
            <a:avLst/>
          </a:prstGeom>
        </p:spPr>
        <p:txBody>
          <a:bodyPr/>
          <a:lstStyle/>
          <a:p>
            <a:fld id="{F1B26F93-5D18-4A14-B0C2-68E6B29C51B4}" type="datetimeFigureOut">
              <a:rPr lang="en-US" smtClean="0"/>
              <a:t>6/17/2021</a:t>
            </a:fld>
            <a:endParaRPr lang="en-US"/>
          </a:p>
        </p:txBody>
      </p:sp>
      <p:sp>
        <p:nvSpPr>
          <p:cNvPr id="6" name="Footer Placeholder 5">
            <a:extLst>
              <a:ext uri="{FF2B5EF4-FFF2-40B4-BE49-F238E27FC236}">
                <a16:creationId xmlns:a16="http://schemas.microsoft.com/office/drawing/2014/main" id="{ED4CE548-A2E4-49B5-8A4C-7EF9B6559FCB}"/>
              </a:ext>
            </a:extLst>
          </p:cNvPr>
          <p:cNvSpPr>
            <a:spLocks noGrp="1"/>
          </p:cNvSpPr>
          <p:nvPr>
            <p:ph type="ftr" sz="quarter" idx="11"/>
          </p:nvPr>
        </p:nvSpPr>
        <p:spPr>
          <a:xfrm>
            <a:off x="4038600" y="6356353"/>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6359BCB-A3D2-4993-BD97-0733BBE15083}"/>
              </a:ext>
            </a:extLst>
          </p:cNvPr>
          <p:cNvSpPr>
            <a:spLocks noGrp="1"/>
          </p:cNvSpPr>
          <p:nvPr>
            <p:ph type="sldNum" sz="quarter" idx="12"/>
          </p:nvPr>
        </p:nvSpPr>
        <p:spPr>
          <a:xfrm>
            <a:off x="8610600" y="6356353"/>
            <a:ext cx="2743200" cy="365125"/>
          </a:xfrm>
          <a:prstGeom prst="rect">
            <a:avLst/>
          </a:prstGeom>
        </p:spPr>
        <p:txBody>
          <a:bodyPr/>
          <a:lstStyle/>
          <a:p>
            <a:fld id="{EA428515-FA27-451E-810A-903EA23BEE26}" type="slidenum">
              <a:rPr lang="en-US" smtClean="0"/>
              <a:t>‹#›</a:t>
            </a:fld>
            <a:endParaRPr lang="en-US"/>
          </a:p>
        </p:txBody>
      </p:sp>
    </p:spTree>
    <p:extLst>
      <p:ext uri="{BB962C8B-B14F-4D97-AF65-F5344CB8AC3E}">
        <p14:creationId xmlns:p14="http://schemas.microsoft.com/office/powerpoint/2010/main" val="19970435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Generic Title Slide">
    <p:spTree>
      <p:nvGrpSpPr>
        <p:cNvPr id="1" name=""/>
        <p:cNvGrpSpPr/>
        <p:nvPr/>
      </p:nvGrpSpPr>
      <p:grpSpPr>
        <a:xfrm>
          <a:off x="0" y="0"/>
          <a:ext cx="0" cy="0"/>
          <a:chOff x="0" y="0"/>
          <a:chExt cx="0" cy="0"/>
        </a:xfrm>
      </p:grpSpPr>
      <p:pic>
        <p:nvPicPr>
          <p:cNvPr id="4" name="Picture 3"/>
          <p:cNvPicPr>
            <a:picLocks/>
          </p:cNvPicPr>
          <p:nvPr userDrawn="1"/>
        </p:nvPicPr>
        <p:blipFill rotWithShape="1">
          <a:blip r:embed="rId2" cstate="print">
            <a:extLst>
              <a:ext uri="{28A0092B-C50C-407E-A947-70E740481C1C}">
                <a14:useLocalDpi xmlns:a14="http://schemas.microsoft.com/office/drawing/2010/main" val="0"/>
              </a:ext>
            </a:extLst>
          </a:blip>
          <a:srcRect l="1" t="16296" r="828" b="26730"/>
          <a:stretch/>
        </p:blipFill>
        <p:spPr>
          <a:xfrm>
            <a:off x="0" y="-3"/>
            <a:ext cx="12192000" cy="4535424"/>
          </a:xfrm>
          <a:prstGeom prst="rect">
            <a:avLst/>
          </a:prstGeom>
        </p:spPr>
      </p:pic>
      <p:sp>
        <p:nvSpPr>
          <p:cNvPr id="6" name="Rechteck 5"/>
          <p:cNvSpPr/>
          <p:nvPr userDrawn="1"/>
        </p:nvSpPr>
        <p:spPr>
          <a:xfrm>
            <a:off x="0" y="3962400"/>
            <a:ext cx="12192000" cy="575733"/>
          </a:xfrm>
          <a:prstGeom prst="rect">
            <a:avLst/>
          </a:prstGeom>
          <a:solidFill>
            <a:srgbClr val="F2F2F2">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noProof="0" dirty="0"/>
          </a:p>
        </p:txBody>
      </p:sp>
      <p:sp>
        <p:nvSpPr>
          <p:cNvPr id="7" name="Rechteck 6"/>
          <p:cNvSpPr/>
          <p:nvPr userDrawn="1"/>
        </p:nvSpPr>
        <p:spPr>
          <a:xfrm>
            <a:off x="0" y="3962400"/>
            <a:ext cx="575733" cy="575733"/>
          </a:xfrm>
          <a:prstGeom prst="rect">
            <a:avLst/>
          </a:prstGeom>
          <a:solidFill>
            <a:srgbClr val="98B91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noProof="0" dirty="0">
              <a:solidFill>
                <a:srgbClr val="98B911"/>
              </a:solidFill>
            </a:endParaRPr>
          </a:p>
        </p:txBody>
      </p:sp>
      <p:pic>
        <p:nvPicPr>
          <p:cNvPr id="8" name="Grafik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20896" y="5489896"/>
            <a:ext cx="692339" cy="915435"/>
          </a:xfrm>
          <a:prstGeom prst="rect">
            <a:avLst/>
          </a:prstGeom>
        </p:spPr>
      </p:pic>
      <p:sp>
        <p:nvSpPr>
          <p:cNvPr id="9" name="Textfeld 5"/>
          <p:cNvSpPr txBox="1"/>
          <p:nvPr userDrawn="1"/>
        </p:nvSpPr>
        <p:spPr>
          <a:xfrm>
            <a:off x="9743261" y="6204747"/>
            <a:ext cx="1258735" cy="240503"/>
          </a:xfrm>
          <a:prstGeom prst="rect">
            <a:avLst/>
          </a:prstGeom>
          <a:noFill/>
        </p:spPr>
        <p:txBody>
          <a:bodyPr wrap="none" lIns="0" tIns="48000" rIns="48000" bIns="48000" rtlCol="0">
            <a:spAutoFit/>
          </a:bodyPr>
          <a:lstStyle/>
          <a:p>
            <a:pPr algn="r"/>
            <a:r>
              <a:rPr lang="en-US" sz="933" b="1" noProof="0" dirty="0">
                <a:solidFill>
                  <a:srgbClr val="245B9C"/>
                </a:solidFill>
                <a:cs typeface="Arial" panose="020B0604020202020204" pitchFamily="34" charset="0"/>
              </a:rPr>
              <a:t>Truth In Compressed Air</a:t>
            </a:r>
          </a:p>
        </p:txBody>
      </p:sp>
      <p:sp>
        <p:nvSpPr>
          <p:cNvPr id="10" name="Untertitel 2"/>
          <p:cNvSpPr>
            <a:spLocks noGrp="1"/>
          </p:cNvSpPr>
          <p:nvPr>
            <p:ph type="subTitle" idx="1"/>
          </p:nvPr>
        </p:nvSpPr>
        <p:spPr>
          <a:xfrm>
            <a:off x="729950" y="4815840"/>
            <a:ext cx="5462059" cy="1272547"/>
          </a:xfrm>
          <a:prstGeom prst="rect">
            <a:avLst/>
          </a:prstGeom>
        </p:spPr>
        <p:txBody>
          <a:bodyPr/>
          <a:lstStyle>
            <a:lvl1pPr marL="0" indent="0" algn="l">
              <a:buNone/>
              <a:defRPr sz="2133" b="0" baseline="0">
                <a:solidFill>
                  <a:schemeClr val="accent3"/>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noProof="0"/>
              <a:t>Click to edit Master subtitle style</a:t>
            </a:r>
            <a:endParaRPr lang="en-US" noProof="0" dirty="0"/>
          </a:p>
        </p:txBody>
      </p:sp>
      <p:sp>
        <p:nvSpPr>
          <p:cNvPr id="11" name="Titel 1"/>
          <p:cNvSpPr>
            <a:spLocks noGrp="1"/>
          </p:cNvSpPr>
          <p:nvPr>
            <p:ph type="ctrTitle"/>
          </p:nvPr>
        </p:nvSpPr>
        <p:spPr>
          <a:xfrm>
            <a:off x="734052" y="3962400"/>
            <a:ext cx="11455829" cy="576000"/>
          </a:xfrm>
          <a:prstGeom prst="rect">
            <a:avLst/>
          </a:prstGeom>
          <a:noFill/>
          <a:ln>
            <a:noFill/>
          </a:ln>
        </p:spPr>
        <p:txBody>
          <a:bodyPr/>
          <a:lstStyle>
            <a:lvl1pPr>
              <a:defRPr sz="2667" b="1">
                <a:solidFill>
                  <a:schemeClr val="accent3"/>
                </a:solidFill>
                <a:latin typeface="+mn-lt"/>
              </a:defRPr>
            </a:lvl1pPr>
          </a:lstStyle>
          <a:p>
            <a:r>
              <a:rPr lang="en-US" noProof="0"/>
              <a:t>Click to edit Master title style</a:t>
            </a:r>
            <a:endParaRPr lang="en-US" noProof="0" dirty="0"/>
          </a:p>
        </p:txBody>
      </p:sp>
    </p:spTree>
    <p:extLst>
      <p:ext uri="{BB962C8B-B14F-4D97-AF65-F5344CB8AC3E}">
        <p14:creationId xmlns:p14="http://schemas.microsoft.com/office/powerpoint/2010/main" val="2084980127"/>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Main Menu">
    <p:spTree>
      <p:nvGrpSpPr>
        <p:cNvPr id="1" name=""/>
        <p:cNvGrpSpPr/>
        <p:nvPr/>
      </p:nvGrpSpPr>
      <p:grpSpPr>
        <a:xfrm>
          <a:off x="0" y="0"/>
          <a:ext cx="0" cy="0"/>
          <a:chOff x="0" y="0"/>
          <a:chExt cx="0" cy="0"/>
        </a:xfrm>
      </p:grpSpPr>
      <p:sp>
        <p:nvSpPr>
          <p:cNvPr id="3" name="Menu 1"/>
          <p:cNvSpPr/>
          <p:nvPr userDrawn="1"/>
        </p:nvSpPr>
        <p:spPr>
          <a:xfrm>
            <a:off x="304800" y="1354667"/>
            <a:ext cx="2988733" cy="753533"/>
          </a:xfrm>
          <a:prstGeom prst="rect">
            <a:avLst/>
          </a:prstGeom>
          <a:solidFill>
            <a:srgbClr val="00529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133" noProof="0" dirty="0">
                <a:solidFill>
                  <a:schemeClr val="bg1"/>
                </a:solidFill>
              </a:rPr>
              <a:t>General Info</a:t>
            </a:r>
          </a:p>
        </p:txBody>
      </p:sp>
      <p:sp>
        <p:nvSpPr>
          <p:cNvPr id="4" name="Menu 1"/>
          <p:cNvSpPr/>
          <p:nvPr userDrawn="1"/>
        </p:nvSpPr>
        <p:spPr>
          <a:xfrm>
            <a:off x="307652" y="2370667"/>
            <a:ext cx="2988733" cy="753533"/>
          </a:xfrm>
          <a:prstGeom prst="rect">
            <a:avLst/>
          </a:prstGeom>
          <a:solidFill>
            <a:srgbClr val="00529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133" noProof="0" dirty="0">
                <a:solidFill>
                  <a:schemeClr val="bg1"/>
                </a:solidFill>
              </a:rPr>
              <a:t>Product Line</a:t>
            </a:r>
          </a:p>
        </p:txBody>
      </p:sp>
      <p:sp>
        <p:nvSpPr>
          <p:cNvPr id="5" name="Menu 1"/>
          <p:cNvSpPr/>
          <p:nvPr userDrawn="1"/>
        </p:nvSpPr>
        <p:spPr>
          <a:xfrm>
            <a:off x="307652" y="3386667"/>
            <a:ext cx="2988733" cy="753533"/>
          </a:xfrm>
          <a:prstGeom prst="rect">
            <a:avLst/>
          </a:prstGeom>
          <a:solidFill>
            <a:srgbClr val="00529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133" noProof="0" dirty="0">
                <a:solidFill>
                  <a:schemeClr val="bg1"/>
                </a:solidFill>
              </a:rPr>
              <a:t>Function</a:t>
            </a:r>
          </a:p>
        </p:txBody>
      </p:sp>
      <p:sp>
        <p:nvSpPr>
          <p:cNvPr id="6" name="Menu 1"/>
          <p:cNvSpPr/>
          <p:nvPr userDrawn="1"/>
        </p:nvSpPr>
        <p:spPr>
          <a:xfrm>
            <a:off x="307652" y="5418667"/>
            <a:ext cx="2988733" cy="753533"/>
          </a:xfrm>
          <a:prstGeom prst="rect">
            <a:avLst/>
          </a:prstGeom>
          <a:solidFill>
            <a:srgbClr val="00529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133" noProof="0" dirty="0">
                <a:solidFill>
                  <a:schemeClr val="bg1"/>
                </a:solidFill>
              </a:rPr>
              <a:t>Applications and Sizing</a:t>
            </a:r>
          </a:p>
        </p:txBody>
      </p:sp>
      <p:sp>
        <p:nvSpPr>
          <p:cNvPr id="7" name="Menu 1"/>
          <p:cNvSpPr/>
          <p:nvPr userDrawn="1"/>
        </p:nvSpPr>
        <p:spPr>
          <a:xfrm>
            <a:off x="337458" y="4402667"/>
            <a:ext cx="2988733" cy="753533"/>
          </a:xfrm>
          <a:prstGeom prst="rect">
            <a:avLst/>
          </a:prstGeom>
          <a:solidFill>
            <a:schemeClr val="bg1"/>
          </a:solidFill>
          <a:ln w="12700">
            <a:solidFill>
              <a:srgbClr val="00529C"/>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133" noProof="0" dirty="0">
                <a:solidFill>
                  <a:srgbClr val="00529C"/>
                </a:solidFill>
              </a:rPr>
              <a:t>Why BEKO</a:t>
            </a:r>
            <a:br>
              <a:rPr lang="en-US" sz="2133" noProof="0" dirty="0">
                <a:solidFill>
                  <a:srgbClr val="00529C"/>
                </a:solidFill>
              </a:rPr>
            </a:br>
            <a:r>
              <a:rPr lang="en-US" sz="2133" noProof="0" dirty="0">
                <a:solidFill>
                  <a:srgbClr val="00529C"/>
                </a:solidFill>
              </a:rPr>
              <a:t>Technologies?</a:t>
            </a:r>
          </a:p>
        </p:txBody>
      </p:sp>
      <p:sp>
        <p:nvSpPr>
          <p:cNvPr id="8" name="Picture Placeholder 14"/>
          <p:cNvSpPr>
            <a:spLocks noGrp="1"/>
          </p:cNvSpPr>
          <p:nvPr>
            <p:ph type="pic" sz="quarter" idx="10"/>
          </p:nvPr>
        </p:nvSpPr>
        <p:spPr>
          <a:xfrm>
            <a:off x="3657600" y="990600"/>
            <a:ext cx="8229600" cy="4267200"/>
          </a:xfrm>
          <a:prstGeom prst="rect">
            <a:avLst/>
          </a:prstGeom>
        </p:spPr>
        <p:txBody>
          <a:bodyPr/>
          <a:lstStyle>
            <a:lvl1pPr>
              <a:defRPr sz="1867">
                <a:solidFill>
                  <a:schemeClr val="accent1">
                    <a:lumMod val="50000"/>
                  </a:schemeClr>
                </a:solidFill>
                <a:latin typeface="+mn-lt"/>
              </a:defRPr>
            </a:lvl1pPr>
          </a:lstStyle>
          <a:p>
            <a:r>
              <a:rPr lang="en-US" noProof="0"/>
              <a:t>Click icon to add picture</a:t>
            </a:r>
            <a:endParaRPr lang="en-US" noProof="0" dirty="0"/>
          </a:p>
        </p:txBody>
      </p:sp>
      <p:sp>
        <p:nvSpPr>
          <p:cNvPr id="9" name="TextBox 8"/>
          <p:cNvSpPr txBox="1"/>
          <p:nvPr userDrawn="1"/>
        </p:nvSpPr>
        <p:spPr>
          <a:xfrm>
            <a:off x="487680" y="-36576"/>
            <a:ext cx="9753600" cy="502766"/>
          </a:xfrm>
          <a:prstGeom prst="rect">
            <a:avLst/>
          </a:prstGeom>
          <a:noFill/>
        </p:spPr>
        <p:txBody>
          <a:bodyPr wrap="square" rtlCol="0">
            <a:spAutoFit/>
          </a:bodyPr>
          <a:lstStyle/>
          <a:p>
            <a:r>
              <a:rPr lang="en-US" sz="2667" noProof="0" dirty="0">
                <a:solidFill>
                  <a:srgbClr val="00529C"/>
                </a:solidFill>
                <a:latin typeface="+mn-lt"/>
              </a:rPr>
              <a:t>Main Menu</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640453" y="6196781"/>
            <a:ext cx="406400" cy="535259"/>
          </a:xfrm>
          <a:prstGeom prst="rect">
            <a:avLst/>
          </a:prstGeom>
        </p:spPr>
      </p:pic>
    </p:spTree>
    <p:extLst>
      <p:ext uri="{BB962C8B-B14F-4D97-AF65-F5344CB8AC3E}">
        <p14:creationId xmlns:p14="http://schemas.microsoft.com/office/powerpoint/2010/main" val="1786747846"/>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General Info">
    <p:spTree>
      <p:nvGrpSpPr>
        <p:cNvPr id="1" name=""/>
        <p:cNvGrpSpPr/>
        <p:nvPr/>
      </p:nvGrpSpPr>
      <p:grpSpPr>
        <a:xfrm>
          <a:off x="0" y="0"/>
          <a:ext cx="0" cy="0"/>
          <a:chOff x="0" y="0"/>
          <a:chExt cx="0" cy="0"/>
        </a:xfrm>
      </p:grpSpPr>
      <p:sp>
        <p:nvSpPr>
          <p:cNvPr id="3" name="Picture Placeholder 14"/>
          <p:cNvSpPr>
            <a:spLocks noGrp="1"/>
          </p:cNvSpPr>
          <p:nvPr>
            <p:ph type="pic" sz="quarter" idx="10"/>
          </p:nvPr>
        </p:nvSpPr>
        <p:spPr>
          <a:xfrm>
            <a:off x="4876800" y="990600"/>
            <a:ext cx="7010400" cy="4267200"/>
          </a:xfrm>
          <a:prstGeom prst="rect">
            <a:avLst/>
          </a:prstGeom>
        </p:spPr>
        <p:txBody>
          <a:bodyPr/>
          <a:lstStyle>
            <a:lvl1pPr>
              <a:defRPr sz="1867">
                <a:solidFill>
                  <a:schemeClr val="accent1">
                    <a:lumMod val="50000"/>
                  </a:schemeClr>
                </a:solidFill>
                <a:latin typeface="+mn-lt"/>
              </a:defRPr>
            </a:lvl1pPr>
          </a:lstStyle>
          <a:p>
            <a:r>
              <a:rPr lang="en-US"/>
              <a:t>Click icon to add picture</a:t>
            </a:r>
            <a:endParaRPr lang="en-US" dirty="0"/>
          </a:p>
        </p:txBody>
      </p:sp>
      <p:sp>
        <p:nvSpPr>
          <p:cNvPr id="4" name="Text Placeholder 5"/>
          <p:cNvSpPr>
            <a:spLocks noGrp="1"/>
          </p:cNvSpPr>
          <p:nvPr>
            <p:ph type="body" sz="quarter" idx="12"/>
          </p:nvPr>
        </p:nvSpPr>
        <p:spPr>
          <a:xfrm>
            <a:off x="304800" y="990600"/>
            <a:ext cx="4368800" cy="5283200"/>
          </a:xfrm>
          <a:prstGeom prst="rect">
            <a:avLst/>
          </a:prstGeom>
        </p:spPr>
        <p:txBody>
          <a:bodyPr>
            <a:normAutofit/>
          </a:bodyPr>
          <a:lstStyle>
            <a:lvl1pPr marL="0" indent="0">
              <a:buNone/>
              <a:defRPr sz="2133">
                <a:solidFill>
                  <a:schemeClr val="accent1">
                    <a:lumMod val="50000"/>
                  </a:schemeClr>
                </a:solidFill>
                <a:latin typeface="+mn-lt"/>
              </a:defRPr>
            </a:lvl1pPr>
          </a:lstStyle>
          <a:p>
            <a:pPr lvl="0"/>
            <a:r>
              <a:rPr lang="en-US"/>
              <a:t>Edit Master text styles</a:t>
            </a:r>
          </a:p>
        </p:txBody>
      </p:sp>
      <p:sp>
        <p:nvSpPr>
          <p:cNvPr id="14" name="Text Placeholder 13"/>
          <p:cNvSpPr>
            <a:spLocks noGrp="1"/>
          </p:cNvSpPr>
          <p:nvPr>
            <p:ph type="body" sz="quarter" idx="13"/>
          </p:nvPr>
        </p:nvSpPr>
        <p:spPr>
          <a:xfrm>
            <a:off x="487680" y="-24384"/>
            <a:ext cx="9753600" cy="536448"/>
          </a:xfrm>
          <a:prstGeom prst="rect">
            <a:avLst/>
          </a:prstGeom>
        </p:spPr>
        <p:txBody>
          <a:bodyPr/>
          <a:lstStyle>
            <a:lvl1pPr marL="0" indent="0">
              <a:buFontTx/>
              <a:buNone/>
              <a:defRPr sz="2667">
                <a:solidFill>
                  <a:srgbClr val="00529C"/>
                </a:solidFill>
                <a:latin typeface="+mn-lt"/>
              </a:defRPr>
            </a:lvl1pPr>
            <a:lvl2pPr marL="609585" indent="0">
              <a:buFontTx/>
              <a:buNone/>
              <a:defRPr/>
            </a:lvl2pPr>
            <a:lvl3pPr marL="1219170" indent="0">
              <a:buFontTx/>
              <a:buNone/>
              <a:defRPr/>
            </a:lvl3pPr>
            <a:lvl4pPr>
              <a:buFontTx/>
              <a:buNone/>
              <a:defRPr/>
            </a:lvl4pPr>
            <a:lvl5pPr marL="2438339" indent="0">
              <a:buFontTx/>
              <a:buNone/>
              <a:defRPr/>
            </a:lvl5pPr>
          </a:lstStyle>
          <a:p>
            <a:pPr lvl="0"/>
            <a:r>
              <a:rPr lang="en-US"/>
              <a:t>Edit Master text styles</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640453" y="6196781"/>
            <a:ext cx="406400" cy="535259"/>
          </a:xfrm>
          <a:prstGeom prst="rect">
            <a:avLst/>
          </a:prstGeom>
        </p:spPr>
      </p:pic>
    </p:spTree>
    <p:extLst>
      <p:ext uri="{BB962C8B-B14F-4D97-AF65-F5344CB8AC3E}">
        <p14:creationId xmlns:p14="http://schemas.microsoft.com/office/powerpoint/2010/main" val="1281539433"/>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Generic Slide without Bullets">
    <p:spTree>
      <p:nvGrpSpPr>
        <p:cNvPr id="1" name=""/>
        <p:cNvGrpSpPr/>
        <p:nvPr/>
      </p:nvGrpSpPr>
      <p:grpSpPr>
        <a:xfrm>
          <a:off x="0" y="0"/>
          <a:ext cx="0" cy="0"/>
          <a:chOff x="0" y="0"/>
          <a:chExt cx="0" cy="0"/>
        </a:xfrm>
      </p:grpSpPr>
      <p:sp>
        <p:nvSpPr>
          <p:cNvPr id="6" name="Picture Placeholder 14"/>
          <p:cNvSpPr>
            <a:spLocks noGrp="1"/>
          </p:cNvSpPr>
          <p:nvPr>
            <p:ph type="pic" sz="quarter" idx="10"/>
          </p:nvPr>
        </p:nvSpPr>
        <p:spPr>
          <a:xfrm>
            <a:off x="304800" y="990600"/>
            <a:ext cx="11582400" cy="5486400"/>
          </a:xfrm>
          <a:prstGeom prst="rect">
            <a:avLst/>
          </a:prstGeom>
        </p:spPr>
        <p:txBody>
          <a:bodyPr/>
          <a:lstStyle>
            <a:lvl1pPr>
              <a:defRPr sz="1867">
                <a:solidFill>
                  <a:schemeClr val="accent1">
                    <a:lumMod val="50000"/>
                  </a:schemeClr>
                </a:solidFill>
                <a:latin typeface="+mn-lt"/>
              </a:defRPr>
            </a:lvl1pPr>
          </a:lstStyle>
          <a:p>
            <a:r>
              <a:rPr lang="en-US"/>
              <a:t>Click icon to add picture</a:t>
            </a:r>
            <a:endParaRPr lang="en-US" dirty="0"/>
          </a:p>
        </p:txBody>
      </p:sp>
      <p:sp>
        <p:nvSpPr>
          <p:cNvPr id="5" name="Text Placeholder 13"/>
          <p:cNvSpPr>
            <a:spLocks noGrp="1"/>
          </p:cNvSpPr>
          <p:nvPr>
            <p:ph type="body" sz="quarter" idx="13"/>
          </p:nvPr>
        </p:nvSpPr>
        <p:spPr>
          <a:xfrm>
            <a:off x="487680" y="-24384"/>
            <a:ext cx="9753600" cy="536448"/>
          </a:xfrm>
          <a:prstGeom prst="rect">
            <a:avLst/>
          </a:prstGeom>
        </p:spPr>
        <p:txBody>
          <a:bodyPr/>
          <a:lstStyle>
            <a:lvl1pPr marL="0" indent="0">
              <a:buFontTx/>
              <a:buNone/>
              <a:defRPr sz="2667">
                <a:solidFill>
                  <a:srgbClr val="00529C"/>
                </a:solidFill>
                <a:latin typeface="+mn-lt"/>
              </a:defRPr>
            </a:lvl1pPr>
            <a:lvl2pPr marL="609585" indent="0">
              <a:buFontTx/>
              <a:buNone/>
              <a:defRPr/>
            </a:lvl2pPr>
            <a:lvl3pPr marL="1219170" indent="0">
              <a:buFontTx/>
              <a:buNone/>
              <a:defRPr/>
            </a:lvl3pPr>
            <a:lvl4pPr>
              <a:buFontTx/>
              <a:buNone/>
              <a:defRPr/>
            </a:lvl4pPr>
            <a:lvl5pPr marL="2438339" indent="0">
              <a:buFontTx/>
              <a:buNone/>
              <a:defRPr/>
            </a:lvl5pPr>
          </a:lstStyle>
          <a:p>
            <a:pPr lvl="0"/>
            <a:r>
              <a:rPr lang="en-US"/>
              <a:t>Edit Master text styles</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640453" y="6196781"/>
            <a:ext cx="406400" cy="535259"/>
          </a:xfrm>
          <a:prstGeom prst="rect">
            <a:avLst/>
          </a:prstGeom>
        </p:spPr>
      </p:pic>
    </p:spTree>
    <p:extLst>
      <p:ext uri="{BB962C8B-B14F-4D97-AF65-F5344CB8AC3E}">
        <p14:creationId xmlns:p14="http://schemas.microsoft.com/office/powerpoint/2010/main" val="2214633942"/>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Generic Slide with Bullets">
    <p:spTree>
      <p:nvGrpSpPr>
        <p:cNvPr id="1" name=""/>
        <p:cNvGrpSpPr/>
        <p:nvPr/>
      </p:nvGrpSpPr>
      <p:grpSpPr>
        <a:xfrm>
          <a:off x="0" y="0"/>
          <a:ext cx="0" cy="0"/>
          <a:chOff x="0" y="0"/>
          <a:chExt cx="0" cy="0"/>
        </a:xfrm>
      </p:grpSpPr>
      <p:sp>
        <p:nvSpPr>
          <p:cNvPr id="3" name="Menu 1"/>
          <p:cNvSpPr/>
          <p:nvPr userDrawn="1"/>
        </p:nvSpPr>
        <p:spPr>
          <a:xfrm>
            <a:off x="812800" y="1803400"/>
            <a:ext cx="406400" cy="406400"/>
          </a:xfrm>
          <a:prstGeom prst="rect">
            <a:avLst/>
          </a:prstGeom>
          <a:solidFill>
            <a:srgbClr val="0052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3200" dirty="0">
                <a:solidFill>
                  <a:schemeClr val="bg1"/>
                </a:solidFill>
              </a:rPr>
              <a:t>+</a:t>
            </a:r>
          </a:p>
        </p:txBody>
      </p:sp>
      <p:sp>
        <p:nvSpPr>
          <p:cNvPr id="4" name="Menu 1"/>
          <p:cNvSpPr/>
          <p:nvPr userDrawn="1"/>
        </p:nvSpPr>
        <p:spPr>
          <a:xfrm>
            <a:off x="812800" y="3022600"/>
            <a:ext cx="406400" cy="406400"/>
          </a:xfrm>
          <a:prstGeom prst="rect">
            <a:avLst/>
          </a:prstGeom>
          <a:solidFill>
            <a:srgbClr val="0052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3200" dirty="0">
                <a:solidFill>
                  <a:schemeClr val="bg1"/>
                </a:solidFill>
              </a:rPr>
              <a:t>+</a:t>
            </a:r>
          </a:p>
        </p:txBody>
      </p:sp>
      <p:sp>
        <p:nvSpPr>
          <p:cNvPr id="5" name="Menu 1"/>
          <p:cNvSpPr/>
          <p:nvPr userDrawn="1"/>
        </p:nvSpPr>
        <p:spPr>
          <a:xfrm>
            <a:off x="812800" y="4241800"/>
            <a:ext cx="406400" cy="406400"/>
          </a:xfrm>
          <a:prstGeom prst="rect">
            <a:avLst/>
          </a:prstGeom>
          <a:solidFill>
            <a:srgbClr val="0052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3200" dirty="0">
                <a:solidFill>
                  <a:schemeClr val="bg1"/>
                </a:solidFill>
              </a:rPr>
              <a:t>+</a:t>
            </a:r>
          </a:p>
        </p:txBody>
      </p:sp>
      <p:sp>
        <p:nvSpPr>
          <p:cNvPr id="6" name="Menu 1"/>
          <p:cNvSpPr/>
          <p:nvPr userDrawn="1"/>
        </p:nvSpPr>
        <p:spPr>
          <a:xfrm>
            <a:off x="812800" y="5461000"/>
            <a:ext cx="406400" cy="406400"/>
          </a:xfrm>
          <a:prstGeom prst="rect">
            <a:avLst/>
          </a:prstGeom>
          <a:solidFill>
            <a:srgbClr val="0052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3200" dirty="0">
                <a:solidFill>
                  <a:schemeClr val="bg1"/>
                </a:solidFill>
              </a:rPr>
              <a:t>+</a:t>
            </a:r>
          </a:p>
        </p:txBody>
      </p:sp>
      <p:sp>
        <p:nvSpPr>
          <p:cNvPr id="7" name="Text Placeholder 20"/>
          <p:cNvSpPr>
            <a:spLocks noGrp="1"/>
          </p:cNvSpPr>
          <p:nvPr>
            <p:ph type="body" sz="quarter" idx="11"/>
          </p:nvPr>
        </p:nvSpPr>
        <p:spPr>
          <a:xfrm>
            <a:off x="1422400" y="1803400"/>
            <a:ext cx="4368800" cy="406400"/>
          </a:xfrm>
          <a:prstGeom prst="rect">
            <a:avLst/>
          </a:prstGeom>
        </p:spPr>
        <p:txBody>
          <a:bodyPr>
            <a:noAutofit/>
          </a:bodyPr>
          <a:lstStyle>
            <a:lvl1pPr marL="0" indent="0">
              <a:buNone/>
              <a:defRPr sz="2133">
                <a:solidFill>
                  <a:schemeClr val="accent1">
                    <a:lumMod val="50000"/>
                  </a:schemeClr>
                </a:solidFill>
                <a:latin typeface="+mn-lt"/>
              </a:defRPr>
            </a:lvl1pPr>
          </a:lstStyle>
          <a:p>
            <a:pPr lvl="0"/>
            <a:r>
              <a:rPr lang="en-US"/>
              <a:t>Edit Master text styles</a:t>
            </a:r>
          </a:p>
        </p:txBody>
      </p:sp>
      <p:sp>
        <p:nvSpPr>
          <p:cNvPr id="8" name="Text Placeholder 20"/>
          <p:cNvSpPr>
            <a:spLocks noGrp="1"/>
          </p:cNvSpPr>
          <p:nvPr>
            <p:ph type="body" sz="quarter" idx="12"/>
          </p:nvPr>
        </p:nvSpPr>
        <p:spPr>
          <a:xfrm>
            <a:off x="1422400" y="3022600"/>
            <a:ext cx="4368800" cy="406400"/>
          </a:xfrm>
          <a:prstGeom prst="rect">
            <a:avLst/>
          </a:prstGeom>
        </p:spPr>
        <p:txBody>
          <a:bodyPr>
            <a:noAutofit/>
          </a:bodyPr>
          <a:lstStyle>
            <a:lvl1pPr marL="0" indent="0">
              <a:buNone/>
              <a:defRPr sz="2133">
                <a:solidFill>
                  <a:schemeClr val="accent1">
                    <a:lumMod val="50000"/>
                  </a:schemeClr>
                </a:solidFill>
                <a:latin typeface="+mn-lt"/>
              </a:defRPr>
            </a:lvl1pPr>
          </a:lstStyle>
          <a:p>
            <a:pPr lvl="0"/>
            <a:r>
              <a:rPr lang="en-US"/>
              <a:t>Edit Master text styles</a:t>
            </a:r>
          </a:p>
        </p:txBody>
      </p:sp>
      <p:sp>
        <p:nvSpPr>
          <p:cNvPr id="9" name="Text Placeholder 20"/>
          <p:cNvSpPr>
            <a:spLocks noGrp="1"/>
          </p:cNvSpPr>
          <p:nvPr>
            <p:ph type="body" sz="quarter" idx="13"/>
          </p:nvPr>
        </p:nvSpPr>
        <p:spPr>
          <a:xfrm>
            <a:off x="1422400" y="4225499"/>
            <a:ext cx="4368800" cy="406400"/>
          </a:xfrm>
          <a:prstGeom prst="rect">
            <a:avLst/>
          </a:prstGeom>
        </p:spPr>
        <p:txBody>
          <a:bodyPr>
            <a:noAutofit/>
          </a:bodyPr>
          <a:lstStyle>
            <a:lvl1pPr marL="0" indent="0">
              <a:buNone/>
              <a:defRPr sz="2133">
                <a:solidFill>
                  <a:schemeClr val="accent1">
                    <a:lumMod val="50000"/>
                  </a:schemeClr>
                </a:solidFill>
                <a:latin typeface="+mn-lt"/>
              </a:defRPr>
            </a:lvl1pPr>
          </a:lstStyle>
          <a:p>
            <a:pPr lvl="0"/>
            <a:r>
              <a:rPr lang="en-US"/>
              <a:t>Edit Master text styles</a:t>
            </a:r>
          </a:p>
        </p:txBody>
      </p:sp>
      <p:sp>
        <p:nvSpPr>
          <p:cNvPr id="10" name="Text Placeholder 20"/>
          <p:cNvSpPr>
            <a:spLocks noGrp="1"/>
          </p:cNvSpPr>
          <p:nvPr>
            <p:ph type="body" sz="quarter" idx="14"/>
          </p:nvPr>
        </p:nvSpPr>
        <p:spPr>
          <a:xfrm>
            <a:off x="1422400" y="5461000"/>
            <a:ext cx="4368800" cy="406400"/>
          </a:xfrm>
          <a:prstGeom prst="rect">
            <a:avLst/>
          </a:prstGeom>
        </p:spPr>
        <p:txBody>
          <a:bodyPr>
            <a:noAutofit/>
          </a:bodyPr>
          <a:lstStyle>
            <a:lvl1pPr marL="0" indent="0">
              <a:buNone/>
              <a:defRPr sz="2133">
                <a:solidFill>
                  <a:schemeClr val="accent1">
                    <a:lumMod val="50000"/>
                  </a:schemeClr>
                </a:solidFill>
                <a:latin typeface="+mn-lt"/>
              </a:defRPr>
            </a:lvl1pPr>
          </a:lstStyle>
          <a:p>
            <a:pPr lvl="0"/>
            <a:r>
              <a:rPr lang="en-US"/>
              <a:t>Edit Master text styles</a:t>
            </a:r>
          </a:p>
        </p:txBody>
      </p:sp>
      <p:sp>
        <p:nvSpPr>
          <p:cNvPr id="11" name="Media Placeholder 3"/>
          <p:cNvSpPr>
            <a:spLocks noGrp="1"/>
          </p:cNvSpPr>
          <p:nvPr>
            <p:ph type="media" sz="quarter" idx="15"/>
          </p:nvPr>
        </p:nvSpPr>
        <p:spPr>
          <a:xfrm>
            <a:off x="6096000" y="990600"/>
            <a:ext cx="5791200" cy="5486400"/>
          </a:xfrm>
          <a:prstGeom prst="rect">
            <a:avLst/>
          </a:prstGeom>
        </p:spPr>
        <p:txBody>
          <a:bodyPr/>
          <a:lstStyle>
            <a:lvl1pPr>
              <a:defRPr sz="1867">
                <a:solidFill>
                  <a:schemeClr val="accent1">
                    <a:lumMod val="50000"/>
                  </a:schemeClr>
                </a:solidFill>
                <a:latin typeface="+mn-lt"/>
              </a:defRPr>
            </a:lvl1pPr>
          </a:lstStyle>
          <a:p>
            <a:r>
              <a:rPr lang="en-US"/>
              <a:t>Click icon to add media</a:t>
            </a:r>
            <a:endParaRPr lang="en-US" dirty="0"/>
          </a:p>
        </p:txBody>
      </p:sp>
      <p:sp>
        <p:nvSpPr>
          <p:cNvPr id="12" name="Text Placeholder 13"/>
          <p:cNvSpPr>
            <a:spLocks noGrp="1"/>
          </p:cNvSpPr>
          <p:nvPr>
            <p:ph type="body" sz="quarter" idx="16"/>
          </p:nvPr>
        </p:nvSpPr>
        <p:spPr>
          <a:xfrm>
            <a:off x="487680" y="-24384"/>
            <a:ext cx="9753600" cy="536448"/>
          </a:xfrm>
          <a:prstGeom prst="rect">
            <a:avLst/>
          </a:prstGeom>
        </p:spPr>
        <p:txBody>
          <a:bodyPr/>
          <a:lstStyle>
            <a:lvl1pPr marL="0" indent="0">
              <a:buFontTx/>
              <a:buNone/>
              <a:defRPr sz="2667">
                <a:solidFill>
                  <a:srgbClr val="00529C"/>
                </a:solidFill>
                <a:latin typeface="+mn-lt"/>
              </a:defRPr>
            </a:lvl1pPr>
            <a:lvl2pPr marL="609585" indent="0">
              <a:buFontTx/>
              <a:buNone/>
              <a:defRPr/>
            </a:lvl2pPr>
            <a:lvl3pPr marL="1219170" indent="0">
              <a:buFontTx/>
              <a:buNone/>
              <a:defRPr/>
            </a:lvl3pPr>
            <a:lvl4pPr>
              <a:buFontTx/>
              <a:buNone/>
              <a:defRPr/>
            </a:lvl4pPr>
            <a:lvl5pPr marL="2438339" indent="0">
              <a:buFontTx/>
              <a:buNone/>
              <a:defRPr/>
            </a:lvl5pPr>
          </a:lstStyle>
          <a:p>
            <a:pPr lvl="0"/>
            <a:r>
              <a:rPr lang="en-US"/>
              <a:t>Edit Master text styles</a:t>
            </a: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640453" y="6196781"/>
            <a:ext cx="406400" cy="535259"/>
          </a:xfrm>
          <a:prstGeom prst="rect">
            <a:avLst/>
          </a:prstGeom>
        </p:spPr>
      </p:pic>
    </p:spTree>
    <p:extLst>
      <p:ext uri="{BB962C8B-B14F-4D97-AF65-F5344CB8AC3E}">
        <p14:creationId xmlns:p14="http://schemas.microsoft.com/office/powerpoint/2010/main" val="1269362083"/>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unction">
    <p:spTree>
      <p:nvGrpSpPr>
        <p:cNvPr id="1" name=""/>
        <p:cNvGrpSpPr/>
        <p:nvPr/>
      </p:nvGrpSpPr>
      <p:grpSpPr>
        <a:xfrm>
          <a:off x="0" y="0"/>
          <a:ext cx="0" cy="0"/>
          <a:chOff x="0" y="0"/>
          <a:chExt cx="0" cy="0"/>
        </a:xfrm>
      </p:grpSpPr>
      <p:sp>
        <p:nvSpPr>
          <p:cNvPr id="3" name="Menu 1"/>
          <p:cNvSpPr/>
          <p:nvPr userDrawn="1"/>
        </p:nvSpPr>
        <p:spPr>
          <a:xfrm>
            <a:off x="812800" y="1803400"/>
            <a:ext cx="406400" cy="406400"/>
          </a:xfrm>
          <a:prstGeom prst="rect">
            <a:avLst/>
          </a:prstGeom>
          <a:solidFill>
            <a:srgbClr val="0052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3200" dirty="0">
                <a:solidFill>
                  <a:schemeClr val="bg1"/>
                </a:solidFill>
              </a:rPr>
              <a:t>+</a:t>
            </a:r>
          </a:p>
        </p:txBody>
      </p:sp>
      <p:sp>
        <p:nvSpPr>
          <p:cNvPr id="4" name="Menu 1"/>
          <p:cNvSpPr/>
          <p:nvPr userDrawn="1"/>
        </p:nvSpPr>
        <p:spPr>
          <a:xfrm>
            <a:off x="812800" y="3022600"/>
            <a:ext cx="406400" cy="406400"/>
          </a:xfrm>
          <a:prstGeom prst="rect">
            <a:avLst/>
          </a:prstGeom>
          <a:solidFill>
            <a:srgbClr val="0052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3200" dirty="0">
                <a:solidFill>
                  <a:schemeClr val="bg1"/>
                </a:solidFill>
              </a:rPr>
              <a:t>+</a:t>
            </a:r>
          </a:p>
        </p:txBody>
      </p:sp>
      <p:sp>
        <p:nvSpPr>
          <p:cNvPr id="5" name="Menu 1"/>
          <p:cNvSpPr/>
          <p:nvPr userDrawn="1"/>
        </p:nvSpPr>
        <p:spPr>
          <a:xfrm>
            <a:off x="812800" y="4241800"/>
            <a:ext cx="406400" cy="406400"/>
          </a:xfrm>
          <a:prstGeom prst="rect">
            <a:avLst/>
          </a:prstGeom>
          <a:solidFill>
            <a:srgbClr val="0052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3200" dirty="0">
                <a:solidFill>
                  <a:schemeClr val="bg1"/>
                </a:solidFill>
              </a:rPr>
              <a:t>+</a:t>
            </a:r>
          </a:p>
        </p:txBody>
      </p:sp>
      <p:sp>
        <p:nvSpPr>
          <p:cNvPr id="6" name="Menu 1"/>
          <p:cNvSpPr/>
          <p:nvPr userDrawn="1"/>
        </p:nvSpPr>
        <p:spPr>
          <a:xfrm>
            <a:off x="812800" y="5461000"/>
            <a:ext cx="406400" cy="406400"/>
          </a:xfrm>
          <a:prstGeom prst="rect">
            <a:avLst/>
          </a:prstGeom>
          <a:solidFill>
            <a:srgbClr val="0052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3200" dirty="0">
                <a:solidFill>
                  <a:schemeClr val="bg1"/>
                </a:solidFill>
              </a:rPr>
              <a:t>+</a:t>
            </a:r>
          </a:p>
        </p:txBody>
      </p:sp>
      <p:sp>
        <p:nvSpPr>
          <p:cNvPr id="7" name="Text Placeholder 20"/>
          <p:cNvSpPr>
            <a:spLocks noGrp="1"/>
          </p:cNvSpPr>
          <p:nvPr>
            <p:ph type="body" sz="quarter" idx="11"/>
          </p:nvPr>
        </p:nvSpPr>
        <p:spPr>
          <a:xfrm>
            <a:off x="1422400" y="1803400"/>
            <a:ext cx="4368800" cy="406400"/>
          </a:xfrm>
          <a:prstGeom prst="rect">
            <a:avLst/>
          </a:prstGeom>
        </p:spPr>
        <p:txBody>
          <a:bodyPr>
            <a:noAutofit/>
          </a:bodyPr>
          <a:lstStyle>
            <a:lvl1pPr marL="0" indent="0">
              <a:buNone/>
              <a:defRPr sz="2133">
                <a:solidFill>
                  <a:schemeClr val="accent1">
                    <a:lumMod val="50000"/>
                  </a:schemeClr>
                </a:solidFill>
                <a:latin typeface="+mn-lt"/>
              </a:defRPr>
            </a:lvl1pPr>
          </a:lstStyle>
          <a:p>
            <a:pPr lvl="0"/>
            <a:r>
              <a:rPr lang="en-US"/>
              <a:t>Edit Master text styles</a:t>
            </a:r>
          </a:p>
        </p:txBody>
      </p:sp>
      <p:sp>
        <p:nvSpPr>
          <p:cNvPr id="8" name="Text Placeholder 20"/>
          <p:cNvSpPr>
            <a:spLocks noGrp="1"/>
          </p:cNvSpPr>
          <p:nvPr>
            <p:ph type="body" sz="quarter" idx="12"/>
          </p:nvPr>
        </p:nvSpPr>
        <p:spPr>
          <a:xfrm>
            <a:off x="1422400" y="3022600"/>
            <a:ext cx="4368800" cy="406400"/>
          </a:xfrm>
          <a:prstGeom prst="rect">
            <a:avLst/>
          </a:prstGeom>
        </p:spPr>
        <p:txBody>
          <a:bodyPr>
            <a:noAutofit/>
          </a:bodyPr>
          <a:lstStyle>
            <a:lvl1pPr marL="0" indent="0">
              <a:buNone/>
              <a:defRPr sz="2133">
                <a:solidFill>
                  <a:schemeClr val="accent1">
                    <a:lumMod val="50000"/>
                  </a:schemeClr>
                </a:solidFill>
                <a:latin typeface="+mn-lt"/>
              </a:defRPr>
            </a:lvl1pPr>
          </a:lstStyle>
          <a:p>
            <a:pPr lvl="0"/>
            <a:r>
              <a:rPr lang="en-US"/>
              <a:t>Edit Master text styles</a:t>
            </a:r>
          </a:p>
        </p:txBody>
      </p:sp>
      <p:sp>
        <p:nvSpPr>
          <p:cNvPr id="9" name="Text Placeholder 20"/>
          <p:cNvSpPr>
            <a:spLocks noGrp="1"/>
          </p:cNvSpPr>
          <p:nvPr>
            <p:ph type="body" sz="quarter" idx="13"/>
          </p:nvPr>
        </p:nvSpPr>
        <p:spPr>
          <a:xfrm>
            <a:off x="1422400" y="4225499"/>
            <a:ext cx="4368800" cy="406400"/>
          </a:xfrm>
          <a:prstGeom prst="rect">
            <a:avLst/>
          </a:prstGeom>
        </p:spPr>
        <p:txBody>
          <a:bodyPr>
            <a:noAutofit/>
          </a:bodyPr>
          <a:lstStyle>
            <a:lvl1pPr marL="0" indent="0">
              <a:buNone/>
              <a:defRPr sz="2133">
                <a:solidFill>
                  <a:schemeClr val="accent1">
                    <a:lumMod val="50000"/>
                  </a:schemeClr>
                </a:solidFill>
                <a:latin typeface="+mn-lt"/>
              </a:defRPr>
            </a:lvl1pPr>
          </a:lstStyle>
          <a:p>
            <a:pPr lvl="0"/>
            <a:r>
              <a:rPr lang="en-US"/>
              <a:t>Edit Master text styles</a:t>
            </a:r>
          </a:p>
        </p:txBody>
      </p:sp>
      <p:sp>
        <p:nvSpPr>
          <p:cNvPr id="10" name="Text Placeholder 20"/>
          <p:cNvSpPr>
            <a:spLocks noGrp="1"/>
          </p:cNvSpPr>
          <p:nvPr>
            <p:ph type="body" sz="quarter" idx="14"/>
          </p:nvPr>
        </p:nvSpPr>
        <p:spPr>
          <a:xfrm>
            <a:off x="1422400" y="5461000"/>
            <a:ext cx="4368800" cy="406400"/>
          </a:xfrm>
          <a:prstGeom prst="rect">
            <a:avLst/>
          </a:prstGeom>
        </p:spPr>
        <p:txBody>
          <a:bodyPr>
            <a:noAutofit/>
          </a:bodyPr>
          <a:lstStyle>
            <a:lvl1pPr marL="0" indent="0">
              <a:buNone/>
              <a:defRPr sz="2133">
                <a:solidFill>
                  <a:schemeClr val="accent1">
                    <a:lumMod val="50000"/>
                  </a:schemeClr>
                </a:solidFill>
                <a:latin typeface="+mn-lt"/>
              </a:defRPr>
            </a:lvl1pPr>
          </a:lstStyle>
          <a:p>
            <a:pPr lvl="0"/>
            <a:r>
              <a:rPr lang="en-US"/>
              <a:t>Edit Master text styles</a:t>
            </a:r>
          </a:p>
        </p:txBody>
      </p:sp>
      <p:sp>
        <p:nvSpPr>
          <p:cNvPr id="11" name="Media Placeholder 3"/>
          <p:cNvSpPr>
            <a:spLocks noGrp="1"/>
          </p:cNvSpPr>
          <p:nvPr>
            <p:ph type="media" sz="quarter" idx="15"/>
          </p:nvPr>
        </p:nvSpPr>
        <p:spPr>
          <a:xfrm>
            <a:off x="6096000" y="990600"/>
            <a:ext cx="5791200" cy="5486400"/>
          </a:xfrm>
          <a:prstGeom prst="rect">
            <a:avLst/>
          </a:prstGeom>
        </p:spPr>
        <p:txBody>
          <a:bodyPr/>
          <a:lstStyle>
            <a:lvl1pPr>
              <a:defRPr sz="1867">
                <a:solidFill>
                  <a:schemeClr val="accent1">
                    <a:lumMod val="50000"/>
                  </a:schemeClr>
                </a:solidFill>
                <a:latin typeface="+mn-lt"/>
              </a:defRPr>
            </a:lvl1pPr>
          </a:lstStyle>
          <a:p>
            <a:r>
              <a:rPr lang="en-US"/>
              <a:t>Click icon to add media</a:t>
            </a:r>
            <a:endParaRPr lang="en-US" dirty="0"/>
          </a:p>
        </p:txBody>
      </p:sp>
      <p:sp>
        <p:nvSpPr>
          <p:cNvPr id="13" name="TextBox 12"/>
          <p:cNvSpPr txBox="1"/>
          <p:nvPr userDrawn="1"/>
        </p:nvSpPr>
        <p:spPr>
          <a:xfrm>
            <a:off x="487680" y="-36576"/>
            <a:ext cx="9753600" cy="502766"/>
          </a:xfrm>
          <a:prstGeom prst="rect">
            <a:avLst/>
          </a:prstGeom>
          <a:noFill/>
        </p:spPr>
        <p:txBody>
          <a:bodyPr wrap="square" rtlCol="0">
            <a:spAutoFit/>
          </a:bodyPr>
          <a:lstStyle/>
          <a:p>
            <a:r>
              <a:rPr lang="en-US" sz="2667" dirty="0">
                <a:solidFill>
                  <a:srgbClr val="00529C"/>
                </a:solidFill>
                <a:latin typeface="+mn-lt"/>
              </a:rPr>
              <a:t>Function</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640453" y="6196781"/>
            <a:ext cx="406400" cy="535259"/>
          </a:xfrm>
          <a:prstGeom prst="rect">
            <a:avLst/>
          </a:prstGeom>
        </p:spPr>
      </p:pic>
    </p:spTree>
    <p:extLst>
      <p:ext uri="{BB962C8B-B14F-4D97-AF65-F5344CB8AC3E}">
        <p14:creationId xmlns:p14="http://schemas.microsoft.com/office/powerpoint/2010/main" val="2158260618"/>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5" name="Date Placeholder 4"/>
          <p:cNvSpPr>
            <a:spLocks noGrp="1"/>
          </p:cNvSpPr>
          <p:nvPr>
            <p:ph type="dt" sz="half" idx="10"/>
          </p:nvPr>
        </p:nvSpPr>
        <p:spPr>
          <a:xfrm rot="5400000">
            <a:off x="11110468" y="467868"/>
            <a:ext cx="1447800" cy="512064"/>
          </a:xfrm>
          <a:prstGeom prst="rect">
            <a:avLst/>
          </a:prstGeom>
        </p:spPr>
        <p:txBody>
          <a:bodyPr/>
          <a:lstStyle/>
          <a:p>
            <a:fld id="{2736994D-1C0E-4F38-8305-B404FD786FF8}" type="datetimeFigureOut">
              <a:rPr lang="en-US" smtClean="0"/>
              <a:pPr/>
              <a:t>6/17/2021</a:t>
            </a:fld>
            <a:endParaRPr lang="en-US"/>
          </a:p>
        </p:txBody>
      </p:sp>
      <p:sp>
        <p:nvSpPr>
          <p:cNvPr id="6" name="Footer Placeholder 5"/>
          <p:cNvSpPr>
            <a:spLocks noGrp="1"/>
          </p:cNvSpPr>
          <p:nvPr>
            <p:ph type="ftr" sz="quarter" idx="11"/>
          </p:nvPr>
        </p:nvSpPr>
        <p:spPr>
          <a:xfrm rot="5400000">
            <a:off x="9560560" y="3642360"/>
            <a:ext cx="4572000" cy="487680"/>
          </a:xfrm>
          <a:prstGeom prst="rect">
            <a:avLst/>
          </a:prstGeom>
        </p:spPr>
        <p:txBody>
          <a:bodyPr/>
          <a:lstStyle/>
          <a:p>
            <a:endParaRPr lang="en-US" dirty="0"/>
          </a:p>
        </p:txBody>
      </p:sp>
      <p:sp>
        <p:nvSpPr>
          <p:cNvPr id="9" name="Content Placeholder 8"/>
          <p:cNvSpPr>
            <a:spLocks noGrp="1"/>
          </p:cNvSpPr>
          <p:nvPr>
            <p:ph sz="quarter" idx="1"/>
          </p:nvPr>
        </p:nvSpPr>
        <p:spPr>
          <a:xfrm>
            <a:off x="609600" y="1600200"/>
            <a:ext cx="4876800" cy="3810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5693664" y="1600200"/>
            <a:ext cx="4876800" cy="3886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eatures and Benefits">
    <p:spTree>
      <p:nvGrpSpPr>
        <p:cNvPr id="1" name=""/>
        <p:cNvGrpSpPr/>
        <p:nvPr/>
      </p:nvGrpSpPr>
      <p:grpSpPr>
        <a:xfrm>
          <a:off x="0" y="0"/>
          <a:ext cx="0" cy="0"/>
          <a:chOff x="0" y="0"/>
          <a:chExt cx="0" cy="0"/>
        </a:xfrm>
      </p:grpSpPr>
      <p:sp>
        <p:nvSpPr>
          <p:cNvPr id="3" name="Menu 1"/>
          <p:cNvSpPr/>
          <p:nvPr userDrawn="1"/>
        </p:nvSpPr>
        <p:spPr>
          <a:xfrm>
            <a:off x="812800" y="1803400"/>
            <a:ext cx="406400" cy="406400"/>
          </a:xfrm>
          <a:prstGeom prst="rect">
            <a:avLst/>
          </a:prstGeom>
          <a:solidFill>
            <a:srgbClr val="0052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3200" dirty="0">
                <a:solidFill>
                  <a:schemeClr val="bg1"/>
                </a:solidFill>
              </a:rPr>
              <a:t>+</a:t>
            </a:r>
          </a:p>
        </p:txBody>
      </p:sp>
      <p:sp>
        <p:nvSpPr>
          <p:cNvPr id="4" name="Menu 1"/>
          <p:cNvSpPr/>
          <p:nvPr userDrawn="1"/>
        </p:nvSpPr>
        <p:spPr>
          <a:xfrm>
            <a:off x="812800" y="3022600"/>
            <a:ext cx="406400" cy="406400"/>
          </a:xfrm>
          <a:prstGeom prst="rect">
            <a:avLst/>
          </a:prstGeom>
          <a:solidFill>
            <a:srgbClr val="0052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3200" dirty="0">
                <a:solidFill>
                  <a:schemeClr val="bg1"/>
                </a:solidFill>
              </a:rPr>
              <a:t>+</a:t>
            </a:r>
          </a:p>
        </p:txBody>
      </p:sp>
      <p:sp>
        <p:nvSpPr>
          <p:cNvPr id="5" name="Menu 1"/>
          <p:cNvSpPr/>
          <p:nvPr userDrawn="1"/>
        </p:nvSpPr>
        <p:spPr>
          <a:xfrm>
            <a:off x="812800" y="4241800"/>
            <a:ext cx="406400" cy="406400"/>
          </a:xfrm>
          <a:prstGeom prst="rect">
            <a:avLst/>
          </a:prstGeom>
          <a:solidFill>
            <a:srgbClr val="0052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3200" dirty="0">
                <a:solidFill>
                  <a:schemeClr val="bg1"/>
                </a:solidFill>
              </a:rPr>
              <a:t>+</a:t>
            </a:r>
          </a:p>
        </p:txBody>
      </p:sp>
      <p:sp>
        <p:nvSpPr>
          <p:cNvPr id="6" name="Menu 1"/>
          <p:cNvSpPr/>
          <p:nvPr userDrawn="1"/>
        </p:nvSpPr>
        <p:spPr>
          <a:xfrm>
            <a:off x="812800" y="5461000"/>
            <a:ext cx="406400" cy="406400"/>
          </a:xfrm>
          <a:prstGeom prst="rect">
            <a:avLst/>
          </a:prstGeom>
          <a:solidFill>
            <a:srgbClr val="0052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3200" dirty="0">
                <a:solidFill>
                  <a:schemeClr val="bg1"/>
                </a:solidFill>
              </a:rPr>
              <a:t>+</a:t>
            </a:r>
          </a:p>
        </p:txBody>
      </p:sp>
      <p:sp>
        <p:nvSpPr>
          <p:cNvPr id="7" name="Text Placeholder 20"/>
          <p:cNvSpPr>
            <a:spLocks noGrp="1"/>
          </p:cNvSpPr>
          <p:nvPr>
            <p:ph type="body" sz="quarter" idx="11"/>
          </p:nvPr>
        </p:nvSpPr>
        <p:spPr>
          <a:xfrm>
            <a:off x="1422400" y="1803400"/>
            <a:ext cx="4368800" cy="406400"/>
          </a:xfrm>
          <a:prstGeom prst="rect">
            <a:avLst/>
          </a:prstGeom>
        </p:spPr>
        <p:txBody>
          <a:bodyPr>
            <a:noAutofit/>
          </a:bodyPr>
          <a:lstStyle>
            <a:lvl1pPr marL="0" indent="0">
              <a:buNone/>
              <a:defRPr sz="2133">
                <a:solidFill>
                  <a:schemeClr val="accent1">
                    <a:lumMod val="50000"/>
                  </a:schemeClr>
                </a:solidFill>
                <a:latin typeface="+mn-lt"/>
              </a:defRPr>
            </a:lvl1pPr>
          </a:lstStyle>
          <a:p>
            <a:pPr lvl="0"/>
            <a:r>
              <a:rPr lang="en-US"/>
              <a:t>Edit Master text styles</a:t>
            </a:r>
          </a:p>
        </p:txBody>
      </p:sp>
      <p:sp>
        <p:nvSpPr>
          <p:cNvPr id="8" name="Text Placeholder 20"/>
          <p:cNvSpPr>
            <a:spLocks noGrp="1"/>
          </p:cNvSpPr>
          <p:nvPr>
            <p:ph type="body" sz="quarter" idx="12"/>
          </p:nvPr>
        </p:nvSpPr>
        <p:spPr>
          <a:xfrm>
            <a:off x="1422400" y="3022600"/>
            <a:ext cx="4368800" cy="406400"/>
          </a:xfrm>
          <a:prstGeom prst="rect">
            <a:avLst/>
          </a:prstGeom>
        </p:spPr>
        <p:txBody>
          <a:bodyPr>
            <a:noAutofit/>
          </a:bodyPr>
          <a:lstStyle>
            <a:lvl1pPr marL="0" indent="0">
              <a:buNone/>
              <a:defRPr sz="2133">
                <a:solidFill>
                  <a:schemeClr val="accent1">
                    <a:lumMod val="50000"/>
                  </a:schemeClr>
                </a:solidFill>
                <a:latin typeface="+mn-lt"/>
              </a:defRPr>
            </a:lvl1pPr>
          </a:lstStyle>
          <a:p>
            <a:pPr lvl="0"/>
            <a:r>
              <a:rPr lang="en-US"/>
              <a:t>Edit Master text styles</a:t>
            </a:r>
          </a:p>
        </p:txBody>
      </p:sp>
      <p:sp>
        <p:nvSpPr>
          <p:cNvPr id="9" name="Text Placeholder 20"/>
          <p:cNvSpPr>
            <a:spLocks noGrp="1"/>
          </p:cNvSpPr>
          <p:nvPr>
            <p:ph type="body" sz="quarter" idx="13"/>
          </p:nvPr>
        </p:nvSpPr>
        <p:spPr>
          <a:xfrm>
            <a:off x="1422400" y="4225499"/>
            <a:ext cx="4368800" cy="406400"/>
          </a:xfrm>
          <a:prstGeom prst="rect">
            <a:avLst/>
          </a:prstGeom>
        </p:spPr>
        <p:txBody>
          <a:bodyPr>
            <a:noAutofit/>
          </a:bodyPr>
          <a:lstStyle>
            <a:lvl1pPr marL="0" indent="0">
              <a:buNone/>
              <a:defRPr sz="2133">
                <a:solidFill>
                  <a:schemeClr val="accent1">
                    <a:lumMod val="50000"/>
                  </a:schemeClr>
                </a:solidFill>
                <a:latin typeface="+mn-lt"/>
              </a:defRPr>
            </a:lvl1pPr>
          </a:lstStyle>
          <a:p>
            <a:pPr lvl="0"/>
            <a:r>
              <a:rPr lang="en-US"/>
              <a:t>Edit Master text styles</a:t>
            </a:r>
          </a:p>
        </p:txBody>
      </p:sp>
      <p:sp>
        <p:nvSpPr>
          <p:cNvPr id="10" name="Text Placeholder 20"/>
          <p:cNvSpPr>
            <a:spLocks noGrp="1"/>
          </p:cNvSpPr>
          <p:nvPr>
            <p:ph type="body" sz="quarter" idx="14"/>
          </p:nvPr>
        </p:nvSpPr>
        <p:spPr>
          <a:xfrm>
            <a:off x="1422400" y="5461000"/>
            <a:ext cx="4368800" cy="406400"/>
          </a:xfrm>
          <a:prstGeom prst="rect">
            <a:avLst/>
          </a:prstGeom>
        </p:spPr>
        <p:txBody>
          <a:bodyPr>
            <a:noAutofit/>
          </a:bodyPr>
          <a:lstStyle>
            <a:lvl1pPr marL="0" indent="0">
              <a:buNone/>
              <a:defRPr sz="2133">
                <a:solidFill>
                  <a:schemeClr val="accent1">
                    <a:lumMod val="50000"/>
                  </a:schemeClr>
                </a:solidFill>
                <a:latin typeface="+mn-lt"/>
              </a:defRPr>
            </a:lvl1pPr>
          </a:lstStyle>
          <a:p>
            <a:pPr lvl="0"/>
            <a:r>
              <a:rPr lang="en-US"/>
              <a:t>Edit Master text styles</a:t>
            </a:r>
          </a:p>
        </p:txBody>
      </p:sp>
      <p:sp>
        <p:nvSpPr>
          <p:cNvPr id="11" name="Media Placeholder 3"/>
          <p:cNvSpPr>
            <a:spLocks noGrp="1"/>
          </p:cNvSpPr>
          <p:nvPr>
            <p:ph type="media" sz="quarter" idx="15"/>
          </p:nvPr>
        </p:nvSpPr>
        <p:spPr>
          <a:xfrm>
            <a:off x="6096000" y="990600"/>
            <a:ext cx="5791200" cy="5486400"/>
          </a:xfrm>
          <a:prstGeom prst="rect">
            <a:avLst/>
          </a:prstGeom>
        </p:spPr>
        <p:txBody>
          <a:bodyPr/>
          <a:lstStyle>
            <a:lvl1pPr>
              <a:defRPr sz="1867">
                <a:solidFill>
                  <a:schemeClr val="accent1">
                    <a:lumMod val="50000"/>
                  </a:schemeClr>
                </a:solidFill>
                <a:latin typeface="+mn-lt"/>
              </a:defRPr>
            </a:lvl1pPr>
          </a:lstStyle>
          <a:p>
            <a:r>
              <a:rPr lang="en-US"/>
              <a:t>Click icon to add media</a:t>
            </a:r>
            <a:endParaRPr lang="en-US" dirty="0"/>
          </a:p>
        </p:txBody>
      </p:sp>
      <p:sp>
        <p:nvSpPr>
          <p:cNvPr id="13" name="TextBox 12"/>
          <p:cNvSpPr txBox="1"/>
          <p:nvPr userDrawn="1"/>
        </p:nvSpPr>
        <p:spPr>
          <a:xfrm>
            <a:off x="487680" y="-36576"/>
            <a:ext cx="9753600" cy="502766"/>
          </a:xfrm>
          <a:prstGeom prst="rect">
            <a:avLst/>
          </a:prstGeom>
          <a:noFill/>
        </p:spPr>
        <p:txBody>
          <a:bodyPr wrap="square" rtlCol="0">
            <a:spAutoFit/>
          </a:bodyPr>
          <a:lstStyle/>
          <a:p>
            <a:r>
              <a:rPr lang="en-US" sz="2667" dirty="0">
                <a:solidFill>
                  <a:srgbClr val="00529C"/>
                </a:solidFill>
                <a:latin typeface="+mn-lt"/>
              </a:rPr>
              <a:t>Features and Benefits</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640453" y="6196781"/>
            <a:ext cx="406400" cy="535259"/>
          </a:xfrm>
          <a:prstGeom prst="rect">
            <a:avLst/>
          </a:prstGeom>
        </p:spPr>
      </p:pic>
    </p:spTree>
    <p:extLst>
      <p:ext uri="{BB962C8B-B14F-4D97-AF65-F5344CB8AC3E}">
        <p14:creationId xmlns:p14="http://schemas.microsoft.com/office/powerpoint/2010/main" val="3040009567"/>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pplications and Sizing">
    <p:spTree>
      <p:nvGrpSpPr>
        <p:cNvPr id="1" name=""/>
        <p:cNvGrpSpPr/>
        <p:nvPr/>
      </p:nvGrpSpPr>
      <p:grpSpPr>
        <a:xfrm>
          <a:off x="0" y="0"/>
          <a:ext cx="0" cy="0"/>
          <a:chOff x="0" y="0"/>
          <a:chExt cx="0" cy="0"/>
        </a:xfrm>
      </p:grpSpPr>
      <p:sp>
        <p:nvSpPr>
          <p:cNvPr id="3" name="Menu 1"/>
          <p:cNvSpPr/>
          <p:nvPr userDrawn="1"/>
        </p:nvSpPr>
        <p:spPr>
          <a:xfrm>
            <a:off x="812800" y="1803400"/>
            <a:ext cx="406400" cy="406400"/>
          </a:xfrm>
          <a:prstGeom prst="rect">
            <a:avLst/>
          </a:prstGeom>
          <a:solidFill>
            <a:srgbClr val="0052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3200" dirty="0">
                <a:solidFill>
                  <a:schemeClr val="bg1"/>
                </a:solidFill>
              </a:rPr>
              <a:t>+</a:t>
            </a:r>
          </a:p>
        </p:txBody>
      </p:sp>
      <p:sp>
        <p:nvSpPr>
          <p:cNvPr id="4" name="Menu 1"/>
          <p:cNvSpPr/>
          <p:nvPr userDrawn="1"/>
        </p:nvSpPr>
        <p:spPr>
          <a:xfrm>
            <a:off x="812800" y="3022600"/>
            <a:ext cx="406400" cy="406400"/>
          </a:xfrm>
          <a:prstGeom prst="rect">
            <a:avLst/>
          </a:prstGeom>
          <a:solidFill>
            <a:srgbClr val="0052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3200" dirty="0">
                <a:solidFill>
                  <a:schemeClr val="bg1"/>
                </a:solidFill>
              </a:rPr>
              <a:t>+</a:t>
            </a:r>
          </a:p>
        </p:txBody>
      </p:sp>
      <p:sp>
        <p:nvSpPr>
          <p:cNvPr id="5" name="Menu 1"/>
          <p:cNvSpPr/>
          <p:nvPr userDrawn="1"/>
        </p:nvSpPr>
        <p:spPr>
          <a:xfrm>
            <a:off x="812800" y="4241800"/>
            <a:ext cx="406400" cy="406400"/>
          </a:xfrm>
          <a:prstGeom prst="rect">
            <a:avLst/>
          </a:prstGeom>
          <a:solidFill>
            <a:srgbClr val="0052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3200" dirty="0">
                <a:solidFill>
                  <a:schemeClr val="bg1"/>
                </a:solidFill>
              </a:rPr>
              <a:t>+</a:t>
            </a:r>
          </a:p>
        </p:txBody>
      </p:sp>
      <p:sp>
        <p:nvSpPr>
          <p:cNvPr id="6" name="Menu 1"/>
          <p:cNvSpPr/>
          <p:nvPr userDrawn="1"/>
        </p:nvSpPr>
        <p:spPr>
          <a:xfrm>
            <a:off x="812800" y="5461000"/>
            <a:ext cx="406400" cy="406400"/>
          </a:xfrm>
          <a:prstGeom prst="rect">
            <a:avLst/>
          </a:prstGeom>
          <a:solidFill>
            <a:srgbClr val="0052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3200" dirty="0">
                <a:solidFill>
                  <a:schemeClr val="bg1"/>
                </a:solidFill>
              </a:rPr>
              <a:t>+</a:t>
            </a:r>
          </a:p>
        </p:txBody>
      </p:sp>
      <p:sp>
        <p:nvSpPr>
          <p:cNvPr id="7" name="Text Placeholder 20"/>
          <p:cNvSpPr>
            <a:spLocks noGrp="1"/>
          </p:cNvSpPr>
          <p:nvPr>
            <p:ph type="body" sz="quarter" idx="11"/>
          </p:nvPr>
        </p:nvSpPr>
        <p:spPr>
          <a:xfrm>
            <a:off x="1422400" y="1803400"/>
            <a:ext cx="4368800" cy="406400"/>
          </a:xfrm>
          <a:prstGeom prst="rect">
            <a:avLst/>
          </a:prstGeom>
        </p:spPr>
        <p:txBody>
          <a:bodyPr>
            <a:noAutofit/>
          </a:bodyPr>
          <a:lstStyle>
            <a:lvl1pPr marL="0" indent="0">
              <a:buNone/>
              <a:defRPr sz="2133">
                <a:solidFill>
                  <a:schemeClr val="accent1">
                    <a:lumMod val="50000"/>
                  </a:schemeClr>
                </a:solidFill>
                <a:latin typeface="+mn-lt"/>
              </a:defRPr>
            </a:lvl1pPr>
          </a:lstStyle>
          <a:p>
            <a:pPr lvl="0"/>
            <a:r>
              <a:rPr lang="en-US"/>
              <a:t>Edit Master text styles</a:t>
            </a:r>
          </a:p>
        </p:txBody>
      </p:sp>
      <p:sp>
        <p:nvSpPr>
          <p:cNvPr id="8" name="Text Placeholder 20"/>
          <p:cNvSpPr>
            <a:spLocks noGrp="1"/>
          </p:cNvSpPr>
          <p:nvPr>
            <p:ph type="body" sz="quarter" idx="12"/>
          </p:nvPr>
        </p:nvSpPr>
        <p:spPr>
          <a:xfrm>
            <a:off x="1422400" y="3022600"/>
            <a:ext cx="4368800" cy="406400"/>
          </a:xfrm>
          <a:prstGeom prst="rect">
            <a:avLst/>
          </a:prstGeom>
        </p:spPr>
        <p:txBody>
          <a:bodyPr>
            <a:noAutofit/>
          </a:bodyPr>
          <a:lstStyle>
            <a:lvl1pPr marL="0" indent="0">
              <a:buNone/>
              <a:defRPr sz="2133">
                <a:solidFill>
                  <a:schemeClr val="accent1">
                    <a:lumMod val="50000"/>
                  </a:schemeClr>
                </a:solidFill>
                <a:latin typeface="+mn-lt"/>
              </a:defRPr>
            </a:lvl1pPr>
          </a:lstStyle>
          <a:p>
            <a:pPr lvl="0"/>
            <a:r>
              <a:rPr lang="en-US"/>
              <a:t>Edit Master text styles</a:t>
            </a:r>
          </a:p>
        </p:txBody>
      </p:sp>
      <p:sp>
        <p:nvSpPr>
          <p:cNvPr id="9" name="Text Placeholder 20"/>
          <p:cNvSpPr>
            <a:spLocks noGrp="1"/>
          </p:cNvSpPr>
          <p:nvPr>
            <p:ph type="body" sz="quarter" idx="13"/>
          </p:nvPr>
        </p:nvSpPr>
        <p:spPr>
          <a:xfrm>
            <a:off x="1422400" y="4225499"/>
            <a:ext cx="4368800" cy="406400"/>
          </a:xfrm>
          <a:prstGeom prst="rect">
            <a:avLst/>
          </a:prstGeom>
        </p:spPr>
        <p:txBody>
          <a:bodyPr>
            <a:noAutofit/>
          </a:bodyPr>
          <a:lstStyle>
            <a:lvl1pPr marL="0" indent="0">
              <a:buNone/>
              <a:defRPr sz="2133">
                <a:solidFill>
                  <a:schemeClr val="accent1">
                    <a:lumMod val="50000"/>
                  </a:schemeClr>
                </a:solidFill>
                <a:latin typeface="+mn-lt"/>
              </a:defRPr>
            </a:lvl1pPr>
          </a:lstStyle>
          <a:p>
            <a:pPr lvl="0"/>
            <a:r>
              <a:rPr lang="en-US"/>
              <a:t>Edit Master text styles</a:t>
            </a:r>
          </a:p>
        </p:txBody>
      </p:sp>
      <p:sp>
        <p:nvSpPr>
          <p:cNvPr id="10" name="Text Placeholder 20"/>
          <p:cNvSpPr>
            <a:spLocks noGrp="1"/>
          </p:cNvSpPr>
          <p:nvPr>
            <p:ph type="body" sz="quarter" idx="14"/>
          </p:nvPr>
        </p:nvSpPr>
        <p:spPr>
          <a:xfrm>
            <a:off x="1422400" y="5461000"/>
            <a:ext cx="4368800" cy="406400"/>
          </a:xfrm>
          <a:prstGeom prst="rect">
            <a:avLst/>
          </a:prstGeom>
        </p:spPr>
        <p:txBody>
          <a:bodyPr>
            <a:noAutofit/>
          </a:bodyPr>
          <a:lstStyle>
            <a:lvl1pPr marL="0" indent="0">
              <a:buNone/>
              <a:defRPr sz="2133">
                <a:solidFill>
                  <a:schemeClr val="accent1">
                    <a:lumMod val="50000"/>
                  </a:schemeClr>
                </a:solidFill>
                <a:latin typeface="+mn-lt"/>
              </a:defRPr>
            </a:lvl1pPr>
          </a:lstStyle>
          <a:p>
            <a:pPr lvl="0"/>
            <a:r>
              <a:rPr lang="en-US"/>
              <a:t>Edit Master text styles</a:t>
            </a:r>
          </a:p>
        </p:txBody>
      </p:sp>
      <p:sp>
        <p:nvSpPr>
          <p:cNvPr id="11" name="Media Placeholder 3"/>
          <p:cNvSpPr>
            <a:spLocks noGrp="1"/>
          </p:cNvSpPr>
          <p:nvPr>
            <p:ph type="media" sz="quarter" idx="15"/>
          </p:nvPr>
        </p:nvSpPr>
        <p:spPr>
          <a:xfrm>
            <a:off x="6096000" y="990600"/>
            <a:ext cx="5791200" cy="5486400"/>
          </a:xfrm>
          <a:prstGeom prst="rect">
            <a:avLst/>
          </a:prstGeom>
        </p:spPr>
        <p:txBody>
          <a:bodyPr/>
          <a:lstStyle>
            <a:lvl1pPr>
              <a:defRPr sz="1867">
                <a:solidFill>
                  <a:schemeClr val="accent1">
                    <a:lumMod val="50000"/>
                  </a:schemeClr>
                </a:solidFill>
                <a:latin typeface="+mn-lt"/>
              </a:defRPr>
            </a:lvl1pPr>
          </a:lstStyle>
          <a:p>
            <a:r>
              <a:rPr lang="en-US"/>
              <a:t>Click icon to add media</a:t>
            </a:r>
            <a:endParaRPr lang="en-US" dirty="0"/>
          </a:p>
        </p:txBody>
      </p:sp>
      <p:sp>
        <p:nvSpPr>
          <p:cNvPr id="13" name="TextBox 12"/>
          <p:cNvSpPr txBox="1"/>
          <p:nvPr userDrawn="1"/>
        </p:nvSpPr>
        <p:spPr>
          <a:xfrm>
            <a:off x="487680" y="-36576"/>
            <a:ext cx="9753600" cy="502766"/>
          </a:xfrm>
          <a:prstGeom prst="rect">
            <a:avLst/>
          </a:prstGeom>
          <a:noFill/>
        </p:spPr>
        <p:txBody>
          <a:bodyPr wrap="square" rtlCol="0">
            <a:spAutoFit/>
          </a:bodyPr>
          <a:lstStyle/>
          <a:p>
            <a:r>
              <a:rPr lang="en-US" sz="2667" dirty="0">
                <a:solidFill>
                  <a:srgbClr val="00529C"/>
                </a:solidFill>
                <a:latin typeface="+mn-lt"/>
              </a:rPr>
              <a:t>Applications and Sizing</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640453" y="6196781"/>
            <a:ext cx="406400" cy="535259"/>
          </a:xfrm>
          <a:prstGeom prst="rect">
            <a:avLst/>
          </a:prstGeom>
        </p:spPr>
      </p:pic>
    </p:spTree>
    <p:extLst>
      <p:ext uri="{BB962C8B-B14F-4D97-AF65-F5344CB8AC3E}">
        <p14:creationId xmlns:p14="http://schemas.microsoft.com/office/powerpoint/2010/main" val="3680204612"/>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Why BEKO">
    <p:spTree>
      <p:nvGrpSpPr>
        <p:cNvPr id="1" name=""/>
        <p:cNvGrpSpPr/>
        <p:nvPr/>
      </p:nvGrpSpPr>
      <p:grpSpPr>
        <a:xfrm>
          <a:off x="0" y="0"/>
          <a:ext cx="0" cy="0"/>
          <a:chOff x="0" y="0"/>
          <a:chExt cx="0" cy="0"/>
        </a:xfrm>
      </p:grpSpPr>
      <p:sp>
        <p:nvSpPr>
          <p:cNvPr id="3" name="Menu 1"/>
          <p:cNvSpPr/>
          <p:nvPr userDrawn="1"/>
        </p:nvSpPr>
        <p:spPr>
          <a:xfrm>
            <a:off x="812800" y="2209800"/>
            <a:ext cx="406400" cy="406400"/>
          </a:xfrm>
          <a:prstGeom prst="rect">
            <a:avLst/>
          </a:prstGeom>
          <a:solidFill>
            <a:srgbClr val="0052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3200" dirty="0">
                <a:solidFill>
                  <a:schemeClr val="bg1"/>
                </a:solidFill>
              </a:rPr>
              <a:t>+</a:t>
            </a:r>
          </a:p>
        </p:txBody>
      </p:sp>
      <p:sp>
        <p:nvSpPr>
          <p:cNvPr id="4" name="Menu 1"/>
          <p:cNvSpPr/>
          <p:nvPr userDrawn="1"/>
        </p:nvSpPr>
        <p:spPr>
          <a:xfrm>
            <a:off x="812800" y="3124200"/>
            <a:ext cx="406400" cy="406400"/>
          </a:xfrm>
          <a:prstGeom prst="rect">
            <a:avLst/>
          </a:prstGeom>
          <a:solidFill>
            <a:srgbClr val="0052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3200" dirty="0">
                <a:solidFill>
                  <a:schemeClr val="bg1"/>
                </a:solidFill>
              </a:rPr>
              <a:t>+</a:t>
            </a:r>
          </a:p>
        </p:txBody>
      </p:sp>
      <p:sp>
        <p:nvSpPr>
          <p:cNvPr id="5" name="Menu 1"/>
          <p:cNvSpPr/>
          <p:nvPr userDrawn="1"/>
        </p:nvSpPr>
        <p:spPr>
          <a:xfrm>
            <a:off x="812800" y="4054901"/>
            <a:ext cx="406400" cy="406400"/>
          </a:xfrm>
          <a:prstGeom prst="rect">
            <a:avLst/>
          </a:prstGeom>
          <a:solidFill>
            <a:srgbClr val="0052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3200" dirty="0">
                <a:solidFill>
                  <a:schemeClr val="bg1"/>
                </a:solidFill>
              </a:rPr>
              <a:t>+</a:t>
            </a:r>
          </a:p>
        </p:txBody>
      </p:sp>
      <p:sp>
        <p:nvSpPr>
          <p:cNvPr id="6" name="Menu 1"/>
          <p:cNvSpPr/>
          <p:nvPr userDrawn="1"/>
        </p:nvSpPr>
        <p:spPr>
          <a:xfrm>
            <a:off x="812800" y="4953000"/>
            <a:ext cx="406400" cy="406400"/>
          </a:xfrm>
          <a:prstGeom prst="rect">
            <a:avLst/>
          </a:prstGeom>
          <a:solidFill>
            <a:srgbClr val="0052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3200" dirty="0">
                <a:solidFill>
                  <a:schemeClr val="bg1"/>
                </a:solidFill>
              </a:rPr>
              <a:t>+</a:t>
            </a:r>
          </a:p>
        </p:txBody>
      </p:sp>
      <p:sp>
        <p:nvSpPr>
          <p:cNvPr id="7" name="Text Placeholder 20"/>
          <p:cNvSpPr>
            <a:spLocks noGrp="1"/>
          </p:cNvSpPr>
          <p:nvPr>
            <p:ph type="body" sz="quarter" idx="11"/>
          </p:nvPr>
        </p:nvSpPr>
        <p:spPr>
          <a:xfrm>
            <a:off x="1422400" y="2209800"/>
            <a:ext cx="4368800" cy="406400"/>
          </a:xfrm>
          <a:prstGeom prst="rect">
            <a:avLst/>
          </a:prstGeom>
        </p:spPr>
        <p:txBody>
          <a:bodyPr>
            <a:noAutofit/>
          </a:bodyPr>
          <a:lstStyle>
            <a:lvl1pPr marL="0" indent="0">
              <a:buNone/>
              <a:defRPr sz="2133">
                <a:solidFill>
                  <a:schemeClr val="accent1">
                    <a:lumMod val="50000"/>
                  </a:schemeClr>
                </a:solidFill>
                <a:latin typeface="+mn-lt"/>
              </a:defRPr>
            </a:lvl1pPr>
          </a:lstStyle>
          <a:p>
            <a:pPr lvl="0"/>
            <a:r>
              <a:rPr lang="en-US"/>
              <a:t>Edit Master text styles</a:t>
            </a:r>
          </a:p>
        </p:txBody>
      </p:sp>
      <p:sp>
        <p:nvSpPr>
          <p:cNvPr id="8" name="Text Placeholder 20"/>
          <p:cNvSpPr>
            <a:spLocks noGrp="1"/>
          </p:cNvSpPr>
          <p:nvPr>
            <p:ph type="body" sz="quarter" idx="12"/>
          </p:nvPr>
        </p:nvSpPr>
        <p:spPr>
          <a:xfrm>
            <a:off x="1422400" y="3124200"/>
            <a:ext cx="4368800" cy="406400"/>
          </a:xfrm>
          <a:prstGeom prst="rect">
            <a:avLst/>
          </a:prstGeom>
        </p:spPr>
        <p:txBody>
          <a:bodyPr>
            <a:noAutofit/>
          </a:bodyPr>
          <a:lstStyle>
            <a:lvl1pPr marL="0" indent="0">
              <a:buNone/>
              <a:defRPr sz="2133">
                <a:solidFill>
                  <a:schemeClr val="accent1">
                    <a:lumMod val="50000"/>
                  </a:schemeClr>
                </a:solidFill>
                <a:latin typeface="+mn-lt"/>
              </a:defRPr>
            </a:lvl1pPr>
          </a:lstStyle>
          <a:p>
            <a:pPr lvl="0"/>
            <a:r>
              <a:rPr lang="en-US"/>
              <a:t>Edit Master text styles</a:t>
            </a:r>
          </a:p>
        </p:txBody>
      </p:sp>
      <p:sp>
        <p:nvSpPr>
          <p:cNvPr id="9" name="Text Placeholder 20"/>
          <p:cNvSpPr>
            <a:spLocks noGrp="1"/>
          </p:cNvSpPr>
          <p:nvPr>
            <p:ph type="body" sz="quarter" idx="13"/>
          </p:nvPr>
        </p:nvSpPr>
        <p:spPr>
          <a:xfrm>
            <a:off x="1422400" y="4038600"/>
            <a:ext cx="4368800" cy="406400"/>
          </a:xfrm>
          <a:prstGeom prst="rect">
            <a:avLst/>
          </a:prstGeom>
        </p:spPr>
        <p:txBody>
          <a:bodyPr>
            <a:noAutofit/>
          </a:bodyPr>
          <a:lstStyle>
            <a:lvl1pPr marL="0" indent="0">
              <a:buNone/>
              <a:defRPr sz="2133">
                <a:solidFill>
                  <a:schemeClr val="accent1">
                    <a:lumMod val="50000"/>
                  </a:schemeClr>
                </a:solidFill>
                <a:latin typeface="+mn-lt"/>
              </a:defRPr>
            </a:lvl1pPr>
          </a:lstStyle>
          <a:p>
            <a:pPr lvl="0"/>
            <a:r>
              <a:rPr lang="en-US"/>
              <a:t>Edit Master text styles</a:t>
            </a:r>
          </a:p>
        </p:txBody>
      </p:sp>
      <p:sp>
        <p:nvSpPr>
          <p:cNvPr id="10" name="Menu 1"/>
          <p:cNvSpPr/>
          <p:nvPr userDrawn="1"/>
        </p:nvSpPr>
        <p:spPr>
          <a:xfrm>
            <a:off x="6400800" y="2209800"/>
            <a:ext cx="406400" cy="406400"/>
          </a:xfrm>
          <a:prstGeom prst="rect">
            <a:avLst/>
          </a:prstGeom>
          <a:solidFill>
            <a:srgbClr val="0052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3200" dirty="0">
                <a:solidFill>
                  <a:schemeClr val="bg1"/>
                </a:solidFill>
              </a:rPr>
              <a:t>+</a:t>
            </a:r>
          </a:p>
        </p:txBody>
      </p:sp>
      <p:sp>
        <p:nvSpPr>
          <p:cNvPr id="11" name="Menu 1"/>
          <p:cNvSpPr/>
          <p:nvPr userDrawn="1"/>
        </p:nvSpPr>
        <p:spPr>
          <a:xfrm>
            <a:off x="6400800" y="3124200"/>
            <a:ext cx="406400" cy="406400"/>
          </a:xfrm>
          <a:prstGeom prst="rect">
            <a:avLst/>
          </a:prstGeom>
          <a:solidFill>
            <a:srgbClr val="0052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3200" dirty="0">
                <a:solidFill>
                  <a:schemeClr val="bg1"/>
                </a:solidFill>
              </a:rPr>
              <a:t>+</a:t>
            </a:r>
          </a:p>
        </p:txBody>
      </p:sp>
      <p:sp>
        <p:nvSpPr>
          <p:cNvPr id="12" name="Menu 1"/>
          <p:cNvSpPr/>
          <p:nvPr userDrawn="1"/>
        </p:nvSpPr>
        <p:spPr>
          <a:xfrm>
            <a:off x="6400800" y="4054901"/>
            <a:ext cx="406400" cy="406400"/>
          </a:xfrm>
          <a:prstGeom prst="rect">
            <a:avLst/>
          </a:prstGeom>
          <a:solidFill>
            <a:srgbClr val="0052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3200" dirty="0">
                <a:solidFill>
                  <a:schemeClr val="bg1"/>
                </a:solidFill>
              </a:rPr>
              <a:t>+</a:t>
            </a:r>
          </a:p>
        </p:txBody>
      </p:sp>
      <p:sp>
        <p:nvSpPr>
          <p:cNvPr id="13" name="Menu 1"/>
          <p:cNvSpPr/>
          <p:nvPr userDrawn="1"/>
        </p:nvSpPr>
        <p:spPr>
          <a:xfrm>
            <a:off x="6400800" y="4953000"/>
            <a:ext cx="406400" cy="406400"/>
          </a:xfrm>
          <a:prstGeom prst="rect">
            <a:avLst/>
          </a:prstGeom>
          <a:solidFill>
            <a:srgbClr val="0052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3200" dirty="0">
                <a:solidFill>
                  <a:schemeClr val="bg1"/>
                </a:solidFill>
              </a:rPr>
              <a:t>+</a:t>
            </a:r>
          </a:p>
        </p:txBody>
      </p:sp>
      <p:sp>
        <p:nvSpPr>
          <p:cNvPr id="14" name="Text Placeholder 20"/>
          <p:cNvSpPr>
            <a:spLocks noGrp="1"/>
          </p:cNvSpPr>
          <p:nvPr>
            <p:ph type="body" sz="quarter" idx="15"/>
          </p:nvPr>
        </p:nvSpPr>
        <p:spPr>
          <a:xfrm>
            <a:off x="7010400" y="2209800"/>
            <a:ext cx="4368800" cy="406400"/>
          </a:xfrm>
          <a:prstGeom prst="rect">
            <a:avLst/>
          </a:prstGeom>
        </p:spPr>
        <p:txBody>
          <a:bodyPr>
            <a:noAutofit/>
          </a:bodyPr>
          <a:lstStyle>
            <a:lvl1pPr marL="0" indent="0">
              <a:buNone/>
              <a:defRPr sz="2133">
                <a:solidFill>
                  <a:schemeClr val="accent1">
                    <a:lumMod val="50000"/>
                  </a:schemeClr>
                </a:solidFill>
                <a:latin typeface="+mn-lt"/>
              </a:defRPr>
            </a:lvl1pPr>
          </a:lstStyle>
          <a:p>
            <a:pPr lvl="0"/>
            <a:r>
              <a:rPr lang="en-US"/>
              <a:t>Edit Master text styles</a:t>
            </a:r>
          </a:p>
        </p:txBody>
      </p:sp>
      <p:sp>
        <p:nvSpPr>
          <p:cNvPr id="15" name="Text Placeholder 20"/>
          <p:cNvSpPr>
            <a:spLocks noGrp="1"/>
          </p:cNvSpPr>
          <p:nvPr>
            <p:ph type="body" sz="quarter" idx="16"/>
          </p:nvPr>
        </p:nvSpPr>
        <p:spPr>
          <a:xfrm>
            <a:off x="7010400" y="3124200"/>
            <a:ext cx="4368800" cy="406400"/>
          </a:xfrm>
          <a:prstGeom prst="rect">
            <a:avLst/>
          </a:prstGeom>
        </p:spPr>
        <p:txBody>
          <a:bodyPr>
            <a:noAutofit/>
          </a:bodyPr>
          <a:lstStyle>
            <a:lvl1pPr marL="0" indent="0">
              <a:buNone/>
              <a:defRPr sz="2133">
                <a:solidFill>
                  <a:schemeClr val="accent1">
                    <a:lumMod val="50000"/>
                  </a:schemeClr>
                </a:solidFill>
                <a:latin typeface="+mn-lt"/>
              </a:defRPr>
            </a:lvl1pPr>
          </a:lstStyle>
          <a:p>
            <a:pPr lvl="0"/>
            <a:r>
              <a:rPr lang="en-US"/>
              <a:t>Edit Master text styles</a:t>
            </a:r>
          </a:p>
        </p:txBody>
      </p:sp>
      <p:sp>
        <p:nvSpPr>
          <p:cNvPr id="16" name="Text Placeholder 20"/>
          <p:cNvSpPr>
            <a:spLocks noGrp="1"/>
          </p:cNvSpPr>
          <p:nvPr>
            <p:ph type="body" sz="quarter" idx="17"/>
          </p:nvPr>
        </p:nvSpPr>
        <p:spPr>
          <a:xfrm>
            <a:off x="7010400" y="4038600"/>
            <a:ext cx="4368800" cy="406400"/>
          </a:xfrm>
          <a:prstGeom prst="rect">
            <a:avLst/>
          </a:prstGeom>
        </p:spPr>
        <p:txBody>
          <a:bodyPr>
            <a:noAutofit/>
          </a:bodyPr>
          <a:lstStyle>
            <a:lvl1pPr marL="0" indent="0">
              <a:buNone/>
              <a:defRPr sz="2133">
                <a:solidFill>
                  <a:schemeClr val="accent1">
                    <a:lumMod val="50000"/>
                  </a:schemeClr>
                </a:solidFill>
                <a:latin typeface="+mn-lt"/>
              </a:defRPr>
            </a:lvl1pPr>
          </a:lstStyle>
          <a:p>
            <a:pPr lvl="0"/>
            <a:r>
              <a:rPr lang="en-US"/>
              <a:t>Edit Master text styles</a:t>
            </a:r>
          </a:p>
        </p:txBody>
      </p:sp>
      <p:sp>
        <p:nvSpPr>
          <p:cNvPr id="17" name="Text Placeholder 20"/>
          <p:cNvSpPr>
            <a:spLocks noGrp="1"/>
          </p:cNvSpPr>
          <p:nvPr>
            <p:ph type="body" sz="quarter" idx="18"/>
          </p:nvPr>
        </p:nvSpPr>
        <p:spPr>
          <a:xfrm>
            <a:off x="7010400" y="4953000"/>
            <a:ext cx="4368800" cy="406400"/>
          </a:xfrm>
          <a:prstGeom prst="rect">
            <a:avLst/>
          </a:prstGeom>
        </p:spPr>
        <p:txBody>
          <a:bodyPr>
            <a:noAutofit/>
          </a:bodyPr>
          <a:lstStyle>
            <a:lvl1pPr marL="0" indent="0">
              <a:buNone/>
              <a:defRPr sz="2133">
                <a:solidFill>
                  <a:schemeClr val="accent1">
                    <a:lumMod val="50000"/>
                  </a:schemeClr>
                </a:solidFill>
                <a:latin typeface="+mn-lt"/>
              </a:defRPr>
            </a:lvl1pPr>
          </a:lstStyle>
          <a:p>
            <a:pPr lvl="0"/>
            <a:r>
              <a:rPr lang="en-US"/>
              <a:t>Edit Master text styles</a:t>
            </a:r>
          </a:p>
        </p:txBody>
      </p:sp>
      <p:sp>
        <p:nvSpPr>
          <p:cNvPr id="18" name="TextBox 17"/>
          <p:cNvSpPr txBox="1"/>
          <p:nvPr userDrawn="1"/>
        </p:nvSpPr>
        <p:spPr>
          <a:xfrm>
            <a:off x="101600" y="585216"/>
            <a:ext cx="11988800" cy="666786"/>
          </a:xfrm>
          <a:prstGeom prst="rect">
            <a:avLst/>
          </a:prstGeom>
          <a:noFill/>
        </p:spPr>
        <p:txBody>
          <a:bodyPr wrap="square" rtlCol="0">
            <a:spAutoFit/>
          </a:bodyPr>
          <a:lstStyle/>
          <a:p>
            <a:pPr algn="ctr"/>
            <a:r>
              <a:rPr lang="en-US" sz="3733" dirty="0">
                <a:solidFill>
                  <a:srgbClr val="989FA5"/>
                </a:solidFill>
                <a:latin typeface="+mn-lt"/>
              </a:rPr>
              <a:t>Reliable</a:t>
            </a:r>
            <a:r>
              <a:rPr lang="en-US" sz="3733" baseline="0" dirty="0">
                <a:solidFill>
                  <a:schemeClr val="bg1">
                    <a:lumMod val="75000"/>
                  </a:schemeClr>
                </a:solidFill>
              </a:rPr>
              <a:t>  </a:t>
            </a:r>
            <a:r>
              <a:rPr lang="en-US" sz="3733" dirty="0">
                <a:solidFill>
                  <a:srgbClr val="00529C"/>
                </a:solidFill>
              </a:rPr>
              <a:t>|</a:t>
            </a:r>
            <a:r>
              <a:rPr lang="en-US" sz="3733" baseline="0" dirty="0">
                <a:solidFill>
                  <a:schemeClr val="tx1"/>
                </a:solidFill>
              </a:rPr>
              <a:t>  </a:t>
            </a:r>
            <a:r>
              <a:rPr lang="en-US" sz="3733" dirty="0">
                <a:solidFill>
                  <a:srgbClr val="989FA5"/>
                </a:solidFill>
                <a:latin typeface="+mn-lt"/>
              </a:rPr>
              <a:t>Efficient</a:t>
            </a:r>
            <a:r>
              <a:rPr lang="en-US" sz="3733" baseline="0" dirty="0">
                <a:solidFill>
                  <a:srgbClr val="989FA5"/>
                </a:solidFill>
                <a:latin typeface="+mn-lt"/>
              </a:rPr>
              <a:t> </a:t>
            </a:r>
            <a:r>
              <a:rPr lang="en-US" sz="3733" baseline="0" dirty="0">
                <a:solidFill>
                  <a:srgbClr val="989FA5"/>
                </a:solidFill>
              </a:rPr>
              <a:t> </a:t>
            </a:r>
            <a:r>
              <a:rPr lang="en-US" sz="3733" baseline="0" dirty="0">
                <a:solidFill>
                  <a:srgbClr val="00529C"/>
                </a:solidFill>
              </a:rPr>
              <a:t>|</a:t>
            </a:r>
            <a:r>
              <a:rPr lang="en-US" sz="3733" baseline="0" dirty="0">
                <a:solidFill>
                  <a:schemeClr val="tx1"/>
                </a:solidFill>
              </a:rPr>
              <a:t>  </a:t>
            </a:r>
            <a:r>
              <a:rPr lang="en-US" sz="3733" baseline="0" dirty="0">
                <a:solidFill>
                  <a:srgbClr val="989FA5"/>
                </a:solidFill>
                <a:latin typeface="+mn-lt"/>
              </a:rPr>
              <a:t>Innovative</a:t>
            </a:r>
            <a:endParaRPr lang="en-US" sz="3733" dirty="0">
              <a:solidFill>
                <a:srgbClr val="989FA5"/>
              </a:solidFill>
              <a:latin typeface="+mn-lt"/>
            </a:endParaRPr>
          </a:p>
        </p:txBody>
      </p:sp>
      <p:sp>
        <p:nvSpPr>
          <p:cNvPr id="19" name="TextBox 18"/>
          <p:cNvSpPr txBox="1"/>
          <p:nvPr userDrawn="1"/>
        </p:nvSpPr>
        <p:spPr>
          <a:xfrm>
            <a:off x="711200" y="1498600"/>
            <a:ext cx="4165600" cy="420564"/>
          </a:xfrm>
          <a:prstGeom prst="rect">
            <a:avLst/>
          </a:prstGeom>
          <a:solidFill>
            <a:schemeClr val="bg1"/>
          </a:solidFill>
          <a:ln>
            <a:solidFill>
              <a:srgbClr val="00529C"/>
            </a:solidFill>
          </a:ln>
          <a:effectLst>
            <a:outerShdw blurRad="50800" dist="38100" dir="2700000" algn="tl" rotWithShape="0">
              <a:prstClr val="black">
                <a:alpha val="40000"/>
              </a:prstClr>
            </a:outerShdw>
          </a:effectLst>
        </p:spPr>
        <p:txBody>
          <a:bodyPr wrap="square" rtlCol="0">
            <a:spAutoFit/>
          </a:bodyPr>
          <a:lstStyle/>
          <a:p>
            <a:r>
              <a:rPr lang="en-US" sz="2133" b="1" dirty="0">
                <a:solidFill>
                  <a:srgbClr val="00529C"/>
                </a:solidFill>
              </a:rPr>
              <a:t>Our Performance</a:t>
            </a:r>
          </a:p>
        </p:txBody>
      </p:sp>
      <p:sp>
        <p:nvSpPr>
          <p:cNvPr id="20" name="TextBox 19"/>
          <p:cNvSpPr txBox="1"/>
          <p:nvPr userDrawn="1"/>
        </p:nvSpPr>
        <p:spPr>
          <a:xfrm>
            <a:off x="6299200" y="1498600"/>
            <a:ext cx="4165600" cy="420564"/>
          </a:xfrm>
          <a:prstGeom prst="rect">
            <a:avLst/>
          </a:prstGeom>
          <a:solidFill>
            <a:schemeClr val="bg1"/>
          </a:solidFill>
          <a:ln>
            <a:solidFill>
              <a:srgbClr val="00529C"/>
            </a:solidFill>
          </a:ln>
          <a:effectLst>
            <a:outerShdw blurRad="50800" dist="38100" dir="2700000" algn="tl" rotWithShape="0">
              <a:prstClr val="black">
                <a:alpha val="40000"/>
              </a:prstClr>
            </a:outerShdw>
          </a:effectLst>
        </p:spPr>
        <p:txBody>
          <a:bodyPr wrap="square" rtlCol="0">
            <a:spAutoFit/>
          </a:bodyPr>
          <a:lstStyle/>
          <a:p>
            <a:r>
              <a:rPr lang="en-US" sz="2133" b="1" dirty="0">
                <a:solidFill>
                  <a:srgbClr val="00529C"/>
                </a:solidFill>
              </a:rPr>
              <a:t>Your Advantage</a:t>
            </a:r>
          </a:p>
        </p:txBody>
      </p:sp>
      <p:sp>
        <p:nvSpPr>
          <p:cNvPr id="21" name="Menu 1"/>
          <p:cNvSpPr/>
          <p:nvPr userDrawn="1"/>
        </p:nvSpPr>
        <p:spPr>
          <a:xfrm>
            <a:off x="812800" y="5867400"/>
            <a:ext cx="406400" cy="406400"/>
          </a:xfrm>
          <a:prstGeom prst="rect">
            <a:avLst/>
          </a:prstGeom>
          <a:solidFill>
            <a:srgbClr val="0052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3200" dirty="0">
                <a:solidFill>
                  <a:schemeClr val="bg1"/>
                </a:solidFill>
              </a:rPr>
              <a:t>+</a:t>
            </a:r>
          </a:p>
        </p:txBody>
      </p:sp>
      <p:sp>
        <p:nvSpPr>
          <p:cNvPr id="22" name="Text Placeholder 20"/>
          <p:cNvSpPr>
            <a:spLocks noGrp="1"/>
          </p:cNvSpPr>
          <p:nvPr>
            <p:ph type="body" sz="quarter" idx="19"/>
          </p:nvPr>
        </p:nvSpPr>
        <p:spPr>
          <a:xfrm>
            <a:off x="1422400" y="4953000"/>
            <a:ext cx="4368800" cy="406400"/>
          </a:xfrm>
          <a:prstGeom prst="rect">
            <a:avLst/>
          </a:prstGeom>
        </p:spPr>
        <p:txBody>
          <a:bodyPr>
            <a:noAutofit/>
          </a:bodyPr>
          <a:lstStyle>
            <a:lvl1pPr marL="0" indent="0">
              <a:buNone/>
              <a:defRPr sz="2133">
                <a:solidFill>
                  <a:schemeClr val="accent1">
                    <a:lumMod val="50000"/>
                  </a:schemeClr>
                </a:solidFill>
                <a:latin typeface="+mn-lt"/>
              </a:defRPr>
            </a:lvl1pPr>
          </a:lstStyle>
          <a:p>
            <a:pPr lvl="0"/>
            <a:r>
              <a:rPr lang="en-US"/>
              <a:t>Edit Master text styles</a:t>
            </a:r>
          </a:p>
        </p:txBody>
      </p:sp>
      <p:sp>
        <p:nvSpPr>
          <p:cNvPr id="23" name="Menu 1"/>
          <p:cNvSpPr/>
          <p:nvPr userDrawn="1"/>
        </p:nvSpPr>
        <p:spPr>
          <a:xfrm>
            <a:off x="6400800" y="5867400"/>
            <a:ext cx="406400" cy="406400"/>
          </a:xfrm>
          <a:prstGeom prst="rect">
            <a:avLst/>
          </a:prstGeom>
          <a:solidFill>
            <a:srgbClr val="0052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3200" dirty="0">
                <a:solidFill>
                  <a:schemeClr val="bg1"/>
                </a:solidFill>
              </a:rPr>
              <a:t>+</a:t>
            </a:r>
          </a:p>
        </p:txBody>
      </p:sp>
      <p:sp>
        <p:nvSpPr>
          <p:cNvPr id="24" name="Text Placeholder 20"/>
          <p:cNvSpPr>
            <a:spLocks noGrp="1"/>
          </p:cNvSpPr>
          <p:nvPr>
            <p:ph type="body" sz="quarter" idx="21"/>
          </p:nvPr>
        </p:nvSpPr>
        <p:spPr>
          <a:xfrm>
            <a:off x="7010400" y="5867400"/>
            <a:ext cx="4368800" cy="406400"/>
          </a:xfrm>
          <a:prstGeom prst="rect">
            <a:avLst/>
          </a:prstGeom>
        </p:spPr>
        <p:txBody>
          <a:bodyPr>
            <a:noAutofit/>
          </a:bodyPr>
          <a:lstStyle>
            <a:lvl1pPr marL="0" indent="0">
              <a:buNone/>
              <a:defRPr sz="2133">
                <a:solidFill>
                  <a:schemeClr val="accent1">
                    <a:lumMod val="50000"/>
                  </a:schemeClr>
                </a:solidFill>
                <a:latin typeface="+mn-lt"/>
              </a:defRPr>
            </a:lvl1pPr>
          </a:lstStyle>
          <a:p>
            <a:pPr lvl="0"/>
            <a:r>
              <a:rPr lang="en-US"/>
              <a:t>Edit Master text styles</a:t>
            </a:r>
          </a:p>
        </p:txBody>
      </p:sp>
      <p:sp>
        <p:nvSpPr>
          <p:cNvPr id="27" name="TextBox 26"/>
          <p:cNvSpPr txBox="1"/>
          <p:nvPr userDrawn="1"/>
        </p:nvSpPr>
        <p:spPr>
          <a:xfrm>
            <a:off x="487680" y="-36576"/>
            <a:ext cx="9753600" cy="502766"/>
          </a:xfrm>
          <a:prstGeom prst="rect">
            <a:avLst/>
          </a:prstGeom>
          <a:noFill/>
        </p:spPr>
        <p:txBody>
          <a:bodyPr wrap="square" rtlCol="0">
            <a:spAutoFit/>
          </a:bodyPr>
          <a:lstStyle/>
          <a:p>
            <a:r>
              <a:rPr lang="en-US" sz="2667" dirty="0">
                <a:solidFill>
                  <a:srgbClr val="00529C"/>
                </a:solidFill>
                <a:latin typeface="+mn-lt"/>
              </a:rPr>
              <a:t>Why BEKO Technologies?</a:t>
            </a:r>
          </a:p>
        </p:txBody>
      </p:sp>
      <p:sp>
        <p:nvSpPr>
          <p:cNvPr id="28" name="Text Placeholder 20"/>
          <p:cNvSpPr>
            <a:spLocks noGrp="1"/>
          </p:cNvSpPr>
          <p:nvPr>
            <p:ph type="body" sz="quarter" idx="22"/>
          </p:nvPr>
        </p:nvSpPr>
        <p:spPr>
          <a:xfrm>
            <a:off x="1426464" y="5864352"/>
            <a:ext cx="4368800" cy="406400"/>
          </a:xfrm>
          <a:prstGeom prst="rect">
            <a:avLst/>
          </a:prstGeom>
        </p:spPr>
        <p:txBody>
          <a:bodyPr>
            <a:noAutofit/>
          </a:bodyPr>
          <a:lstStyle>
            <a:lvl1pPr marL="0" indent="0">
              <a:buNone/>
              <a:defRPr sz="2133">
                <a:solidFill>
                  <a:schemeClr val="accent1">
                    <a:lumMod val="50000"/>
                  </a:schemeClr>
                </a:solidFill>
                <a:latin typeface="+mn-lt"/>
              </a:defRPr>
            </a:lvl1pPr>
          </a:lstStyle>
          <a:p>
            <a:pPr lvl="0"/>
            <a:r>
              <a:rPr lang="en-US"/>
              <a:t>Edit Master text styles</a:t>
            </a:r>
          </a:p>
        </p:txBody>
      </p:sp>
      <p:pic>
        <p:nvPicPr>
          <p:cNvPr id="26" name="Pictur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640453" y="6196781"/>
            <a:ext cx="406400" cy="535259"/>
          </a:xfrm>
          <a:prstGeom prst="rect">
            <a:avLst/>
          </a:prstGeom>
        </p:spPr>
      </p:pic>
    </p:spTree>
    <p:extLst>
      <p:ext uri="{BB962C8B-B14F-4D97-AF65-F5344CB8AC3E}">
        <p14:creationId xmlns:p14="http://schemas.microsoft.com/office/powerpoint/2010/main" val="111647774"/>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4" name="Rectangle 3"/>
          <p:cNvSpPr/>
          <p:nvPr userDrawn="1"/>
        </p:nvSpPr>
        <p:spPr>
          <a:xfrm>
            <a:off x="-101600" y="-25400"/>
            <a:ext cx="12293600" cy="6883400"/>
          </a:xfrm>
          <a:prstGeom prst="rect">
            <a:avLst/>
          </a:prstGeom>
          <a:solidFill>
            <a:sysClr val="windowText" lastClr="000000"/>
          </a:solidFill>
          <a:ln w="25400"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libri"/>
              <a:ea typeface="+mn-ea"/>
              <a:cs typeface="+mn-cs"/>
            </a:endParaRPr>
          </a:p>
        </p:txBody>
      </p:sp>
      <p:pic>
        <p:nvPicPr>
          <p:cNvPr id="5" name="Picture 4">
            <a:hlinkClick r:id="rId2" action="ppaction://hlinksldjump"/>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666754" y="2921000"/>
            <a:ext cx="756893" cy="990600"/>
          </a:xfrm>
          <a:prstGeom prst="rect">
            <a:avLst/>
          </a:prstGeom>
        </p:spPr>
      </p:pic>
    </p:spTree>
    <p:extLst>
      <p:ext uri="{BB962C8B-B14F-4D97-AF65-F5344CB8AC3E}">
        <p14:creationId xmlns:p14="http://schemas.microsoft.com/office/powerpoint/2010/main" val="208651237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058400" cy="1143000"/>
          </a:xfrm>
        </p:spPr>
        <p:txBody>
          <a:bodyPr anchor="b"/>
          <a:lstStyle>
            <a:lvl1pPr>
              <a:defRPr/>
            </a:lvl1pPr>
          </a:lstStyle>
          <a:p>
            <a:r>
              <a:rPr kumimoji="0" lang="en-US"/>
              <a:t>Click to edit Master title style</a:t>
            </a:r>
          </a:p>
        </p:txBody>
      </p:sp>
      <p:sp>
        <p:nvSpPr>
          <p:cNvPr id="7" name="Date Placeholder 6"/>
          <p:cNvSpPr>
            <a:spLocks noGrp="1"/>
          </p:cNvSpPr>
          <p:nvPr>
            <p:ph type="dt" sz="half" idx="10"/>
          </p:nvPr>
        </p:nvSpPr>
        <p:spPr>
          <a:xfrm rot="5400000">
            <a:off x="11110468" y="467868"/>
            <a:ext cx="1447800" cy="512064"/>
          </a:xfrm>
          <a:prstGeom prst="rect">
            <a:avLst/>
          </a:prstGeom>
        </p:spPr>
        <p:txBody>
          <a:bodyPr/>
          <a:lstStyle/>
          <a:p>
            <a:fld id="{2736994D-1C0E-4F38-8305-B404FD786FF8}" type="datetimeFigureOut">
              <a:rPr lang="en-US" smtClean="0"/>
              <a:pPr/>
              <a:t>6/17/2021</a:t>
            </a:fld>
            <a:endParaRPr lang="en-US"/>
          </a:p>
        </p:txBody>
      </p:sp>
      <p:sp>
        <p:nvSpPr>
          <p:cNvPr id="8" name="Footer Placeholder 7"/>
          <p:cNvSpPr>
            <a:spLocks noGrp="1"/>
          </p:cNvSpPr>
          <p:nvPr>
            <p:ph type="ftr" sz="quarter" idx="11"/>
          </p:nvPr>
        </p:nvSpPr>
        <p:spPr>
          <a:xfrm rot="5400000">
            <a:off x="9541736" y="3642360"/>
            <a:ext cx="4572000" cy="487680"/>
          </a:xfrm>
          <a:prstGeom prst="rect">
            <a:avLst/>
          </a:prstGeom>
        </p:spPr>
        <p:txBody>
          <a:bodyPr/>
          <a:lstStyle/>
          <a:p>
            <a:endParaRPr lang="en-US"/>
          </a:p>
        </p:txBody>
      </p:sp>
      <p:sp>
        <p:nvSpPr>
          <p:cNvPr id="11" name="Content Placeholder 10"/>
          <p:cNvSpPr>
            <a:spLocks noGrp="1"/>
          </p:cNvSpPr>
          <p:nvPr>
            <p:ph sz="quarter" idx="2"/>
          </p:nvPr>
        </p:nvSpPr>
        <p:spPr>
          <a:xfrm>
            <a:off x="609600" y="2362200"/>
            <a:ext cx="4876800" cy="3048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5829300" y="2362200"/>
            <a:ext cx="4876800" cy="3048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Text Placeholder 11"/>
          <p:cNvSpPr>
            <a:spLocks noGrp="1"/>
          </p:cNvSpPr>
          <p:nvPr>
            <p:ph type="body" sz="quarter" idx="1"/>
          </p:nvPr>
        </p:nvSpPr>
        <p:spPr>
          <a:xfrm>
            <a:off x="6096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4" name="Text Placeholder 13"/>
          <p:cNvSpPr>
            <a:spLocks noGrp="1"/>
          </p:cNvSpPr>
          <p:nvPr>
            <p:ph type="body" sz="quarter" idx="3"/>
          </p:nvPr>
        </p:nvSpPr>
        <p:spPr>
          <a:xfrm>
            <a:off x="57912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a:t>Click to edit Master text styles</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6" name="Date Placeholder 5"/>
          <p:cNvSpPr>
            <a:spLocks noGrp="1"/>
          </p:cNvSpPr>
          <p:nvPr>
            <p:ph type="dt" sz="half" idx="10"/>
          </p:nvPr>
        </p:nvSpPr>
        <p:spPr>
          <a:xfrm rot="5400000">
            <a:off x="11110468" y="467868"/>
            <a:ext cx="1447800" cy="512064"/>
          </a:xfrm>
          <a:prstGeom prst="rect">
            <a:avLst/>
          </a:prstGeom>
        </p:spPr>
        <p:txBody>
          <a:bodyPr rtlCol="0"/>
          <a:lstStyle/>
          <a:p>
            <a:fld id="{2736994D-1C0E-4F38-8305-B404FD786FF8}" type="datetimeFigureOut">
              <a:rPr lang="en-US" smtClean="0"/>
              <a:pPr/>
              <a:t>6/17/2021</a:t>
            </a:fld>
            <a:endParaRPr lang="en-US"/>
          </a:p>
        </p:txBody>
      </p:sp>
      <p:sp>
        <p:nvSpPr>
          <p:cNvPr id="8" name="Footer Placeholder 7"/>
          <p:cNvSpPr>
            <a:spLocks noGrp="1"/>
          </p:cNvSpPr>
          <p:nvPr>
            <p:ph type="ftr" sz="quarter" idx="12"/>
          </p:nvPr>
        </p:nvSpPr>
        <p:spPr>
          <a:xfrm rot="5400000">
            <a:off x="9541736" y="3642360"/>
            <a:ext cx="4572000" cy="487680"/>
          </a:xfrm>
          <a:prstGeom prst="rect">
            <a:avLst/>
          </a:prstGeom>
        </p:spPr>
        <p:txBody>
          <a:bodyPr rtlCol="0"/>
          <a:lstStyle/>
          <a:p>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rot="5400000">
            <a:off x="11110468" y="467868"/>
            <a:ext cx="1447800" cy="512064"/>
          </a:xfrm>
          <a:prstGeom prst="rect">
            <a:avLst/>
          </a:prstGeom>
        </p:spPr>
        <p:txBody>
          <a:bodyPr/>
          <a:lstStyle/>
          <a:p>
            <a:fld id="{2736994D-1C0E-4F38-8305-B404FD786FF8}" type="datetimeFigureOut">
              <a:rPr lang="en-US" smtClean="0"/>
              <a:pPr/>
              <a:t>6/17/2021</a:t>
            </a:fld>
            <a:endParaRPr lang="en-US"/>
          </a:p>
        </p:txBody>
      </p:sp>
      <p:sp>
        <p:nvSpPr>
          <p:cNvPr id="3" name="Footer Placeholder 2"/>
          <p:cNvSpPr>
            <a:spLocks noGrp="1"/>
          </p:cNvSpPr>
          <p:nvPr>
            <p:ph type="ftr" sz="quarter" idx="11"/>
          </p:nvPr>
        </p:nvSpPr>
        <p:spPr>
          <a:xfrm rot="5400000">
            <a:off x="9541736" y="3642360"/>
            <a:ext cx="4572000" cy="487680"/>
          </a:xfrm>
          <a:prstGeom prst="rect">
            <a:avLst/>
          </a:prstGeom>
        </p:spPr>
        <p:txBody>
          <a:bodyPr/>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 y="95914"/>
            <a:ext cx="6297457" cy="258762"/>
          </a:xfrm>
          <a:prstGeom prst="rect">
            <a:avLst/>
          </a:prstGeom>
        </p:spPr>
        <p:txBody>
          <a:bodyPr>
            <a:noAutofit/>
          </a:bodyPr>
          <a:lstStyle>
            <a:lvl1pPr algn="l">
              <a:lnSpc>
                <a:spcPct val="100000"/>
              </a:lnSpc>
              <a:defRPr sz="1500" cap="all" baseline="0">
                <a:solidFill>
                  <a:schemeClr val="bg1"/>
                </a:solidFill>
                <a:latin typeface="Acumin Pro Condensed Semibold" panose="020B0706020202020204" pitchFamily="34" charset="0"/>
                <a:cs typeface="Acumin Pro Condensed Semibold" panose="020B0706020202020204" pitchFamily="34" charset="0"/>
              </a:defRPr>
            </a:lvl1pPr>
          </a:lstStyle>
          <a:p>
            <a:r>
              <a:rPr lang="en-US" dirty="0"/>
              <a:t>Click to edit</a:t>
            </a:r>
          </a:p>
        </p:txBody>
      </p:sp>
      <p:sp>
        <p:nvSpPr>
          <p:cNvPr id="5" name="Content Placeholder 2"/>
          <p:cNvSpPr>
            <a:spLocks noGrp="1"/>
          </p:cNvSpPr>
          <p:nvPr>
            <p:ph idx="1"/>
          </p:nvPr>
        </p:nvSpPr>
        <p:spPr>
          <a:xfrm>
            <a:off x="6466540" y="1997245"/>
            <a:ext cx="5416200" cy="4005059"/>
          </a:xfrm>
          <a:prstGeom prst="rect">
            <a:avLst/>
          </a:prstGeom>
        </p:spPr>
        <p:txBody>
          <a:bodyPr>
            <a:normAutofit/>
          </a:bodyPr>
          <a:lstStyle>
            <a:lvl1pPr>
              <a:lnSpc>
                <a:spcPct val="110000"/>
              </a:lnSpc>
              <a:defRPr sz="2100">
                <a:solidFill>
                  <a:srgbClr val="32424D"/>
                </a:solidFill>
                <a:latin typeface="Acumin Pro SemiCondensed" panose="020B0506020202020204" pitchFamily="34" charset="0"/>
                <a:cs typeface="Arial"/>
              </a:defRPr>
            </a:lvl1pPr>
            <a:lvl2pPr>
              <a:lnSpc>
                <a:spcPct val="90000"/>
              </a:lnSpc>
              <a:defRPr sz="1875">
                <a:solidFill>
                  <a:schemeClr val="tx1"/>
                </a:solidFill>
                <a:latin typeface="Acumin Pro SemiCondensed" panose="020B0506020202020204" pitchFamily="34" charset="0"/>
                <a:cs typeface="Arial"/>
              </a:defRPr>
            </a:lvl2pPr>
            <a:lvl3pPr>
              <a:lnSpc>
                <a:spcPct val="90000"/>
              </a:lnSpc>
              <a:defRPr sz="1650">
                <a:latin typeface="Acumin Pro SemiCondensed" panose="020B0506020202020204" pitchFamily="34" charset="0"/>
                <a:cs typeface="Arial"/>
              </a:defRPr>
            </a:lvl3pPr>
            <a:lvl4pPr>
              <a:lnSpc>
                <a:spcPct val="90000"/>
              </a:lnSpc>
              <a:defRPr sz="1350">
                <a:latin typeface="Acumin Pro SemiCondensed" panose="020B0506020202020204" pitchFamily="34" charset="0"/>
                <a:cs typeface="Arial"/>
              </a:defRPr>
            </a:lvl4pPr>
            <a:lvl5pPr marL="1543050" indent="-171450">
              <a:lnSpc>
                <a:spcPct val="90000"/>
              </a:lnSpc>
              <a:buFont typeface="Arial"/>
              <a:buChar char="•"/>
              <a:defRPr sz="1200">
                <a:latin typeface="Acumin Pro SemiCondensed" panose="020B0506020202020204" pitchFamily="34" charset="0"/>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15"/>
          <p:cNvSpPr>
            <a:spLocks noGrp="1"/>
          </p:cNvSpPr>
          <p:nvPr>
            <p:ph type="body" sz="quarter" idx="10" hasCustomPrompt="1"/>
          </p:nvPr>
        </p:nvSpPr>
        <p:spPr>
          <a:xfrm>
            <a:off x="6466540" y="1238599"/>
            <a:ext cx="5416200" cy="598487"/>
          </a:xfrm>
          <a:prstGeom prst="rect">
            <a:avLst/>
          </a:prstGeom>
        </p:spPr>
        <p:txBody>
          <a:bodyPr vert="horz">
            <a:normAutofit/>
          </a:bodyPr>
          <a:lstStyle>
            <a:lvl1pPr marL="0" indent="0">
              <a:buFontTx/>
              <a:buNone/>
              <a:defRPr sz="2250" cap="all" baseline="0">
                <a:latin typeface="Acumin Pro Black" panose="020B0904020202020204" pitchFamily="34" charset="0"/>
                <a:cs typeface="Acumin Pro Black" panose="020B0904020202020204" pitchFamily="34" charset="0"/>
              </a:defRPr>
            </a:lvl1pPr>
            <a:lvl2pPr marL="342900" indent="0">
              <a:buNone/>
              <a:defRPr/>
            </a:lvl2pPr>
          </a:lstStyle>
          <a:p>
            <a:pPr lvl="0"/>
            <a:r>
              <a:rPr lang="en-US" dirty="0"/>
              <a:t>CLICK TO EDIT</a:t>
            </a:r>
          </a:p>
        </p:txBody>
      </p:sp>
      <p:sp>
        <p:nvSpPr>
          <p:cNvPr id="7" name="Picture Placeholder 6">
            <a:extLst>
              <a:ext uri="{FF2B5EF4-FFF2-40B4-BE49-F238E27FC236}">
                <a16:creationId xmlns:a16="http://schemas.microsoft.com/office/drawing/2014/main" id="{95C02FEA-9732-4858-ACBB-6BC23A66E1AA}"/>
              </a:ext>
            </a:extLst>
          </p:cNvPr>
          <p:cNvSpPr>
            <a:spLocks noGrp="1"/>
          </p:cNvSpPr>
          <p:nvPr>
            <p:ph type="pic" sz="quarter" idx="11"/>
          </p:nvPr>
        </p:nvSpPr>
        <p:spPr>
          <a:xfrm>
            <a:off x="626535" y="1238598"/>
            <a:ext cx="5314079" cy="4730405"/>
          </a:xfrm>
          <a:prstGeom prst="rect">
            <a:avLst/>
          </a:prstGeom>
        </p:spPr>
        <p:txBody>
          <a:bodyPr/>
          <a:lstStyle>
            <a:lvl1pPr>
              <a:defRPr sz="2100">
                <a:latin typeface="Arial" pitchFamily="34" charset="0"/>
                <a:cs typeface="Arial" pitchFamily="34" charset="0"/>
              </a:defRPr>
            </a:lvl1pPr>
          </a:lstStyle>
          <a:p>
            <a:endParaRPr lang="en-US"/>
          </a:p>
        </p:txBody>
      </p:sp>
    </p:spTree>
    <p:extLst>
      <p:ext uri="{BB962C8B-B14F-4D97-AF65-F5344CB8AC3E}">
        <p14:creationId xmlns:p14="http://schemas.microsoft.com/office/powerpoint/2010/main" val="19511289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9" name="Picture Placeholder 9"/>
          <p:cNvSpPr>
            <a:spLocks noGrp="1"/>
          </p:cNvSpPr>
          <p:nvPr>
            <p:ph type="pic" sz="quarter" idx="11"/>
          </p:nvPr>
        </p:nvSpPr>
        <p:spPr>
          <a:xfrm>
            <a:off x="6595534" y="1145430"/>
            <a:ext cx="5596468" cy="4005263"/>
          </a:xfrm>
          <a:prstGeom prst="rect">
            <a:avLst/>
          </a:prstGeom>
        </p:spPr>
        <p:txBody>
          <a:bodyPr/>
          <a:lstStyle>
            <a:lvl1pPr>
              <a:defRPr sz="2100">
                <a:latin typeface="Arial" pitchFamily="34" charset="0"/>
                <a:cs typeface="Arial" pitchFamily="34" charset="0"/>
              </a:defRPr>
            </a:lvl1pPr>
          </a:lstStyle>
          <a:p>
            <a:endParaRPr lang="en-US"/>
          </a:p>
        </p:txBody>
      </p:sp>
      <p:sp>
        <p:nvSpPr>
          <p:cNvPr id="6" name="Title 1">
            <a:extLst>
              <a:ext uri="{FF2B5EF4-FFF2-40B4-BE49-F238E27FC236}">
                <a16:creationId xmlns:a16="http://schemas.microsoft.com/office/drawing/2014/main" id="{64934240-E658-4E48-B5B5-DB3BCEEFFEBD}"/>
              </a:ext>
            </a:extLst>
          </p:cNvPr>
          <p:cNvSpPr>
            <a:spLocks noGrp="1"/>
          </p:cNvSpPr>
          <p:nvPr>
            <p:ph type="title"/>
          </p:nvPr>
        </p:nvSpPr>
        <p:spPr>
          <a:xfrm>
            <a:off x="2" y="95914"/>
            <a:ext cx="6297457" cy="258762"/>
          </a:xfrm>
          <a:prstGeom prst="rect">
            <a:avLst/>
          </a:prstGeom>
        </p:spPr>
        <p:txBody>
          <a:bodyPr>
            <a:noAutofit/>
          </a:bodyPr>
          <a:lstStyle>
            <a:lvl1pPr algn="l">
              <a:lnSpc>
                <a:spcPct val="100000"/>
              </a:lnSpc>
              <a:defRPr sz="1500" cap="all" baseline="0">
                <a:solidFill>
                  <a:schemeClr val="bg1"/>
                </a:solidFill>
                <a:latin typeface="Acumin Pro Condensed Semibold" panose="020B0706020202020204" pitchFamily="34" charset="0"/>
                <a:cs typeface="Acumin Pro Condensed Semibold" panose="020B0706020202020204" pitchFamily="34" charset="0"/>
              </a:defRPr>
            </a:lvl1pPr>
          </a:lstStyle>
          <a:p>
            <a:r>
              <a:rPr lang="en-US" dirty="0"/>
              <a:t>Click to edit</a:t>
            </a:r>
          </a:p>
        </p:txBody>
      </p:sp>
      <p:sp>
        <p:nvSpPr>
          <p:cNvPr id="8" name="Content Placeholder 2">
            <a:extLst>
              <a:ext uri="{FF2B5EF4-FFF2-40B4-BE49-F238E27FC236}">
                <a16:creationId xmlns:a16="http://schemas.microsoft.com/office/drawing/2014/main" id="{6D2A5200-128D-4572-9326-823ED8E60B86}"/>
              </a:ext>
            </a:extLst>
          </p:cNvPr>
          <p:cNvSpPr>
            <a:spLocks noGrp="1"/>
          </p:cNvSpPr>
          <p:nvPr>
            <p:ph idx="1"/>
          </p:nvPr>
        </p:nvSpPr>
        <p:spPr>
          <a:xfrm>
            <a:off x="418352" y="1923472"/>
            <a:ext cx="5416200" cy="4005059"/>
          </a:xfrm>
          <a:prstGeom prst="rect">
            <a:avLst/>
          </a:prstGeom>
        </p:spPr>
        <p:txBody>
          <a:bodyPr>
            <a:normAutofit/>
          </a:bodyPr>
          <a:lstStyle>
            <a:lvl1pPr>
              <a:lnSpc>
                <a:spcPct val="110000"/>
              </a:lnSpc>
              <a:defRPr sz="2100">
                <a:solidFill>
                  <a:schemeClr val="bg1"/>
                </a:solidFill>
                <a:latin typeface="Acumin Pro SemiCondensed" panose="020B0506020202020204" pitchFamily="34" charset="0"/>
                <a:cs typeface="Arial"/>
              </a:defRPr>
            </a:lvl1pPr>
            <a:lvl2pPr>
              <a:lnSpc>
                <a:spcPct val="90000"/>
              </a:lnSpc>
              <a:defRPr sz="1875">
                <a:solidFill>
                  <a:schemeClr val="bg1"/>
                </a:solidFill>
                <a:latin typeface="Acumin Pro SemiCondensed" panose="020B0506020202020204" pitchFamily="34" charset="0"/>
                <a:cs typeface="Arial"/>
              </a:defRPr>
            </a:lvl2pPr>
            <a:lvl3pPr>
              <a:lnSpc>
                <a:spcPct val="90000"/>
              </a:lnSpc>
              <a:defRPr sz="1650">
                <a:solidFill>
                  <a:schemeClr val="bg1"/>
                </a:solidFill>
                <a:latin typeface="Acumin Pro SemiCondensed" panose="020B0506020202020204" pitchFamily="34" charset="0"/>
                <a:cs typeface="Arial"/>
              </a:defRPr>
            </a:lvl3pPr>
            <a:lvl4pPr>
              <a:lnSpc>
                <a:spcPct val="90000"/>
              </a:lnSpc>
              <a:defRPr sz="1350">
                <a:solidFill>
                  <a:schemeClr val="bg1"/>
                </a:solidFill>
                <a:latin typeface="Acumin Pro SemiCondensed" panose="020B0506020202020204" pitchFamily="34" charset="0"/>
                <a:cs typeface="Arial"/>
              </a:defRPr>
            </a:lvl4pPr>
            <a:lvl5pPr marL="1543050" indent="-171450">
              <a:lnSpc>
                <a:spcPct val="90000"/>
              </a:lnSpc>
              <a:buFont typeface="Arial"/>
              <a:buChar char="•"/>
              <a:defRPr sz="1200">
                <a:solidFill>
                  <a:schemeClr val="bg1"/>
                </a:solidFill>
                <a:latin typeface="Acumin Pro SemiCondensed" panose="020B0506020202020204" pitchFamily="34" charset="0"/>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5">
            <a:extLst>
              <a:ext uri="{FF2B5EF4-FFF2-40B4-BE49-F238E27FC236}">
                <a16:creationId xmlns:a16="http://schemas.microsoft.com/office/drawing/2014/main" id="{D041A47D-1E3A-4C06-AE8F-4777F5B41BE4}"/>
              </a:ext>
            </a:extLst>
          </p:cNvPr>
          <p:cNvSpPr>
            <a:spLocks noGrp="1"/>
          </p:cNvSpPr>
          <p:nvPr>
            <p:ph type="body" sz="quarter" idx="10" hasCustomPrompt="1"/>
          </p:nvPr>
        </p:nvSpPr>
        <p:spPr>
          <a:xfrm>
            <a:off x="418352" y="1164826"/>
            <a:ext cx="5416200" cy="598487"/>
          </a:xfrm>
          <a:prstGeom prst="rect">
            <a:avLst/>
          </a:prstGeom>
        </p:spPr>
        <p:txBody>
          <a:bodyPr vert="horz">
            <a:normAutofit/>
          </a:bodyPr>
          <a:lstStyle>
            <a:lvl1pPr marL="0" indent="0">
              <a:buFontTx/>
              <a:buNone/>
              <a:defRPr sz="2250" cap="all" baseline="0">
                <a:solidFill>
                  <a:schemeClr val="bg1"/>
                </a:solidFill>
                <a:latin typeface="Acumin Pro Black" panose="020B0904020202020204" pitchFamily="34" charset="0"/>
                <a:cs typeface="Acumin Pro Black" panose="020B0904020202020204" pitchFamily="34" charset="0"/>
              </a:defRPr>
            </a:lvl1pPr>
            <a:lvl2pPr marL="342900" indent="0">
              <a:buNone/>
              <a:defRPr/>
            </a:lvl2pPr>
          </a:lstStyle>
          <a:p>
            <a:pPr lvl="0"/>
            <a:r>
              <a:rPr lang="en-US" dirty="0"/>
              <a:t>CLICK TO EDIT</a:t>
            </a:r>
          </a:p>
        </p:txBody>
      </p:sp>
    </p:spTree>
    <p:extLst>
      <p:ext uri="{BB962C8B-B14F-4D97-AF65-F5344CB8AC3E}">
        <p14:creationId xmlns:p14="http://schemas.microsoft.com/office/powerpoint/2010/main" val="1534686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10" name="Chart Placeholder 5"/>
          <p:cNvSpPr>
            <a:spLocks noGrp="1"/>
          </p:cNvSpPr>
          <p:nvPr>
            <p:ph type="chart" sz="quarter" idx="11"/>
          </p:nvPr>
        </p:nvSpPr>
        <p:spPr>
          <a:xfrm>
            <a:off x="6656204" y="1232594"/>
            <a:ext cx="5438429" cy="4005072"/>
          </a:xfrm>
          <a:prstGeom prst="rect">
            <a:avLst/>
          </a:prstGeom>
        </p:spPr>
        <p:txBody>
          <a:bodyPr/>
          <a:lstStyle>
            <a:lvl1pPr>
              <a:defRPr sz="2100">
                <a:latin typeface="Acumin Pro Condensed" panose="020B0506020202020204" pitchFamily="34" charset="0"/>
                <a:cs typeface="Arial" pitchFamily="34" charset="0"/>
              </a:defRPr>
            </a:lvl1pPr>
          </a:lstStyle>
          <a:p>
            <a:endParaRPr lang="en-US" dirty="0"/>
          </a:p>
        </p:txBody>
      </p:sp>
      <p:sp>
        <p:nvSpPr>
          <p:cNvPr id="8" name="Content Placeholder 2">
            <a:extLst>
              <a:ext uri="{FF2B5EF4-FFF2-40B4-BE49-F238E27FC236}">
                <a16:creationId xmlns:a16="http://schemas.microsoft.com/office/drawing/2014/main" id="{59A41F73-7C41-433E-8DBE-81E947C18180}"/>
              </a:ext>
            </a:extLst>
          </p:cNvPr>
          <p:cNvSpPr>
            <a:spLocks noGrp="1"/>
          </p:cNvSpPr>
          <p:nvPr>
            <p:ph idx="1"/>
          </p:nvPr>
        </p:nvSpPr>
        <p:spPr>
          <a:xfrm>
            <a:off x="525997" y="1986220"/>
            <a:ext cx="5416200" cy="4005059"/>
          </a:xfrm>
          <a:prstGeom prst="rect">
            <a:avLst/>
          </a:prstGeom>
        </p:spPr>
        <p:txBody>
          <a:bodyPr>
            <a:normAutofit/>
          </a:bodyPr>
          <a:lstStyle>
            <a:lvl1pPr>
              <a:lnSpc>
                <a:spcPct val="110000"/>
              </a:lnSpc>
              <a:defRPr sz="2100">
                <a:solidFill>
                  <a:schemeClr val="bg1"/>
                </a:solidFill>
                <a:latin typeface="Acumin Pro SemiCondensed" panose="020B0506020202020204" pitchFamily="34" charset="0"/>
                <a:cs typeface="Arial"/>
              </a:defRPr>
            </a:lvl1pPr>
            <a:lvl2pPr>
              <a:lnSpc>
                <a:spcPct val="90000"/>
              </a:lnSpc>
              <a:defRPr sz="1875">
                <a:solidFill>
                  <a:schemeClr val="bg1"/>
                </a:solidFill>
                <a:latin typeface="Acumin Pro SemiCondensed" panose="020B0506020202020204" pitchFamily="34" charset="0"/>
                <a:cs typeface="Arial"/>
              </a:defRPr>
            </a:lvl2pPr>
            <a:lvl3pPr>
              <a:lnSpc>
                <a:spcPct val="90000"/>
              </a:lnSpc>
              <a:defRPr sz="1650">
                <a:solidFill>
                  <a:schemeClr val="bg1"/>
                </a:solidFill>
                <a:latin typeface="Acumin Pro SemiCondensed" panose="020B0506020202020204" pitchFamily="34" charset="0"/>
                <a:cs typeface="Arial"/>
              </a:defRPr>
            </a:lvl3pPr>
            <a:lvl4pPr>
              <a:lnSpc>
                <a:spcPct val="90000"/>
              </a:lnSpc>
              <a:defRPr sz="1350">
                <a:solidFill>
                  <a:schemeClr val="bg1"/>
                </a:solidFill>
                <a:latin typeface="Acumin Pro SemiCondensed" panose="020B0506020202020204" pitchFamily="34" charset="0"/>
                <a:cs typeface="Arial"/>
              </a:defRPr>
            </a:lvl4pPr>
            <a:lvl5pPr marL="1543050" indent="-171450">
              <a:lnSpc>
                <a:spcPct val="90000"/>
              </a:lnSpc>
              <a:buFont typeface="Arial"/>
              <a:buChar char="•"/>
              <a:defRPr sz="1200">
                <a:solidFill>
                  <a:schemeClr val="bg1"/>
                </a:solidFill>
                <a:latin typeface="Acumin Pro SemiCondensed" panose="020B0506020202020204" pitchFamily="34" charset="0"/>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15">
            <a:extLst>
              <a:ext uri="{FF2B5EF4-FFF2-40B4-BE49-F238E27FC236}">
                <a16:creationId xmlns:a16="http://schemas.microsoft.com/office/drawing/2014/main" id="{C8300BD7-D508-4AD2-AB99-500EC82856D5}"/>
              </a:ext>
            </a:extLst>
          </p:cNvPr>
          <p:cNvSpPr>
            <a:spLocks noGrp="1"/>
          </p:cNvSpPr>
          <p:nvPr>
            <p:ph type="body" sz="quarter" idx="10" hasCustomPrompt="1"/>
          </p:nvPr>
        </p:nvSpPr>
        <p:spPr>
          <a:xfrm>
            <a:off x="525997" y="1227577"/>
            <a:ext cx="5416200" cy="598487"/>
          </a:xfrm>
          <a:prstGeom prst="rect">
            <a:avLst/>
          </a:prstGeom>
        </p:spPr>
        <p:txBody>
          <a:bodyPr vert="horz">
            <a:normAutofit/>
          </a:bodyPr>
          <a:lstStyle>
            <a:lvl1pPr marL="0" indent="0">
              <a:buFontTx/>
              <a:buNone/>
              <a:defRPr sz="2250" cap="all" baseline="0">
                <a:solidFill>
                  <a:schemeClr val="bg1"/>
                </a:solidFill>
                <a:latin typeface="Acumin Pro Black" panose="020B0904020202020204" pitchFamily="34" charset="0"/>
                <a:cs typeface="Acumin Pro Black" panose="020B0904020202020204" pitchFamily="34" charset="0"/>
              </a:defRPr>
            </a:lvl1pPr>
            <a:lvl2pPr marL="342900" indent="0">
              <a:buNone/>
              <a:defRPr/>
            </a:lvl2pPr>
          </a:lstStyle>
          <a:p>
            <a:pPr lvl="0"/>
            <a:r>
              <a:rPr lang="en-US" dirty="0"/>
              <a:t>CLICK TO EDIT</a:t>
            </a:r>
          </a:p>
        </p:txBody>
      </p:sp>
      <p:sp>
        <p:nvSpPr>
          <p:cNvPr id="13" name="Title 1">
            <a:extLst>
              <a:ext uri="{FF2B5EF4-FFF2-40B4-BE49-F238E27FC236}">
                <a16:creationId xmlns:a16="http://schemas.microsoft.com/office/drawing/2014/main" id="{2B9F1D78-F14A-41BB-A43A-FDB6C00CB7B8}"/>
              </a:ext>
            </a:extLst>
          </p:cNvPr>
          <p:cNvSpPr>
            <a:spLocks noGrp="1"/>
          </p:cNvSpPr>
          <p:nvPr>
            <p:ph type="title"/>
          </p:nvPr>
        </p:nvSpPr>
        <p:spPr>
          <a:xfrm>
            <a:off x="2" y="95914"/>
            <a:ext cx="6297457" cy="258762"/>
          </a:xfrm>
          <a:prstGeom prst="rect">
            <a:avLst/>
          </a:prstGeom>
        </p:spPr>
        <p:txBody>
          <a:bodyPr>
            <a:noAutofit/>
          </a:bodyPr>
          <a:lstStyle>
            <a:lvl1pPr algn="l">
              <a:lnSpc>
                <a:spcPct val="100000"/>
              </a:lnSpc>
              <a:defRPr sz="1500" cap="all" baseline="0">
                <a:solidFill>
                  <a:schemeClr val="bg1"/>
                </a:solidFill>
                <a:latin typeface="Acumin Pro Condensed Semibold" panose="020B0706020202020204" pitchFamily="34" charset="0"/>
                <a:cs typeface="Acumin Pro Condensed Semibold" panose="020B0706020202020204" pitchFamily="34" charset="0"/>
              </a:defRPr>
            </a:lvl1pPr>
          </a:lstStyle>
          <a:p>
            <a:r>
              <a:rPr lang="en-US" dirty="0"/>
              <a:t>Click to edit</a:t>
            </a:r>
          </a:p>
        </p:txBody>
      </p:sp>
    </p:spTree>
    <p:extLst>
      <p:ext uri="{BB962C8B-B14F-4D97-AF65-F5344CB8AC3E}">
        <p14:creationId xmlns:p14="http://schemas.microsoft.com/office/powerpoint/2010/main" val="40135098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4.png"/><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hyperlink" Target="http://www.airbestpractices.com/" TargetMode="Externa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theme" Target="../theme/theme10.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5" Type="http://schemas.openxmlformats.org/officeDocument/2006/relationships/image" Target="../media/image6.jp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theme" Target="../theme/theme4.xml"/><Relationship Id="rId1" Type="http://schemas.openxmlformats.org/officeDocument/2006/relationships/slideLayout" Target="../slideLayouts/slideLayout10.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2.xml"/><Relationship Id="rId1" Type="http://schemas.openxmlformats.org/officeDocument/2006/relationships/slideLayout" Target="../slideLayouts/slideLayout11.xml"/><Relationship Id="rId4" Type="http://schemas.openxmlformats.org/officeDocument/2006/relationships/image" Target="../media/image6.jpg"/></Relationships>
</file>

<file path=ppt/slideMasters/_rels/slideMaster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6.jp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7.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theme" Target="../theme/theme8.xml"/><Relationship Id="rId1" Type="http://schemas.openxmlformats.org/officeDocument/2006/relationships/slideLayout" Target="../slideLayouts/slideLayout1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21.xml"/><Relationship Id="rId7" Type="http://schemas.openxmlformats.org/officeDocument/2006/relationships/image" Target="../media/image6.jpg"/><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theme" Target="../theme/theme9.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152400"/>
            <a:ext cx="11074400" cy="563562"/>
          </a:xfrm>
          <a:prstGeom prst="rect">
            <a:avLst/>
          </a:prstGeom>
        </p:spPr>
        <p:txBody>
          <a:bodyPr vert="horz" anchor="b">
            <a:normAutofit/>
          </a:bodyPr>
          <a:lstStyle/>
          <a:p>
            <a:r>
              <a:rPr kumimoji="0" lang="en-US" dirty="0"/>
              <a:t>Click to edit Master title style</a:t>
            </a:r>
          </a:p>
        </p:txBody>
      </p:sp>
      <p:sp>
        <p:nvSpPr>
          <p:cNvPr id="13" name="Text Placeholder 12"/>
          <p:cNvSpPr>
            <a:spLocks noGrp="1"/>
          </p:cNvSpPr>
          <p:nvPr>
            <p:ph type="body" idx="1"/>
          </p:nvPr>
        </p:nvSpPr>
        <p:spPr>
          <a:xfrm>
            <a:off x="609600" y="1143000"/>
            <a:ext cx="11074400" cy="5029200"/>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pic>
        <p:nvPicPr>
          <p:cNvPr id="3" name="Picture 2" descr="CABP_EXPO_lines.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09600" y="718554"/>
            <a:ext cx="11176000" cy="272047"/>
          </a:xfrm>
          <a:prstGeom prst="rect">
            <a:avLst/>
          </a:prstGeom>
        </p:spPr>
      </p:pic>
      <p:pic>
        <p:nvPicPr>
          <p:cNvPr id="7" name="Picture 6">
            <a:hlinkClick r:id="rId9"/>
            <a:extLst>
              <a:ext uri="{FF2B5EF4-FFF2-40B4-BE49-F238E27FC236}">
                <a16:creationId xmlns:a16="http://schemas.microsoft.com/office/drawing/2014/main" id="{7FB9DA1F-96FB-449A-82BB-2FA8DD06FB01}"/>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381000" y="6005362"/>
            <a:ext cx="2231136" cy="501907"/>
          </a:xfrm>
          <a:prstGeom prst="rect">
            <a:avLst/>
          </a:prstGeom>
        </p:spPr>
      </p:pic>
      <p:pic>
        <p:nvPicPr>
          <p:cNvPr id="2" name="Picture 1">
            <a:extLst>
              <a:ext uri="{FF2B5EF4-FFF2-40B4-BE49-F238E27FC236}">
                <a16:creationId xmlns:a16="http://schemas.microsoft.com/office/drawing/2014/main" id="{BB55CAC8-E33D-43CA-B727-0AE6E801A75A}"/>
              </a:ext>
            </a:extLst>
          </p:cNvPr>
          <p:cNvPicPr>
            <a:picLocks noChangeAspect="1"/>
          </p:cNvPicPr>
          <p:nvPr userDrawn="1"/>
        </p:nvPicPr>
        <p:blipFill>
          <a:blip r:embed="rId11"/>
          <a:stretch>
            <a:fillRect/>
          </a:stretch>
        </p:blipFill>
        <p:spPr>
          <a:xfrm>
            <a:off x="9126487" y="5715000"/>
            <a:ext cx="2786113" cy="951058"/>
          </a:xfrm>
          <a:prstGeom prst="rect">
            <a:avLst/>
          </a:prstGeom>
        </p:spPr>
      </p:pic>
    </p:spTree>
  </p:cSld>
  <p:clrMap bg1="lt1" tx1="dk1" bg2="lt2" tx2="dk2" accent1="accent1" accent2="accent2" accent3="accent3" accent4="accent4" accent5="accent5" accent6="accent6" hlink="hlink" folHlink="folHlink"/>
  <p:sldLayoutIdLst>
    <p:sldLayoutId id="2147483671" r:id="rId1"/>
    <p:sldLayoutId id="2147483672" r:id="rId2"/>
    <p:sldLayoutId id="2147483674" r:id="rId3"/>
    <p:sldLayoutId id="2147483675" r:id="rId4"/>
    <p:sldLayoutId id="2147483676" r:id="rId5"/>
    <p:sldLayoutId id="2147483677" r:id="rId6"/>
  </p:sldLayoutIdLst>
  <p:txStyles>
    <p:titleStyle>
      <a:lvl1pPr algn="l" rtl="0" eaLnBrk="1" latinLnBrk="0" hangingPunct="1">
        <a:spcBef>
          <a:spcPct val="0"/>
        </a:spcBef>
        <a:buNone/>
        <a:defRPr kumimoji="0" sz="3000" b="0" kern="1200" cap="none" baseline="0">
          <a:solidFill>
            <a:schemeClr val="accent4"/>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Arial"/>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Arial"/>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Arial"/>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Arial"/>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Arial"/>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hteck 2"/>
          <p:cNvSpPr/>
          <p:nvPr userDrawn="1"/>
        </p:nvSpPr>
        <p:spPr>
          <a:xfrm>
            <a:off x="0" y="1"/>
            <a:ext cx="12192000" cy="480484"/>
          </a:xfrm>
          <a:prstGeom prst="rect">
            <a:avLst/>
          </a:prstGeom>
          <a:solidFill>
            <a:srgbClr val="989FA5">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2400"/>
          </a:p>
        </p:txBody>
      </p:sp>
      <p:sp>
        <p:nvSpPr>
          <p:cNvPr id="6" name="Rechteck 8"/>
          <p:cNvSpPr/>
          <p:nvPr userDrawn="1"/>
        </p:nvSpPr>
        <p:spPr>
          <a:xfrm>
            <a:off x="1" y="1"/>
            <a:ext cx="480484" cy="478367"/>
          </a:xfrm>
          <a:prstGeom prst="rect">
            <a:avLst/>
          </a:prstGeom>
          <a:solidFill>
            <a:srgbClr val="98B91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sz="2400">
              <a:solidFill>
                <a:srgbClr val="98B911"/>
              </a:solidFill>
            </a:endParaRPr>
          </a:p>
        </p:txBody>
      </p:sp>
    </p:spTree>
    <p:extLst>
      <p:ext uri="{BB962C8B-B14F-4D97-AF65-F5344CB8AC3E}">
        <p14:creationId xmlns:p14="http://schemas.microsoft.com/office/powerpoint/2010/main" val="2509351215"/>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Lst>
  <p:transition/>
  <p:hf hdr="0"/>
  <p:txStyles>
    <p:titleStyle>
      <a:lvl1pPr algn="l" rtl="0" eaLnBrk="1" fontAlgn="base" hangingPunct="1">
        <a:spcBef>
          <a:spcPct val="0"/>
        </a:spcBef>
        <a:spcAft>
          <a:spcPct val="0"/>
        </a:spcAft>
        <a:defRPr sz="2267" b="1" kern="1200">
          <a:solidFill>
            <a:srgbClr val="00419A"/>
          </a:solidFill>
          <a:latin typeface="Arial"/>
          <a:ea typeface="ＭＳ Ｐゴシック" pitchFamily="-110" charset="-128"/>
          <a:cs typeface="Arial"/>
        </a:defRPr>
      </a:lvl1pPr>
      <a:lvl2pPr algn="l" rtl="0" eaLnBrk="1" fontAlgn="base" hangingPunct="1">
        <a:spcBef>
          <a:spcPct val="0"/>
        </a:spcBef>
        <a:spcAft>
          <a:spcPct val="0"/>
        </a:spcAft>
        <a:defRPr sz="2267" b="1">
          <a:solidFill>
            <a:srgbClr val="00419A"/>
          </a:solidFill>
          <a:latin typeface="Arial" pitchFamily="34" charset="0"/>
          <a:ea typeface="ＭＳ Ｐゴシック" pitchFamily="-110" charset="-128"/>
          <a:cs typeface="Arial" pitchFamily="34" charset="0"/>
        </a:defRPr>
      </a:lvl2pPr>
      <a:lvl3pPr algn="l" rtl="0" eaLnBrk="1" fontAlgn="base" hangingPunct="1">
        <a:spcBef>
          <a:spcPct val="0"/>
        </a:spcBef>
        <a:spcAft>
          <a:spcPct val="0"/>
        </a:spcAft>
        <a:defRPr sz="2267" b="1">
          <a:solidFill>
            <a:srgbClr val="00419A"/>
          </a:solidFill>
          <a:latin typeface="Arial" pitchFamily="34" charset="0"/>
          <a:ea typeface="ＭＳ Ｐゴシック" pitchFamily="-110" charset="-128"/>
          <a:cs typeface="Arial" pitchFamily="34" charset="0"/>
        </a:defRPr>
      </a:lvl3pPr>
      <a:lvl4pPr algn="l" rtl="0" eaLnBrk="1" fontAlgn="base" hangingPunct="1">
        <a:spcBef>
          <a:spcPct val="0"/>
        </a:spcBef>
        <a:spcAft>
          <a:spcPct val="0"/>
        </a:spcAft>
        <a:defRPr sz="2267" b="1">
          <a:solidFill>
            <a:srgbClr val="00419A"/>
          </a:solidFill>
          <a:latin typeface="Arial" pitchFamily="34" charset="0"/>
          <a:ea typeface="ＭＳ Ｐゴシック" pitchFamily="-110" charset="-128"/>
          <a:cs typeface="Arial" pitchFamily="34" charset="0"/>
        </a:defRPr>
      </a:lvl4pPr>
      <a:lvl5pPr algn="l" rtl="0" eaLnBrk="1" fontAlgn="base" hangingPunct="1">
        <a:spcBef>
          <a:spcPct val="0"/>
        </a:spcBef>
        <a:spcAft>
          <a:spcPct val="0"/>
        </a:spcAft>
        <a:defRPr sz="2267" b="1">
          <a:solidFill>
            <a:srgbClr val="00419A"/>
          </a:solidFill>
          <a:latin typeface="Arial" pitchFamily="34" charset="0"/>
          <a:ea typeface="ＭＳ Ｐゴシック" pitchFamily="-110" charset="-128"/>
          <a:cs typeface="Arial" pitchFamily="34" charset="0"/>
        </a:defRPr>
      </a:lvl5pPr>
      <a:lvl6pPr marL="609585" algn="ctr" rtl="0" eaLnBrk="1" fontAlgn="base" hangingPunct="1">
        <a:spcBef>
          <a:spcPct val="0"/>
        </a:spcBef>
        <a:spcAft>
          <a:spcPct val="0"/>
        </a:spcAft>
        <a:defRPr sz="5867">
          <a:solidFill>
            <a:schemeClr val="tx1"/>
          </a:solidFill>
          <a:latin typeface="Calibri" pitchFamily="34" charset="0"/>
        </a:defRPr>
      </a:lvl6pPr>
      <a:lvl7pPr marL="1219170" algn="ctr" rtl="0" eaLnBrk="1" fontAlgn="base" hangingPunct="1">
        <a:spcBef>
          <a:spcPct val="0"/>
        </a:spcBef>
        <a:spcAft>
          <a:spcPct val="0"/>
        </a:spcAft>
        <a:defRPr sz="5867">
          <a:solidFill>
            <a:schemeClr val="tx1"/>
          </a:solidFill>
          <a:latin typeface="Calibri" pitchFamily="34" charset="0"/>
        </a:defRPr>
      </a:lvl7pPr>
      <a:lvl8pPr marL="1828754" algn="ctr" rtl="0" eaLnBrk="1" fontAlgn="base" hangingPunct="1">
        <a:spcBef>
          <a:spcPct val="0"/>
        </a:spcBef>
        <a:spcAft>
          <a:spcPct val="0"/>
        </a:spcAft>
        <a:defRPr sz="5867">
          <a:solidFill>
            <a:schemeClr val="tx1"/>
          </a:solidFill>
          <a:latin typeface="Calibri" pitchFamily="34" charset="0"/>
        </a:defRPr>
      </a:lvl8pPr>
      <a:lvl9pPr marL="2438339" algn="ctr" rtl="0" eaLnBrk="1" fontAlgn="base" hangingPunct="1">
        <a:spcBef>
          <a:spcPct val="0"/>
        </a:spcBef>
        <a:spcAft>
          <a:spcPct val="0"/>
        </a:spcAft>
        <a:defRPr sz="5867">
          <a:solidFill>
            <a:schemeClr val="tx1"/>
          </a:solidFill>
          <a:latin typeface="Calibri" pitchFamily="34" charset="0"/>
        </a:defRPr>
      </a:lvl9pPr>
    </p:titleStyle>
    <p:bodyStyle>
      <a:lvl1pPr marL="234945" indent="-234945" algn="l" rtl="0" eaLnBrk="1" fontAlgn="base" hangingPunct="1">
        <a:spcBef>
          <a:spcPct val="20000"/>
        </a:spcBef>
        <a:spcAft>
          <a:spcPct val="0"/>
        </a:spcAft>
        <a:buFont typeface="Wingdings" panose="05000000000000000000" pitchFamily="2" charset="2"/>
        <a:buChar char="§"/>
        <a:defRPr sz="1733" kern="1200">
          <a:solidFill>
            <a:schemeClr val="accent1">
              <a:lumMod val="75000"/>
            </a:schemeClr>
          </a:solidFill>
          <a:latin typeface="Arial"/>
          <a:ea typeface="ＭＳ Ｐゴシック" pitchFamily="-110" charset="-128"/>
          <a:cs typeface="Arial"/>
        </a:defRPr>
      </a:lvl1pPr>
      <a:lvl2pPr marL="990575" indent="-380990" algn="l" rtl="0" eaLnBrk="1" fontAlgn="base" hangingPunct="1">
        <a:spcBef>
          <a:spcPct val="20000"/>
        </a:spcBef>
        <a:spcAft>
          <a:spcPct val="0"/>
        </a:spcAft>
        <a:buFont typeface="Arial" panose="020B0604020202020204" pitchFamily="34" charset="0"/>
        <a:buChar char="–"/>
        <a:defRPr sz="1733" kern="1200">
          <a:solidFill>
            <a:schemeClr val="accent1"/>
          </a:solidFill>
          <a:latin typeface="+mn-lt"/>
          <a:ea typeface="ＭＳ Ｐゴシック" pitchFamily="-110" charset="-128"/>
          <a:cs typeface="+mn-cs"/>
        </a:defRPr>
      </a:lvl2pPr>
      <a:lvl3pPr marL="1523962" indent="-304792" algn="l"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ＭＳ Ｐゴシック" pitchFamily="-110" charset="-128"/>
          <a:cs typeface="+mn-cs"/>
        </a:defRPr>
      </a:lvl3pPr>
      <a:lvl4pPr marL="1828754" algn="l" rtl="0" eaLnBrk="1" fontAlgn="base" hangingPunct="1">
        <a:spcBef>
          <a:spcPct val="20000"/>
        </a:spcBef>
        <a:spcAft>
          <a:spcPct val="0"/>
        </a:spcAft>
        <a:buFont typeface="Arial" panose="020B0604020202020204" pitchFamily="34" charset="0"/>
        <a:defRPr sz="2667" kern="1200">
          <a:solidFill>
            <a:schemeClr val="tx1"/>
          </a:solidFill>
          <a:latin typeface="+mn-lt"/>
          <a:ea typeface="ＭＳ Ｐゴシック" pitchFamily="-110" charset="-128"/>
          <a:cs typeface="+mn-cs"/>
        </a:defRPr>
      </a:lvl4pPr>
      <a:lvl5pPr marL="2743131" indent="-304792" algn="l" rtl="0" eaLnBrk="1" fontAlgn="base" hangingPunct="1">
        <a:spcBef>
          <a:spcPct val="20000"/>
        </a:spcBef>
        <a:spcAft>
          <a:spcPct val="0"/>
        </a:spcAft>
        <a:buFont typeface="Arial" panose="020B0604020202020204" pitchFamily="34" charset="0"/>
        <a:buChar char="»"/>
        <a:defRPr sz="2667" kern="1200">
          <a:solidFill>
            <a:schemeClr val="tx1"/>
          </a:solidFill>
          <a:latin typeface="+mn-lt"/>
          <a:ea typeface="ＭＳ Ｐゴシック" pitchFamily="-110" charset="-128"/>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de-D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Title Placeholder 5"/>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pic>
        <p:nvPicPr>
          <p:cNvPr id="5" name="Picture 4">
            <a:extLst>
              <a:ext uri="{FF2B5EF4-FFF2-40B4-BE49-F238E27FC236}">
                <a16:creationId xmlns:a16="http://schemas.microsoft.com/office/drawing/2014/main" id="{8ED7A250-A916-4B7D-BBEE-B8297719AD6E}"/>
              </a:ext>
            </a:extLst>
          </p:cNvPr>
          <p:cNvPicPr>
            <a:picLocks noChangeAspect="1"/>
          </p:cNvPicPr>
          <p:nvPr userDrawn="1"/>
        </p:nvPicPr>
        <p:blipFill rotWithShape="1">
          <a:blip r:embed="rId2"/>
          <a:srcRect r="11111"/>
          <a:stretch/>
        </p:blipFill>
        <p:spPr>
          <a:xfrm>
            <a:off x="0" y="0"/>
            <a:ext cx="12192000" cy="6858000"/>
          </a:xfrm>
          <a:prstGeom prst="rect">
            <a:avLst/>
          </a:prstGeom>
        </p:spPr>
      </p:pic>
      <p:sp>
        <p:nvSpPr>
          <p:cNvPr id="7" name="Rectangle 6">
            <a:extLst>
              <a:ext uri="{FF2B5EF4-FFF2-40B4-BE49-F238E27FC236}">
                <a16:creationId xmlns:a16="http://schemas.microsoft.com/office/drawing/2014/main" id="{394B321F-A7B1-4D08-BA0B-58FCE0456FE4}"/>
              </a:ext>
            </a:extLst>
          </p:cNvPr>
          <p:cNvSpPr/>
          <p:nvPr userDrawn="1"/>
        </p:nvSpPr>
        <p:spPr>
          <a:xfrm>
            <a:off x="1" y="0"/>
            <a:ext cx="6335059" cy="6858000"/>
          </a:xfrm>
          <a:prstGeom prst="rect">
            <a:avLst/>
          </a:prstGeom>
          <a:solidFill>
            <a:srgbClr val="32424D">
              <a:alpha val="92157"/>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644929556"/>
      </p:ext>
    </p:extLst>
  </p:cSld>
  <p:clrMap bg1="lt1" tx1="dk1" bg2="lt2" tx2="dk2" accent1="accent1" accent2="accent2" accent3="accent3" accent4="accent4" accent5="accent5" accent6="accent6" hlink="hlink" folHlink="folHlink"/>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F7DC0E9-D915-4A04-B5A1-F15318B07370}"/>
              </a:ext>
            </a:extLst>
          </p:cNvPr>
          <p:cNvPicPr>
            <a:picLocks noChangeAspect="1"/>
          </p:cNvPicPr>
          <p:nvPr userDrawn="1"/>
        </p:nvPicPr>
        <p:blipFill rotWithShape="1">
          <a:blip r:embed="rId5"/>
          <a:srcRect l="3" r="53776"/>
          <a:stretch/>
        </p:blipFill>
        <p:spPr>
          <a:xfrm>
            <a:off x="0" y="0"/>
            <a:ext cx="6339840" cy="6858000"/>
          </a:xfrm>
          <a:prstGeom prst="rect">
            <a:avLst/>
          </a:prstGeom>
        </p:spPr>
      </p:pic>
      <p:sp>
        <p:nvSpPr>
          <p:cNvPr id="6" name="Rectangle 5">
            <a:extLst>
              <a:ext uri="{FF2B5EF4-FFF2-40B4-BE49-F238E27FC236}">
                <a16:creationId xmlns:a16="http://schemas.microsoft.com/office/drawing/2014/main" id="{E04B60F0-6D86-4636-9975-41393A303F5C}"/>
              </a:ext>
            </a:extLst>
          </p:cNvPr>
          <p:cNvSpPr/>
          <p:nvPr userDrawn="1"/>
        </p:nvSpPr>
        <p:spPr>
          <a:xfrm>
            <a:off x="1" y="0"/>
            <a:ext cx="6339839" cy="6858000"/>
          </a:xfrm>
          <a:prstGeom prst="rect">
            <a:avLst/>
          </a:prstGeom>
          <a:solidFill>
            <a:srgbClr val="32424D">
              <a:alpha val="92157"/>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 name="Rectangle 1">
            <a:extLst>
              <a:ext uri="{FF2B5EF4-FFF2-40B4-BE49-F238E27FC236}">
                <a16:creationId xmlns:a16="http://schemas.microsoft.com/office/drawing/2014/main" id="{670884B8-1266-42E8-963E-24899BD779E7}"/>
              </a:ext>
            </a:extLst>
          </p:cNvPr>
          <p:cNvSpPr/>
          <p:nvPr userDrawn="1"/>
        </p:nvSpPr>
        <p:spPr>
          <a:xfrm>
            <a:off x="0" y="98612"/>
            <a:ext cx="6339840" cy="385482"/>
          </a:xfrm>
          <a:prstGeom prst="rect">
            <a:avLst/>
          </a:prstGeom>
          <a:solidFill>
            <a:srgbClr val="C3092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156907907"/>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Lst>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Title Placeholder 5"/>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pic>
        <p:nvPicPr>
          <p:cNvPr id="5" name="Picture 4">
            <a:extLst>
              <a:ext uri="{FF2B5EF4-FFF2-40B4-BE49-F238E27FC236}">
                <a16:creationId xmlns:a16="http://schemas.microsoft.com/office/drawing/2014/main" id="{8ED7A250-A916-4B7D-BBEE-B8297719AD6E}"/>
              </a:ext>
            </a:extLst>
          </p:cNvPr>
          <p:cNvPicPr>
            <a:picLocks noChangeAspect="1"/>
          </p:cNvPicPr>
          <p:nvPr userDrawn="1"/>
        </p:nvPicPr>
        <p:blipFill rotWithShape="1">
          <a:blip r:embed="rId3"/>
          <a:srcRect r="11111"/>
          <a:stretch/>
        </p:blipFill>
        <p:spPr>
          <a:xfrm>
            <a:off x="0" y="0"/>
            <a:ext cx="12192000" cy="6858000"/>
          </a:xfrm>
          <a:prstGeom prst="rect">
            <a:avLst/>
          </a:prstGeom>
        </p:spPr>
      </p:pic>
      <p:sp>
        <p:nvSpPr>
          <p:cNvPr id="7" name="Rectangle 6">
            <a:extLst>
              <a:ext uri="{FF2B5EF4-FFF2-40B4-BE49-F238E27FC236}">
                <a16:creationId xmlns:a16="http://schemas.microsoft.com/office/drawing/2014/main" id="{394B321F-A7B1-4D08-BA0B-58FCE0456FE4}"/>
              </a:ext>
            </a:extLst>
          </p:cNvPr>
          <p:cNvSpPr/>
          <p:nvPr userDrawn="1"/>
        </p:nvSpPr>
        <p:spPr>
          <a:xfrm>
            <a:off x="1610660" y="0"/>
            <a:ext cx="8970683" cy="6858000"/>
          </a:xfrm>
          <a:prstGeom prst="rect">
            <a:avLst/>
          </a:prstGeom>
          <a:solidFill>
            <a:srgbClr val="32424D">
              <a:alpha val="92157"/>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535417894"/>
      </p:ext>
    </p:extLst>
  </p:cSld>
  <p:clrMap bg1="lt1" tx1="dk1" bg2="lt2" tx2="dk2" accent1="accent1" accent2="accent2" accent3="accent3" accent4="accent4" accent5="accent5" accent6="accent6" hlink="hlink" folHlink="folHlink"/>
  <p:sldLayoutIdLst>
    <p:sldLayoutId id="2147483685" r:id="rId1"/>
  </p:sldLayoutIdLst>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9643CA-7CD9-40A3-831C-EF728B521FE6}"/>
              </a:ext>
            </a:extLst>
          </p:cNvPr>
          <p:cNvPicPr>
            <a:picLocks noChangeAspect="1"/>
          </p:cNvPicPr>
          <p:nvPr userDrawn="1"/>
        </p:nvPicPr>
        <p:blipFill rotWithShape="1">
          <a:blip r:embed="rId4"/>
          <a:srcRect r="11111"/>
          <a:stretch/>
        </p:blipFill>
        <p:spPr>
          <a:xfrm>
            <a:off x="0" y="0"/>
            <a:ext cx="12192000" cy="6858000"/>
          </a:xfrm>
          <a:prstGeom prst="rect">
            <a:avLst/>
          </a:prstGeom>
        </p:spPr>
      </p:pic>
      <p:sp>
        <p:nvSpPr>
          <p:cNvPr id="6" name="Rectangle 5">
            <a:extLst>
              <a:ext uri="{FF2B5EF4-FFF2-40B4-BE49-F238E27FC236}">
                <a16:creationId xmlns:a16="http://schemas.microsoft.com/office/drawing/2014/main" id="{54FC1D11-B777-4166-828B-3191C3947C1C}"/>
              </a:ext>
            </a:extLst>
          </p:cNvPr>
          <p:cNvSpPr/>
          <p:nvPr userDrawn="1"/>
        </p:nvSpPr>
        <p:spPr>
          <a:xfrm>
            <a:off x="0" y="1622614"/>
            <a:ext cx="7004424" cy="3164541"/>
          </a:xfrm>
          <a:prstGeom prst="rect">
            <a:avLst/>
          </a:prstGeom>
          <a:solidFill>
            <a:srgbClr val="32424D">
              <a:alpha val="92157"/>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66272715"/>
      </p:ext>
    </p:extLst>
  </p:cSld>
  <p:clrMap bg1="lt1" tx1="dk1" bg2="lt2" tx2="dk2" accent1="accent1" accent2="accent2" accent3="accent3" accent4="accent4" accent5="accent5" accent6="accent6" hlink="hlink" folHlink="folHlink"/>
  <p:sldLayoutIdLst>
    <p:sldLayoutId id="2147483687" r:id="rId1"/>
    <p:sldLayoutId id="2147483688" r:id="rId2"/>
  </p:sldLayoutIdLst>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Title Placeholder 5"/>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pic>
        <p:nvPicPr>
          <p:cNvPr id="5" name="Picture 4">
            <a:extLst>
              <a:ext uri="{FF2B5EF4-FFF2-40B4-BE49-F238E27FC236}">
                <a16:creationId xmlns:a16="http://schemas.microsoft.com/office/drawing/2014/main" id="{8ED7A250-A916-4B7D-BBEE-B8297719AD6E}"/>
              </a:ext>
            </a:extLst>
          </p:cNvPr>
          <p:cNvPicPr>
            <a:picLocks noChangeAspect="1"/>
          </p:cNvPicPr>
          <p:nvPr userDrawn="1"/>
        </p:nvPicPr>
        <p:blipFill rotWithShape="1">
          <a:blip r:embed="rId2"/>
          <a:srcRect r="11111"/>
          <a:stretch/>
        </p:blipFill>
        <p:spPr>
          <a:xfrm>
            <a:off x="0" y="0"/>
            <a:ext cx="12192000" cy="6858000"/>
          </a:xfrm>
          <a:prstGeom prst="rect">
            <a:avLst/>
          </a:prstGeom>
        </p:spPr>
      </p:pic>
      <p:sp>
        <p:nvSpPr>
          <p:cNvPr id="7" name="Rectangle 6">
            <a:extLst>
              <a:ext uri="{FF2B5EF4-FFF2-40B4-BE49-F238E27FC236}">
                <a16:creationId xmlns:a16="http://schemas.microsoft.com/office/drawing/2014/main" id="{394B321F-A7B1-4D08-BA0B-58FCE0456FE4}"/>
              </a:ext>
            </a:extLst>
          </p:cNvPr>
          <p:cNvSpPr/>
          <p:nvPr userDrawn="1"/>
        </p:nvSpPr>
        <p:spPr>
          <a:xfrm>
            <a:off x="1" y="0"/>
            <a:ext cx="6335059" cy="6858000"/>
          </a:xfrm>
          <a:prstGeom prst="rect">
            <a:avLst/>
          </a:prstGeom>
          <a:solidFill>
            <a:srgbClr val="32424D">
              <a:alpha val="92157"/>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397498788"/>
      </p:ext>
    </p:extLst>
  </p:cSld>
  <p:clrMap bg1="lt1" tx1="dk1" bg2="lt2" tx2="dk2" accent1="accent1" accent2="accent2" accent3="accent3" accent4="accent4" accent5="accent5" accent6="accent6" hlink="hlink" folHlink="folHlink"/>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D57167F-ACF6-438E-90DE-DD53D1B29C40}"/>
              </a:ext>
            </a:extLst>
          </p:cNvPr>
          <p:cNvPicPr>
            <a:picLocks noChangeAspect="1"/>
          </p:cNvPicPr>
          <p:nvPr userDrawn="1"/>
        </p:nvPicPr>
        <p:blipFill rotWithShape="1">
          <a:blip r:embed="rId7"/>
          <a:srcRect l="221" t="77935" r="11283" b="14273"/>
          <a:stretch/>
        </p:blipFill>
        <p:spPr>
          <a:xfrm>
            <a:off x="0" y="6300394"/>
            <a:ext cx="12192000" cy="548640"/>
          </a:xfrm>
          <a:prstGeom prst="rect">
            <a:avLst/>
          </a:prstGeom>
        </p:spPr>
      </p:pic>
      <p:sp>
        <p:nvSpPr>
          <p:cNvPr id="7" name="Rectangle 6">
            <a:extLst>
              <a:ext uri="{FF2B5EF4-FFF2-40B4-BE49-F238E27FC236}">
                <a16:creationId xmlns:a16="http://schemas.microsoft.com/office/drawing/2014/main" id="{C7444380-7D14-4311-9BA4-1C92BDAF7187}"/>
              </a:ext>
            </a:extLst>
          </p:cNvPr>
          <p:cNvSpPr/>
          <p:nvPr userDrawn="1"/>
        </p:nvSpPr>
        <p:spPr>
          <a:xfrm>
            <a:off x="1" y="0"/>
            <a:ext cx="257287" cy="1043547"/>
          </a:xfrm>
          <a:prstGeom prst="rect">
            <a:avLst/>
          </a:prstGeom>
          <a:solidFill>
            <a:srgbClr val="32424D">
              <a:alpha val="92157"/>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756029756"/>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9643CA-7CD9-40A3-831C-EF728B521FE6}"/>
              </a:ext>
            </a:extLst>
          </p:cNvPr>
          <p:cNvPicPr>
            <a:picLocks noChangeAspect="1"/>
          </p:cNvPicPr>
          <p:nvPr userDrawn="1"/>
        </p:nvPicPr>
        <p:blipFill rotWithShape="1">
          <a:blip r:embed="rId3"/>
          <a:srcRect r="11111"/>
          <a:stretch/>
        </p:blipFill>
        <p:spPr>
          <a:xfrm>
            <a:off x="0" y="0"/>
            <a:ext cx="12192000" cy="6858000"/>
          </a:xfrm>
          <a:prstGeom prst="rect">
            <a:avLst/>
          </a:prstGeom>
        </p:spPr>
      </p:pic>
      <p:sp>
        <p:nvSpPr>
          <p:cNvPr id="6" name="Rectangle 5">
            <a:extLst>
              <a:ext uri="{FF2B5EF4-FFF2-40B4-BE49-F238E27FC236}">
                <a16:creationId xmlns:a16="http://schemas.microsoft.com/office/drawing/2014/main" id="{54FC1D11-B777-4166-828B-3191C3947C1C}"/>
              </a:ext>
            </a:extLst>
          </p:cNvPr>
          <p:cNvSpPr/>
          <p:nvPr userDrawn="1"/>
        </p:nvSpPr>
        <p:spPr>
          <a:xfrm>
            <a:off x="0" y="1622612"/>
            <a:ext cx="7004424" cy="3164541"/>
          </a:xfrm>
          <a:prstGeom prst="rect">
            <a:avLst/>
          </a:prstGeom>
          <a:solidFill>
            <a:srgbClr val="32424D">
              <a:alpha val="92157"/>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692746363"/>
      </p:ext>
    </p:extLst>
  </p:cSld>
  <p:clrMap bg1="lt1" tx1="dk1" bg2="lt2" tx2="dk2" accent1="accent1" accent2="accent2" accent3="accent3" accent4="accent4" accent5="accent5" accent6="accent6" hlink="hlink" folHlink="folHlink"/>
  <p:sldLayoutIdLst>
    <p:sldLayoutId id="2147483706"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D57167F-ACF6-438E-90DE-DD53D1B29C40}"/>
              </a:ext>
            </a:extLst>
          </p:cNvPr>
          <p:cNvPicPr>
            <a:picLocks noChangeAspect="1"/>
          </p:cNvPicPr>
          <p:nvPr userDrawn="1"/>
        </p:nvPicPr>
        <p:blipFill rotWithShape="1">
          <a:blip r:embed="rId7"/>
          <a:srcRect l="221" t="77935" r="11283" b="14273"/>
          <a:stretch/>
        </p:blipFill>
        <p:spPr>
          <a:xfrm>
            <a:off x="0" y="6300394"/>
            <a:ext cx="12192000" cy="548640"/>
          </a:xfrm>
          <a:prstGeom prst="rect">
            <a:avLst/>
          </a:prstGeom>
        </p:spPr>
      </p:pic>
      <p:sp>
        <p:nvSpPr>
          <p:cNvPr id="7" name="Rectangle 6">
            <a:extLst>
              <a:ext uri="{FF2B5EF4-FFF2-40B4-BE49-F238E27FC236}">
                <a16:creationId xmlns:a16="http://schemas.microsoft.com/office/drawing/2014/main" id="{C7444380-7D14-4311-9BA4-1C92BDAF7187}"/>
              </a:ext>
            </a:extLst>
          </p:cNvPr>
          <p:cNvSpPr/>
          <p:nvPr userDrawn="1"/>
        </p:nvSpPr>
        <p:spPr>
          <a:xfrm>
            <a:off x="2" y="0"/>
            <a:ext cx="257287" cy="1043547"/>
          </a:xfrm>
          <a:prstGeom prst="rect">
            <a:avLst/>
          </a:prstGeom>
          <a:solidFill>
            <a:srgbClr val="32424D">
              <a:alpha val="92157"/>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213983046"/>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6.xml"/><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7.xml"/><Relationship Id="rId4" Type="http://schemas.openxmlformats.org/officeDocument/2006/relationships/image" Target="../media/image39.png"/></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26.xml"/><Relationship Id="rId5" Type="http://schemas.openxmlformats.org/officeDocument/2006/relationships/image" Target="../media/image49.jpeg"/><Relationship Id="rId4" Type="http://schemas.openxmlformats.org/officeDocument/2006/relationships/image" Target="../media/image48.png"/></Relationships>
</file>

<file path=ppt/slides/_rels/slide3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27.xml"/><Relationship Id="rId6" Type="http://schemas.openxmlformats.org/officeDocument/2006/relationships/image" Target="../media/image56.jpeg"/><Relationship Id="rId5" Type="http://schemas.openxmlformats.org/officeDocument/2006/relationships/image" Target="../media/image55.png"/><Relationship Id="rId4" Type="http://schemas.openxmlformats.org/officeDocument/2006/relationships/image" Target="../media/image54.jpeg"/></Relationships>
</file>

<file path=ppt/slides/_rels/slide42.xml.rels><?xml version="1.0" encoding="UTF-8" standalone="yes"?>
<Relationships xmlns="http://schemas.openxmlformats.org/package/2006/relationships"><Relationship Id="rId3" Type="http://schemas.openxmlformats.org/officeDocument/2006/relationships/hyperlink" Target="https://www.beko-technologies.us/en-us/contact" TargetMode="External"/><Relationship Id="rId2" Type="http://schemas.openxmlformats.org/officeDocument/2006/relationships/hyperlink" Target="http://www.bekousa.com/" TargetMode="External"/><Relationship Id="rId1" Type="http://schemas.openxmlformats.org/officeDocument/2006/relationships/slideLayout" Target="../slideLayouts/slideLayout26.xml"/></Relationships>
</file>

<file path=ppt/slides/_rels/slide4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www.airbestpractices.com/magazine/webinars"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8.jpg"/><Relationship Id="rId4" Type="http://schemas.openxmlformats.org/officeDocument/2006/relationships/image" Target="../media/image57.png"/></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7"/>
          <p:cNvSpPr txBox="1">
            <a:spLocks noChangeArrowheads="1"/>
          </p:cNvSpPr>
          <p:nvPr/>
        </p:nvSpPr>
        <p:spPr bwMode="auto">
          <a:xfrm>
            <a:off x="3962400" y="3756570"/>
            <a:ext cx="4777142" cy="118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0" fontAlgn="base" hangingPunct="0">
              <a:lnSpc>
                <a:spcPts val="1680"/>
              </a:lnSpc>
              <a:spcBef>
                <a:spcPct val="0"/>
              </a:spcBef>
              <a:spcAft>
                <a:spcPct val="0"/>
              </a:spcAft>
              <a:defRPr/>
            </a:pPr>
            <a:r>
              <a:rPr lang="en-US" altLang="en-US" sz="1600" kern="0" dirty="0">
                <a:solidFill>
                  <a:prstClr val="black"/>
                </a:solidFill>
                <a:latin typeface="+mj-lt"/>
                <a:cs typeface="Calibri" panose="020F0502020204030204" pitchFamily="34" charset="0"/>
              </a:rPr>
              <a:t>The recording and slides of this webinar will be made available to attendees via email later today.</a:t>
            </a:r>
          </a:p>
          <a:p>
            <a:pPr algn="ctr" eaLnBrk="0" fontAlgn="base" hangingPunct="0">
              <a:lnSpc>
                <a:spcPts val="1680"/>
              </a:lnSpc>
              <a:spcBef>
                <a:spcPct val="0"/>
              </a:spcBef>
              <a:spcAft>
                <a:spcPct val="0"/>
              </a:spcAft>
              <a:defRPr/>
            </a:pPr>
            <a:endParaRPr lang="en-US" altLang="en-US" sz="1600" kern="0" dirty="0">
              <a:solidFill>
                <a:prstClr val="black"/>
              </a:solidFill>
              <a:latin typeface="+mj-lt"/>
              <a:cs typeface="Calibri" panose="020F0502020204030204" pitchFamily="34" charset="0"/>
            </a:endParaRPr>
          </a:p>
          <a:p>
            <a:pPr algn="ctr" eaLnBrk="0" fontAlgn="base" hangingPunct="0">
              <a:lnSpc>
                <a:spcPts val="1680"/>
              </a:lnSpc>
              <a:spcBef>
                <a:spcPct val="0"/>
              </a:spcBef>
              <a:spcAft>
                <a:spcPct val="0"/>
              </a:spcAft>
              <a:defRPr/>
            </a:pPr>
            <a:r>
              <a:rPr lang="en-US" altLang="en-US" sz="1600" kern="0" dirty="0">
                <a:solidFill>
                  <a:prstClr val="black"/>
                </a:solidFill>
                <a:latin typeface="+mj-lt"/>
                <a:cs typeface="Calibri" panose="020F0502020204030204" pitchFamily="34" charset="0"/>
              </a:rPr>
              <a:t>PDH Certificates will be e-mailed to attendees within 2 days.</a:t>
            </a:r>
            <a:endParaRPr lang="en-US" altLang="en-US" sz="1600" b="1" kern="0" dirty="0">
              <a:solidFill>
                <a:prstClr val="black"/>
              </a:solidFill>
              <a:latin typeface="+mj-lt"/>
              <a:cs typeface="Calibri" panose="020F0502020204030204" pitchFamily="34" charset="0"/>
            </a:endParaRPr>
          </a:p>
        </p:txBody>
      </p:sp>
      <p:sp>
        <p:nvSpPr>
          <p:cNvPr id="22" name="Title 1">
            <a:extLst>
              <a:ext uri="{FF2B5EF4-FFF2-40B4-BE49-F238E27FC236}">
                <a16:creationId xmlns:a16="http://schemas.microsoft.com/office/drawing/2014/main" id="{9E778030-676D-4375-9DE3-C5E6CA3A0FBF}"/>
              </a:ext>
            </a:extLst>
          </p:cNvPr>
          <p:cNvSpPr txBox="1">
            <a:spLocks/>
          </p:cNvSpPr>
          <p:nvPr/>
        </p:nvSpPr>
        <p:spPr bwMode="auto">
          <a:xfrm>
            <a:off x="990596" y="1543053"/>
            <a:ext cx="10210799" cy="644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Autofit/>
          </a:bodyPr>
          <a:lstStyle>
            <a:lvl1pPr algn="ctr" rtl="0" fontAlgn="base">
              <a:lnSpc>
                <a:spcPct val="90000"/>
              </a:lnSpc>
              <a:spcBef>
                <a:spcPct val="0"/>
              </a:spcBef>
              <a:spcAft>
                <a:spcPct val="0"/>
              </a:spcAft>
              <a:defRPr sz="60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fontAlgn="auto">
              <a:spcAft>
                <a:spcPts val="0"/>
              </a:spcAft>
              <a:defRPr/>
            </a:pPr>
            <a:r>
              <a:rPr lang="en-US" sz="3600" b="1" dirty="0">
                <a:solidFill>
                  <a:schemeClr val="accent4"/>
                </a:solidFill>
              </a:rPr>
              <a:t>Dryer/Filter Quality KPI’s: Dew Point/Pressure Before Summer Hits </a:t>
            </a:r>
          </a:p>
        </p:txBody>
      </p:sp>
      <p:sp>
        <p:nvSpPr>
          <p:cNvPr id="23" name="object 3">
            <a:extLst>
              <a:ext uri="{FF2B5EF4-FFF2-40B4-BE49-F238E27FC236}">
                <a16:creationId xmlns:a16="http://schemas.microsoft.com/office/drawing/2014/main" id="{DD6E8466-892C-4836-B71C-1D12F3F42E0F}"/>
              </a:ext>
            </a:extLst>
          </p:cNvPr>
          <p:cNvSpPr txBox="1"/>
          <p:nvPr/>
        </p:nvSpPr>
        <p:spPr>
          <a:xfrm>
            <a:off x="3096963" y="2203772"/>
            <a:ext cx="5998067" cy="1292662"/>
          </a:xfrm>
          <a:prstGeom prst="rect">
            <a:avLst/>
          </a:prstGeom>
        </p:spPr>
        <p:txBody>
          <a:bodyPr vert="horz" wrap="square" lIns="0" tIns="0" rIns="0" bIns="0" rtlCol="0">
            <a:spAutoFit/>
          </a:bodyPr>
          <a:lstStyle/>
          <a:p>
            <a:pPr marL="9525" algn="ctr" eaLnBrk="0" fontAlgn="base" hangingPunct="0">
              <a:spcBef>
                <a:spcPct val="0"/>
              </a:spcBef>
              <a:spcAft>
                <a:spcPct val="0"/>
              </a:spcAft>
              <a:defRPr/>
            </a:pPr>
            <a:r>
              <a:rPr lang="en-US" sz="2800" spc="-15" dirty="0">
                <a:solidFill>
                  <a:prstClr val="black"/>
                </a:solidFill>
                <a:latin typeface="+mj-lt"/>
                <a:cs typeface="Calibri"/>
              </a:rPr>
              <a:t>Chris </a:t>
            </a:r>
            <a:r>
              <a:rPr lang="en-US" sz="2800" spc="-15" dirty="0" err="1">
                <a:solidFill>
                  <a:prstClr val="black"/>
                </a:solidFill>
                <a:latin typeface="+mj-lt"/>
                <a:cs typeface="Calibri"/>
              </a:rPr>
              <a:t>Beals</a:t>
            </a:r>
            <a:r>
              <a:rPr lang="en-US" sz="2800" spc="-15" dirty="0">
                <a:solidFill>
                  <a:prstClr val="black"/>
                </a:solidFill>
                <a:latin typeface="+mj-lt"/>
                <a:cs typeface="Calibri"/>
              </a:rPr>
              <a:t>, Air System Management, Inc.</a:t>
            </a:r>
            <a:endParaRPr lang="en-US" sz="2800" i="1" spc="-15" dirty="0">
              <a:solidFill>
                <a:prstClr val="black"/>
              </a:solidFill>
              <a:latin typeface="+mj-lt"/>
              <a:cs typeface="Calibri"/>
            </a:endParaRPr>
          </a:p>
          <a:p>
            <a:pPr marL="9525" algn="ctr" eaLnBrk="0" fontAlgn="base" hangingPunct="0">
              <a:spcBef>
                <a:spcPct val="0"/>
              </a:spcBef>
              <a:spcAft>
                <a:spcPct val="0"/>
              </a:spcAft>
              <a:defRPr/>
            </a:pPr>
            <a:r>
              <a:rPr lang="en-US" sz="2800" i="1" spc="-15" dirty="0">
                <a:solidFill>
                  <a:prstClr val="black"/>
                </a:solidFill>
                <a:latin typeface="+mj-lt"/>
                <a:cs typeface="Calibri"/>
              </a:rPr>
              <a:t>Keynote Speaker</a:t>
            </a:r>
            <a:endParaRPr sz="2800" i="1" dirty="0">
              <a:solidFill>
                <a:prstClr val="black"/>
              </a:solidFill>
              <a:latin typeface="+mj-lt"/>
              <a:cs typeface="Calibri"/>
            </a:endParaRPr>
          </a:p>
        </p:txBody>
      </p:sp>
      <p:sp>
        <p:nvSpPr>
          <p:cNvPr id="2" name="TextBox 1">
            <a:extLst>
              <a:ext uri="{FF2B5EF4-FFF2-40B4-BE49-F238E27FC236}">
                <a16:creationId xmlns:a16="http://schemas.microsoft.com/office/drawing/2014/main" id="{FD0B5D6E-9CEA-4857-A25A-9DBED62C5A67}"/>
              </a:ext>
            </a:extLst>
          </p:cNvPr>
          <p:cNvSpPr txBox="1">
            <a:spLocks noChangeArrowheads="1"/>
          </p:cNvSpPr>
          <p:nvPr/>
        </p:nvSpPr>
        <p:spPr bwMode="auto">
          <a:xfrm>
            <a:off x="10034939" y="3617064"/>
            <a:ext cx="13170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defRPr/>
            </a:pPr>
            <a:r>
              <a:rPr lang="en-US" altLang="en-US" sz="1600" dirty="0">
                <a:solidFill>
                  <a:prstClr val="black"/>
                </a:solidFill>
                <a:cs typeface="Arial" panose="020B0604020202020204" pitchFamily="34" charset="0"/>
              </a:rPr>
              <a:t>Sponsored by</a:t>
            </a:r>
          </a:p>
        </p:txBody>
      </p:sp>
      <p:pic>
        <p:nvPicPr>
          <p:cNvPr id="4" name="Picture 3">
            <a:extLst>
              <a:ext uri="{FF2B5EF4-FFF2-40B4-BE49-F238E27FC236}">
                <a16:creationId xmlns:a16="http://schemas.microsoft.com/office/drawing/2014/main" id="{671947A6-ED0C-4CD3-BA12-28F72E68C58F}"/>
              </a:ext>
            </a:extLst>
          </p:cNvPr>
          <p:cNvPicPr>
            <a:picLocks noChangeAspect="1"/>
          </p:cNvPicPr>
          <p:nvPr/>
        </p:nvPicPr>
        <p:blipFill>
          <a:blip r:embed="rId2"/>
          <a:stretch>
            <a:fillRect/>
          </a:stretch>
        </p:blipFill>
        <p:spPr>
          <a:xfrm>
            <a:off x="9860037" y="3955618"/>
            <a:ext cx="1666875" cy="1247775"/>
          </a:xfrm>
          <a:prstGeom prst="rect">
            <a:avLst/>
          </a:prstGeom>
        </p:spPr>
      </p:pic>
    </p:spTree>
    <p:extLst>
      <p:ext uri="{BB962C8B-B14F-4D97-AF65-F5344CB8AC3E}">
        <p14:creationId xmlns:p14="http://schemas.microsoft.com/office/powerpoint/2010/main" val="3546099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Webinar Focus</a:t>
            </a:r>
          </a:p>
        </p:txBody>
      </p:sp>
      <p:sp>
        <p:nvSpPr>
          <p:cNvPr id="3" name="Content Placeholder 2"/>
          <p:cNvSpPr>
            <a:spLocks noGrp="1"/>
          </p:cNvSpPr>
          <p:nvPr>
            <p:ph sz="quarter" idx="1"/>
          </p:nvPr>
        </p:nvSpPr>
        <p:spPr/>
        <p:txBody>
          <a:bodyPr/>
          <a:lstStyle/>
          <a:p>
            <a:r>
              <a:rPr lang="en-US" dirty="0"/>
              <a:t>Refrigerated Dryers</a:t>
            </a:r>
          </a:p>
          <a:p>
            <a:r>
              <a:rPr lang="en-US" dirty="0"/>
              <a:t>Desiccant Dryers</a:t>
            </a:r>
          </a:p>
          <a:p>
            <a:pPr lvl="1"/>
            <a:r>
              <a:rPr lang="en-US" dirty="0"/>
              <a:t>Heatless</a:t>
            </a:r>
          </a:p>
          <a:p>
            <a:pPr lvl="1"/>
            <a:r>
              <a:rPr lang="en-US" dirty="0"/>
              <a:t>Externally Heated</a:t>
            </a:r>
          </a:p>
          <a:p>
            <a:pPr lvl="1"/>
            <a:r>
              <a:rPr lang="en-US" dirty="0"/>
              <a:t>Blower Purge</a:t>
            </a:r>
          </a:p>
        </p:txBody>
      </p:sp>
    </p:spTree>
    <p:extLst>
      <p:ext uri="{BB962C8B-B14F-4D97-AF65-F5344CB8AC3E}">
        <p14:creationId xmlns:p14="http://schemas.microsoft.com/office/powerpoint/2010/main" val="22866872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Refrigerated Dryer Capacity Variation </a:t>
            </a:r>
          </a:p>
        </p:txBody>
      </p:sp>
      <p:sp>
        <p:nvSpPr>
          <p:cNvPr id="3" name="Content Placeholder 2"/>
          <p:cNvSpPr>
            <a:spLocks noGrp="1"/>
          </p:cNvSpPr>
          <p:nvPr>
            <p:ph sz="quarter" idx="1"/>
          </p:nvPr>
        </p:nvSpPr>
        <p:spPr/>
        <p:txBody>
          <a:bodyPr>
            <a:normAutofit lnSpcReduction="10000"/>
          </a:bodyPr>
          <a:lstStyle/>
          <a:p>
            <a:r>
              <a:rPr lang="en-US" dirty="0"/>
              <a:t>The rated capacity of air-cooled refrigerated dryers is based upon standard conditions of:</a:t>
            </a:r>
          </a:p>
          <a:p>
            <a:pPr marL="365760" lvl="1" indent="0">
              <a:buNone/>
            </a:pPr>
            <a:r>
              <a:rPr lang="en-US" dirty="0"/>
              <a:t>    100</a:t>
            </a:r>
            <a:r>
              <a:rPr lang="en-US" dirty="0">
                <a:latin typeface="Calibri"/>
              </a:rPr>
              <a:t>⁰</a:t>
            </a:r>
            <a:r>
              <a:rPr lang="en-US" dirty="0"/>
              <a:t>F inlet temperature; 100</a:t>
            </a:r>
            <a:r>
              <a:rPr lang="en-US" dirty="0">
                <a:latin typeface="Calibri"/>
              </a:rPr>
              <a:t>⁰</a:t>
            </a:r>
            <a:r>
              <a:rPr lang="en-US" dirty="0"/>
              <a:t>F ambient temperature; 100-psig inlet pressure</a:t>
            </a:r>
          </a:p>
          <a:p>
            <a:pPr>
              <a:buClr>
                <a:srgbClr val="872F52"/>
              </a:buClr>
            </a:pPr>
            <a:r>
              <a:rPr lang="en-US" dirty="0"/>
              <a:t>The rated capacity of water-cooled refrigerated dryers is based upon standard conditions of: </a:t>
            </a:r>
          </a:p>
          <a:p>
            <a:pPr lvl="1">
              <a:buClr>
                <a:srgbClr val="872F52"/>
              </a:buClr>
            </a:pPr>
            <a:r>
              <a:rPr lang="en-US" dirty="0"/>
              <a:t>1</a:t>
            </a:r>
            <a:r>
              <a:rPr lang="en-US" dirty="0">
                <a:solidFill>
                  <a:srgbClr val="000000"/>
                </a:solidFill>
              </a:rPr>
              <a:t>00</a:t>
            </a:r>
            <a:r>
              <a:rPr lang="en-US" dirty="0">
                <a:solidFill>
                  <a:srgbClr val="000000"/>
                </a:solidFill>
                <a:latin typeface="Calibri"/>
              </a:rPr>
              <a:t>⁰</a:t>
            </a:r>
            <a:r>
              <a:rPr lang="en-US" dirty="0">
                <a:solidFill>
                  <a:srgbClr val="000000"/>
                </a:solidFill>
              </a:rPr>
              <a:t>F inlet temperature; 90</a:t>
            </a:r>
            <a:r>
              <a:rPr lang="en-US" dirty="0">
                <a:solidFill>
                  <a:srgbClr val="000000"/>
                </a:solidFill>
                <a:latin typeface="Calibri"/>
              </a:rPr>
              <a:t>⁰</a:t>
            </a:r>
            <a:r>
              <a:rPr lang="en-US" dirty="0">
                <a:solidFill>
                  <a:srgbClr val="000000"/>
                </a:solidFill>
              </a:rPr>
              <a:t>F inlet water temperature; 100-psig inlet pressure</a:t>
            </a:r>
            <a:br>
              <a:rPr lang="en-US" sz="1800" dirty="0">
                <a:solidFill>
                  <a:srgbClr val="000000"/>
                </a:solidFill>
              </a:rPr>
            </a:br>
            <a:endParaRPr lang="en-US" sz="1800" dirty="0">
              <a:solidFill>
                <a:srgbClr val="000000"/>
              </a:solidFill>
            </a:endParaRPr>
          </a:p>
          <a:p>
            <a:pPr lvl="1"/>
            <a:r>
              <a:rPr lang="en-US" dirty="0"/>
              <a:t>The dryer’s capacity increases as the inlet pressure increases </a:t>
            </a:r>
          </a:p>
          <a:p>
            <a:pPr lvl="1"/>
            <a:r>
              <a:rPr lang="en-US" dirty="0"/>
              <a:t>The dryer’s capacity decreases as the inlet air temperature increases </a:t>
            </a:r>
          </a:p>
          <a:p>
            <a:pPr lvl="1"/>
            <a:r>
              <a:rPr lang="en-US" dirty="0"/>
              <a:t>The dryer’s capacity decreases as the ambient temperature increases or with a dirty cooler </a:t>
            </a:r>
          </a:p>
          <a:p>
            <a:endParaRPr lang="en-US" dirty="0"/>
          </a:p>
        </p:txBody>
      </p:sp>
    </p:spTree>
    <p:extLst>
      <p:ext uri="{BB962C8B-B14F-4D97-AF65-F5344CB8AC3E}">
        <p14:creationId xmlns:p14="http://schemas.microsoft.com/office/powerpoint/2010/main" val="35722513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Capacity Correction factors for Refrigerated Dryers</a:t>
            </a:r>
          </a:p>
        </p:txBody>
      </p:sp>
      <p:pic>
        <p:nvPicPr>
          <p:cNvPr id="1026"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1253949" y="1524000"/>
            <a:ext cx="9684102" cy="3095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219200" y="4800600"/>
            <a:ext cx="9677400" cy="923330"/>
          </a:xfrm>
          <a:prstGeom prst="rect">
            <a:avLst/>
          </a:prstGeom>
          <a:noFill/>
        </p:spPr>
        <p:txBody>
          <a:bodyPr wrap="square" rtlCol="0">
            <a:spAutoFit/>
          </a:bodyPr>
          <a:lstStyle/>
          <a:p>
            <a:r>
              <a:rPr lang="en-US" dirty="0"/>
              <a:t>To find the dryer’s rated capacity multiply its rated capacity at inlet conditions of 100</a:t>
            </a:r>
            <a:r>
              <a:rPr lang="en-US" dirty="0">
                <a:latin typeface="Calibri"/>
              </a:rPr>
              <a:t>⁰</a:t>
            </a:r>
            <a:r>
              <a:rPr lang="en-US" dirty="0"/>
              <a:t>F, 100-psig &amp; 100F ambient temperature times the multiplier for the actual conditions.  The pressure drop across the dryer will vary as the actual flow varies from the dryer’s rated flow.</a:t>
            </a:r>
          </a:p>
        </p:txBody>
      </p:sp>
    </p:spTree>
    <p:extLst>
      <p:ext uri="{BB962C8B-B14F-4D97-AF65-F5344CB8AC3E}">
        <p14:creationId xmlns:p14="http://schemas.microsoft.com/office/powerpoint/2010/main" val="13443875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Heatless Dryer Capacity</a:t>
            </a:r>
          </a:p>
        </p:txBody>
      </p:sp>
      <p:sp>
        <p:nvSpPr>
          <p:cNvPr id="3" name="Content Placeholder 2"/>
          <p:cNvSpPr>
            <a:spLocks noGrp="1"/>
          </p:cNvSpPr>
          <p:nvPr>
            <p:ph sz="quarter" idx="1"/>
          </p:nvPr>
        </p:nvSpPr>
        <p:spPr/>
        <p:txBody>
          <a:bodyPr/>
          <a:lstStyle/>
          <a:p>
            <a:r>
              <a:rPr lang="en-US" dirty="0"/>
              <a:t>The rated capacity of heatless desiccant dryers is based upon standard inlet conditions of 100</a:t>
            </a:r>
            <a:r>
              <a:rPr lang="en-US" dirty="0">
                <a:latin typeface="Calibri"/>
              </a:rPr>
              <a:t>⁰</a:t>
            </a:r>
            <a:r>
              <a:rPr lang="en-US" dirty="0"/>
              <a:t>F &amp; 100-psig</a:t>
            </a:r>
          </a:p>
          <a:p>
            <a:endParaRPr lang="en-US" dirty="0"/>
          </a:p>
          <a:p>
            <a:pPr lvl="1"/>
            <a:r>
              <a:rPr lang="en-US" dirty="0"/>
              <a:t>The dryer’s capacity increases as the inlet pressure increases </a:t>
            </a:r>
          </a:p>
          <a:p>
            <a:pPr lvl="1"/>
            <a:r>
              <a:rPr lang="en-US" dirty="0"/>
              <a:t>The dryer’s capacity decreases as the inlet air temperature increases</a:t>
            </a:r>
          </a:p>
          <a:p>
            <a:endParaRPr lang="en-US" dirty="0"/>
          </a:p>
          <a:p>
            <a:endParaRPr lang="en-US" dirty="0"/>
          </a:p>
        </p:txBody>
      </p:sp>
    </p:spTree>
    <p:extLst>
      <p:ext uri="{BB962C8B-B14F-4D97-AF65-F5344CB8AC3E}">
        <p14:creationId xmlns:p14="http://schemas.microsoft.com/office/powerpoint/2010/main" val="3599827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Capacity Correction Factors for Heatless Dryers</a:t>
            </a:r>
          </a:p>
        </p:txBody>
      </p:sp>
      <p:pic>
        <p:nvPicPr>
          <p:cNvPr id="1026"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3244877" y="990600"/>
            <a:ext cx="5702247"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18351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Dryer KPI’s</a:t>
            </a:r>
          </a:p>
        </p:txBody>
      </p:sp>
      <p:sp>
        <p:nvSpPr>
          <p:cNvPr id="3" name="Content Placeholder 2"/>
          <p:cNvSpPr>
            <a:spLocks noGrp="1"/>
          </p:cNvSpPr>
          <p:nvPr>
            <p:ph sz="quarter" idx="1"/>
          </p:nvPr>
        </p:nvSpPr>
        <p:spPr/>
        <p:txBody>
          <a:bodyPr/>
          <a:lstStyle/>
          <a:p>
            <a:r>
              <a:rPr lang="en-US" dirty="0"/>
              <a:t>System Pressure Dew Point (PDP)</a:t>
            </a:r>
          </a:p>
          <a:p>
            <a:r>
              <a:rPr lang="en-US" dirty="0"/>
              <a:t>Inlet Temperature</a:t>
            </a:r>
          </a:p>
          <a:p>
            <a:r>
              <a:rPr lang="en-US" dirty="0"/>
              <a:t>Inlet Pressure</a:t>
            </a:r>
          </a:p>
          <a:p>
            <a:r>
              <a:rPr lang="en-US" dirty="0"/>
              <a:t>Ambient / Inlet Water Temperature (Refrigerated Dryers Only)</a:t>
            </a:r>
          </a:p>
          <a:p>
            <a:r>
              <a:rPr lang="en-US" dirty="0"/>
              <a:t>Other KPI’s</a:t>
            </a:r>
          </a:p>
          <a:p>
            <a:pPr lvl="1"/>
            <a:r>
              <a:rPr lang="en-US" dirty="0"/>
              <a:t>System Pressure</a:t>
            </a:r>
          </a:p>
          <a:p>
            <a:pPr lvl="1"/>
            <a:r>
              <a:rPr lang="en-US" dirty="0"/>
              <a:t>Pressure drop across components</a:t>
            </a:r>
          </a:p>
        </p:txBody>
      </p:sp>
    </p:spTree>
    <p:extLst>
      <p:ext uri="{BB962C8B-B14F-4D97-AF65-F5344CB8AC3E}">
        <p14:creationId xmlns:p14="http://schemas.microsoft.com/office/powerpoint/2010/main" val="7117021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Most Important KPI’s</a:t>
            </a:r>
          </a:p>
        </p:txBody>
      </p:sp>
      <p:sp>
        <p:nvSpPr>
          <p:cNvPr id="3" name="Content Placeholder 2"/>
          <p:cNvSpPr>
            <a:spLocks noGrp="1"/>
          </p:cNvSpPr>
          <p:nvPr>
            <p:ph sz="quarter" idx="1"/>
          </p:nvPr>
        </p:nvSpPr>
        <p:spPr/>
        <p:txBody>
          <a:bodyPr/>
          <a:lstStyle/>
          <a:p>
            <a:r>
              <a:rPr lang="en-US" dirty="0"/>
              <a:t>Monitoring the System Pressure Dew Point &amp; System Pressure downstream of the equipment lets you know if the equipment performing well or not.</a:t>
            </a:r>
          </a:p>
          <a:p>
            <a:endParaRPr lang="en-US" dirty="0"/>
          </a:p>
          <a:p>
            <a:r>
              <a:rPr lang="en-US" dirty="0"/>
              <a:t>The other KPI’s help determine the reason for the poor System PDP or System Pressure</a:t>
            </a:r>
          </a:p>
          <a:p>
            <a:pPr marL="365760" lvl="1" indent="0">
              <a:buNone/>
            </a:pPr>
            <a:r>
              <a:rPr lang="en-US" dirty="0"/>
              <a:t>				</a:t>
            </a:r>
          </a:p>
          <a:p>
            <a:pPr lvl="2"/>
            <a:endParaRPr lang="en-US" dirty="0"/>
          </a:p>
        </p:txBody>
      </p:sp>
    </p:spTree>
    <p:extLst>
      <p:ext uri="{BB962C8B-B14F-4D97-AF65-F5344CB8AC3E}">
        <p14:creationId xmlns:p14="http://schemas.microsoft.com/office/powerpoint/2010/main" val="31478633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914400"/>
            <a:ext cx="5076541" cy="57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8005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990600"/>
            <a:ext cx="5056095"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916133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8403" y="907774"/>
            <a:ext cx="5015195" cy="5042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18010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6" name="TextBox 11"/>
          <p:cNvSpPr txBox="1">
            <a:spLocks noChangeArrowheads="1"/>
          </p:cNvSpPr>
          <p:nvPr/>
        </p:nvSpPr>
        <p:spPr bwMode="auto">
          <a:xfrm>
            <a:off x="4648200" y="1582340"/>
            <a:ext cx="4236559"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buFont typeface="Arial" panose="020B0604020202020204" pitchFamily="34" charset="0"/>
              <a:buChar char="•"/>
              <a:defRPr/>
            </a:pPr>
            <a:r>
              <a:rPr lang="en-US" altLang="en-US" sz="2000" kern="0" dirty="0">
                <a:solidFill>
                  <a:prstClr val="black"/>
                </a:solidFill>
                <a:latin typeface="+mj-lt"/>
              </a:rPr>
              <a:t> Panelists will answer your questions during the Q&amp;A session at the end of the Webinar.</a:t>
            </a:r>
          </a:p>
          <a:p>
            <a:pPr>
              <a:buFont typeface="Arial" panose="020B0604020202020204" pitchFamily="34" charset="0"/>
              <a:buChar char="•"/>
              <a:defRPr/>
            </a:pPr>
            <a:endParaRPr lang="en-US" altLang="en-US" sz="2000" kern="0" dirty="0">
              <a:solidFill>
                <a:prstClr val="black"/>
              </a:solidFill>
              <a:latin typeface="+mj-lt"/>
            </a:endParaRPr>
          </a:p>
          <a:p>
            <a:pPr>
              <a:buFont typeface="Arial" panose="020B0604020202020204" pitchFamily="34" charset="0"/>
              <a:buChar char="•"/>
              <a:defRPr/>
            </a:pPr>
            <a:r>
              <a:rPr lang="en-US" altLang="en-US" sz="2000" kern="0" dirty="0">
                <a:solidFill>
                  <a:prstClr val="black"/>
                </a:solidFill>
                <a:latin typeface="+mj-lt"/>
              </a:rPr>
              <a:t> Please post your questions in the Questions Window in your GoToWebinar interface.</a:t>
            </a:r>
          </a:p>
          <a:p>
            <a:pPr>
              <a:buFont typeface="Arial" panose="020B0604020202020204" pitchFamily="34" charset="0"/>
              <a:buChar char="•"/>
              <a:defRPr/>
            </a:pPr>
            <a:endParaRPr lang="en-US" altLang="en-US" sz="2000" kern="0" dirty="0">
              <a:solidFill>
                <a:prstClr val="black"/>
              </a:solidFill>
              <a:latin typeface="+mj-lt"/>
            </a:endParaRPr>
          </a:p>
          <a:p>
            <a:pPr>
              <a:buFont typeface="Arial" panose="020B0604020202020204" pitchFamily="34" charset="0"/>
              <a:buChar char="•"/>
              <a:defRPr/>
            </a:pPr>
            <a:r>
              <a:rPr lang="en-US" altLang="en-US" sz="2000" kern="0" dirty="0">
                <a:solidFill>
                  <a:prstClr val="black"/>
                </a:solidFill>
                <a:latin typeface="+mj-lt"/>
              </a:rPr>
              <a:t> Direct all questions to Compressed Air Best Practices</a:t>
            </a:r>
            <a:r>
              <a:rPr lang="en-US" altLang="en-US" sz="2000" dirty="0">
                <a:latin typeface="+mj-lt"/>
                <a:cs typeface="Arial" panose="020B0604020202020204" pitchFamily="34" charset="0"/>
              </a:rPr>
              <a:t>®</a:t>
            </a:r>
            <a:r>
              <a:rPr lang="en-US" altLang="en-US" sz="2000" kern="0" dirty="0">
                <a:solidFill>
                  <a:prstClr val="black"/>
                </a:solidFill>
                <a:latin typeface="+mj-lt"/>
              </a:rPr>
              <a:t> Magazine</a:t>
            </a:r>
          </a:p>
          <a:p>
            <a:pPr>
              <a:defRPr/>
            </a:pPr>
            <a:endParaRPr lang="en-US" altLang="en-US" sz="1400" kern="0" dirty="0">
              <a:solidFill>
                <a:prstClr val="black"/>
              </a:solidFill>
            </a:endParaRPr>
          </a:p>
        </p:txBody>
      </p:sp>
      <p:sp>
        <p:nvSpPr>
          <p:cNvPr id="2" name="Title 1">
            <a:extLst>
              <a:ext uri="{FF2B5EF4-FFF2-40B4-BE49-F238E27FC236}">
                <a16:creationId xmlns:a16="http://schemas.microsoft.com/office/drawing/2014/main" id="{BE88808F-9F1A-4FAF-BF1A-4CC7D8AC96C8}"/>
              </a:ext>
            </a:extLst>
          </p:cNvPr>
          <p:cNvSpPr>
            <a:spLocks noGrp="1"/>
          </p:cNvSpPr>
          <p:nvPr>
            <p:ph type="title"/>
          </p:nvPr>
        </p:nvSpPr>
        <p:spPr/>
        <p:txBody>
          <a:bodyPr/>
          <a:lstStyle/>
          <a:p>
            <a:pPr algn="ctr"/>
            <a:r>
              <a:rPr lang="en-US" dirty="0"/>
              <a:t>Q&amp;A Format</a:t>
            </a:r>
          </a:p>
        </p:txBody>
      </p:sp>
      <p:sp>
        <p:nvSpPr>
          <p:cNvPr id="3" name="TextBox 2">
            <a:extLst>
              <a:ext uri="{FF2B5EF4-FFF2-40B4-BE49-F238E27FC236}">
                <a16:creationId xmlns:a16="http://schemas.microsoft.com/office/drawing/2014/main" id="{94883D91-C66F-428F-8C5D-06BF233B3D46}"/>
              </a:ext>
            </a:extLst>
          </p:cNvPr>
          <p:cNvSpPr txBox="1">
            <a:spLocks noChangeArrowheads="1"/>
          </p:cNvSpPr>
          <p:nvPr/>
        </p:nvSpPr>
        <p:spPr bwMode="auto">
          <a:xfrm>
            <a:off x="10034939" y="3617064"/>
            <a:ext cx="13170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defRPr/>
            </a:pPr>
            <a:r>
              <a:rPr lang="en-US" altLang="en-US" sz="1600" dirty="0">
                <a:solidFill>
                  <a:prstClr val="black"/>
                </a:solidFill>
                <a:cs typeface="Arial" panose="020B0604020202020204" pitchFamily="34" charset="0"/>
              </a:rPr>
              <a:t>Sponsored by</a:t>
            </a:r>
          </a:p>
        </p:txBody>
      </p:sp>
      <p:pic>
        <p:nvPicPr>
          <p:cNvPr id="7" name="Picture 6">
            <a:extLst>
              <a:ext uri="{FF2B5EF4-FFF2-40B4-BE49-F238E27FC236}">
                <a16:creationId xmlns:a16="http://schemas.microsoft.com/office/drawing/2014/main" id="{74A36C52-8941-483F-8C64-2922A304773B}"/>
              </a:ext>
            </a:extLst>
          </p:cNvPr>
          <p:cNvPicPr>
            <a:picLocks noChangeAspect="1"/>
          </p:cNvPicPr>
          <p:nvPr/>
        </p:nvPicPr>
        <p:blipFill>
          <a:blip r:embed="rId2"/>
          <a:stretch>
            <a:fillRect/>
          </a:stretch>
        </p:blipFill>
        <p:spPr>
          <a:xfrm>
            <a:off x="9860037" y="3955618"/>
            <a:ext cx="1666875" cy="1247775"/>
          </a:xfrm>
          <a:prstGeom prst="rect">
            <a:avLst/>
          </a:prstGeom>
        </p:spPr>
      </p:pic>
      <p:pic>
        <p:nvPicPr>
          <p:cNvPr id="8" name="Picture 7">
            <a:extLst>
              <a:ext uri="{FF2B5EF4-FFF2-40B4-BE49-F238E27FC236}">
                <a16:creationId xmlns:a16="http://schemas.microsoft.com/office/drawing/2014/main" id="{AC5DF3A7-CD2E-46BB-AEA3-A7A5CFFE7EB8}"/>
              </a:ext>
            </a:extLst>
          </p:cNvPr>
          <p:cNvPicPr>
            <a:picLocks noChangeAspect="1"/>
          </p:cNvPicPr>
          <p:nvPr/>
        </p:nvPicPr>
        <p:blipFill>
          <a:blip r:embed="rId3"/>
          <a:stretch>
            <a:fillRect/>
          </a:stretch>
        </p:blipFill>
        <p:spPr>
          <a:xfrm>
            <a:off x="1177134" y="912911"/>
            <a:ext cx="2358986" cy="4724400"/>
          </a:xfrm>
          <a:prstGeom prst="rect">
            <a:avLst/>
          </a:prstGeom>
        </p:spPr>
      </p:pic>
    </p:spTree>
    <p:extLst>
      <p:ext uri="{BB962C8B-B14F-4D97-AF65-F5344CB8AC3E}">
        <p14:creationId xmlns:p14="http://schemas.microsoft.com/office/powerpoint/2010/main" val="1825751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616" y="990600"/>
            <a:ext cx="4888768" cy="5556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49063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2062" y="935986"/>
            <a:ext cx="5367876" cy="5464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66813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Options to Measure Differential across Components</a:t>
            </a:r>
          </a:p>
        </p:txBody>
      </p:sp>
      <p:sp>
        <p:nvSpPr>
          <p:cNvPr id="3" name="Content Placeholder 2"/>
          <p:cNvSpPr>
            <a:spLocks noGrp="1"/>
          </p:cNvSpPr>
          <p:nvPr>
            <p:ph sz="quarter" idx="1"/>
          </p:nvPr>
        </p:nvSpPr>
        <p:spPr/>
        <p:txBody>
          <a:bodyPr/>
          <a:lstStyle/>
          <a:p>
            <a:r>
              <a:rPr lang="en-US" dirty="0"/>
              <a:t>Buy filters with differential gauges</a:t>
            </a:r>
          </a:p>
          <a:p>
            <a:pPr lvl="1"/>
            <a:r>
              <a:rPr lang="en-US" dirty="0"/>
              <a:t>Many don’t give a pressure differential reading; they just indicate good or bad</a:t>
            </a:r>
          </a:p>
          <a:p>
            <a:pPr lvl="1"/>
            <a:r>
              <a:rPr lang="en-US" dirty="0"/>
              <a:t>Many don’t provide an indication until pressure differential is between 5 &amp; 7-psig</a:t>
            </a:r>
          </a:p>
          <a:p>
            <a:pPr lvl="1"/>
            <a:endParaRPr lang="en-US" dirty="0"/>
          </a:p>
          <a:p>
            <a:r>
              <a:rPr lang="en-US" dirty="0"/>
              <a:t>Install gauges upstream and downstream of each component</a:t>
            </a:r>
          </a:p>
          <a:p>
            <a:pPr lvl="1"/>
            <a:r>
              <a:rPr lang="en-US" dirty="0"/>
              <a:t>The inaccuracy between gauges</a:t>
            </a:r>
          </a:p>
          <a:p>
            <a:pPr lvl="1"/>
            <a:r>
              <a:rPr lang="en-US" dirty="0"/>
              <a:t>Gauges don’t get replaced</a:t>
            </a:r>
            <a:br>
              <a:rPr lang="en-US" dirty="0"/>
            </a:br>
            <a:endParaRPr lang="en-US" dirty="0"/>
          </a:p>
          <a:p>
            <a:r>
              <a:rPr lang="en-US" dirty="0"/>
              <a:t>Install differential gauges that read an actual differential pressure</a:t>
            </a:r>
          </a:p>
          <a:p>
            <a:pPr lvl="1"/>
            <a:endParaRPr lang="en-US" dirty="0"/>
          </a:p>
          <a:p>
            <a:pPr marL="0" indent="0">
              <a:buNone/>
            </a:pPr>
            <a:endParaRPr lang="en-US" dirty="0"/>
          </a:p>
        </p:txBody>
      </p:sp>
    </p:spTree>
    <p:extLst>
      <p:ext uri="{BB962C8B-B14F-4D97-AF65-F5344CB8AC3E}">
        <p14:creationId xmlns:p14="http://schemas.microsoft.com/office/powerpoint/2010/main" val="39856974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Filter Differential Gauges</a:t>
            </a:r>
          </a:p>
        </p:txBody>
      </p:sp>
      <p:pic>
        <p:nvPicPr>
          <p:cNvPr id="4098"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3492500" y="1676400"/>
            <a:ext cx="5207000" cy="312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69402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Filter Differential Gauges</a:t>
            </a: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1466" y="1209674"/>
            <a:ext cx="5049068" cy="5114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29395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Filter Differential Gauges</a:t>
            </a:r>
          </a:p>
        </p:txBody>
      </p:sp>
      <p:pic>
        <p:nvPicPr>
          <p:cNvPr id="3074"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3129974" y="1143000"/>
            <a:ext cx="5932053" cy="4800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610416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Filter or Equipment Differential Gauges</a:t>
            </a:r>
          </a:p>
        </p:txBody>
      </p:sp>
      <p:pic>
        <p:nvPicPr>
          <p:cNvPr id="5122"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3630482" y="952500"/>
            <a:ext cx="4931036" cy="495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148593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Options to Measure Differential across Components</a:t>
            </a:r>
          </a:p>
        </p:txBody>
      </p:sp>
      <p:sp>
        <p:nvSpPr>
          <p:cNvPr id="3" name="Content Placeholder 2"/>
          <p:cNvSpPr>
            <a:spLocks noGrp="1"/>
          </p:cNvSpPr>
          <p:nvPr>
            <p:ph sz="quarter" idx="1"/>
          </p:nvPr>
        </p:nvSpPr>
        <p:spPr/>
        <p:txBody>
          <a:bodyPr/>
          <a:lstStyle/>
          <a:p>
            <a:r>
              <a:rPr lang="en-US" dirty="0"/>
              <a:t>Install differential gauges across each component</a:t>
            </a:r>
          </a:p>
          <a:p>
            <a:pPr lvl="1"/>
            <a:r>
              <a:rPr lang="en-US" dirty="0"/>
              <a:t>The range of the differential gauges should be selected so they don’t read zero when the filters are clean, because a zero reading can also mean there is a hole in the filter element or it has collapsed</a:t>
            </a:r>
          </a:p>
          <a:p>
            <a:pPr lvl="1"/>
            <a:r>
              <a:rPr lang="en-US" dirty="0"/>
              <a:t>Suggested Ranges</a:t>
            </a:r>
          </a:p>
          <a:p>
            <a:pPr lvl="2"/>
            <a:r>
              <a:rPr lang="en-US" dirty="0"/>
              <a:t>Coalescing filter – 0 to 10-psid</a:t>
            </a:r>
          </a:p>
          <a:p>
            <a:pPr lvl="2"/>
            <a:r>
              <a:rPr lang="en-US" dirty="0"/>
              <a:t>Dryer inlet to Dryer outlet – 0 to 10-psid</a:t>
            </a:r>
          </a:p>
          <a:p>
            <a:pPr lvl="2"/>
            <a:r>
              <a:rPr lang="en-US" dirty="0"/>
              <a:t>Particulate Filter – 0 to 5-psid</a:t>
            </a:r>
          </a:p>
          <a:p>
            <a:pPr lvl="2"/>
            <a:r>
              <a:rPr lang="en-US" dirty="0"/>
              <a:t>Mist Eliminator / NL Module – 0 to 5-psid </a:t>
            </a:r>
          </a:p>
          <a:p>
            <a:endParaRPr lang="en-US" dirty="0"/>
          </a:p>
        </p:txBody>
      </p:sp>
    </p:spTree>
    <p:extLst>
      <p:ext uri="{BB962C8B-B14F-4D97-AF65-F5344CB8AC3E}">
        <p14:creationId xmlns:p14="http://schemas.microsoft.com/office/powerpoint/2010/main" val="24200324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Monitoring</a:t>
            </a:r>
          </a:p>
        </p:txBody>
      </p:sp>
      <p:sp>
        <p:nvSpPr>
          <p:cNvPr id="3" name="Content Placeholder 2"/>
          <p:cNvSpPr>
            <a:spLocks noGrp="1"/>
          </p:cNvSpPr>
          <p:nvPr>
            <p:ph sz="quarter" idx="1"/>
          </p:nvPr>
        </p:nvSpPr>
        <p:spPr/>
        <p:txBody>
          <a:bodyPr/>
          <a:lstStyle/>
          <a:p>
            <a:pPr marL="0" indent="0">
              <a:buNone/>
            </a:pPr>
            <a:r>
              <a:rPr lang="en-US" sz="4000" dirty="0"/>
              <a:t>To be Successful the KPI’s must be Monitored</a:t>
            </a:r>
          </a:p>
          <a:p>
            <a:pPr marL="0" indent="0">
              <a:buNone/>
            </a:pPr>
            <a:endParaRPr lang="en-US" dirty="0"/>
          </a:p>
          <a:p>
            <a:r>
              <a:rPr lang="en-US" dirty="0"/>
              <a:t>Monitor on regular basis</a:t>
            </a:r>
          </a:p>
          <a:p>
            <a:pPr lvl="1"/>
            <a:r>
              <a:rPr lang="en-US" dirty="0"/>
              <a:t>Data can be used to schedule maintenance</a:t>
            </a:r>
          </a:p>
          <a:p>
            <a:r>
              <a:rPr lang="en-US" dirty="0"/>
              <a:t>Maintain equipment</a:t>
            </a:r>
          </a:p>
          <a:p>
            <a:pPr lvl="1"/>
            <a:r>
              <a:rPr lang="en-US" dirty="0"/>
              <a:t>As dew point monitors age they typically give a lower PDP reading than the actual PDP.  This can stop desiccant dryers, which switch towers based upon dew point, from switching towers or at least switching later than they should.   </a:t>
            </a:r>
          </a:p>
        </p:txBody>
      </p:sp>
    </p:spTree>
    <p:extLst>
      <p:ext uri="{BB962C8B-B14F-4D97-AF65-F5344CB8AC3E}">
        <p14:creationId xmlns:p14="http://schemas.microsoft.com/office/powerpoint/2010/main" val="13776523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489D11CC-A694-4054-9995-D44A06DEE90C}"/>
              </a:ext>
            </a:extLst>
          </p:cNvPr>
          <p:cNvSpPr>
            <a:spLocks noGrp="1"/>
          </p:cNvSpPr>
          <p:nvPr>
            <p:ph type="subTitle" idx="1"/>
          </p:nvPr>
        </p:nvSpPr>
        <p:spPr>
          <a:xfrm>
            <a:off x="729950" y="4815840"/>
            <a:ext cx="7194849" cy="1272547"/>
          </a:xfrm>
        </p:spPr>
        <p:txBody>
          <a:bodyPr/>
          <a:lstStyle/>
          <a:p>
            <a:r>
              <a:rPr lang="en-US" dirty="0"/>
              <a:t>Tips for System Maintenance</a:t>
            </a:r>
          </a:p>
        </p:txBody>
      </p:sp>
      <p:sp>
        <p:nvSpPr>
          <p:cNvPr id="4" name="Title 3">
            <a:extLst>
              <a:ext uri="{FF2B5EF4-FFF2-40B4-BE49-F238E27FC236}">
                <a16:creationId xmlns:a16="http://schemas.microsoft.com/office/drawing/2014/main" id="{FF287E00-BB76-43C3-91F2-7513A1D27A06}"/>
              </a:ext>
            </a:extLst>
          </p:cNvPr>
          <p:cNvSpPr>
            <a:spLocks noGrp="1"/>
          </p:cNvSpPr>
          <p:nvPr>
            <p:ph type="ctrTitle"/>
          </p:nvPr>
        </p:nvSpPr>
        <p:spPr/>
        <p:txBody>
          <a:bodyPr/>
          <a:lstStyle/>
          <a:p>
            <a:r>
              <a:rPr lang="en-US" dirty="0"/>
              <a:t>Compressed Air Treatment Equipment Maintenance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8F4DB4-0072-48FA-A091-4498611B6EB0}"/>
              </a:ext>
            </a:extLst>
          </p:cNvPr>
          <p:cNvSpPr/>
          <p:nvPr/>
        </p:nvSpPr>
        <p:spPr>
          <a:xfrm>
            <a:off x="76200" y="1390698"/>
            <a:ext cx="12039600" cy="3352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3DCC85A9-8E4A-4F9D-85EE-FA2B008E7F6F}"/>
              </a:ext>
            </a:extLst>
          </p:cNvPr>
          <p:cNvSpPr>
            <a:spLocks noGrp="1"/>
          </p:cNvSpPr>
          <p:nvPr>
            <p:ph type="title"/>
          </p:nvPr>
        </p:nvSpPr>
        <p:spPr>
          <a:xfrm>
            <a:off x="1981200" y="152400"/>
            <a:ext cx="8305800" cy="563562"/>
          </a:xfrm>
        </p:spPr>
        <p:txBody>
          <a:bodyPr/>
          <a:lstStyle/>
          <a:p>
            <a:pPr algn="ctr"/>
            <a:r>
              <a:rPr lang="en-US" dirty="0"/>
              <a:t>Handouts</a:t>
            </a:r>
          </a:p>
        </p:txBody>
      </p:sp>
      <p:pic>
        <p:nvPicPr>
          <p:cNvPr id="4" name="Picture 3">
            <a:extLst>
              <a:ext uri="{FF2B5EF4-FFF2-40B4-BE49-F238E27FC236}">
                <a16:creationId xmlns:a16="http://schemas.microsoft.com/office/drawing/2014/main" id="{ADED218C-64CD-481A-86A2-81AC36E8958E}"/>
              </a:ext>
            </a:extLst>
          </p:cNvPr>
          <p:cNvPicPr>
            <a:picLocks noChangeAspect="1"/>
          </p:cNvPicPr>
          <p:nvPr/>
        </p:nvPicPr>
        <p:blipFill>
          <a:blip r:embed="rId3"/>
          <a:stretch>
            <a:fillRect/>
          </a:stretch>
        </p:blipFill>
        <p:spPr>
          <a:xfrm>
            <a:off x="279712" y="1674970"/>
            <a:ext cx="2164245" cy="2743200"/>
          </a:xfrm>
          <a:prstGeom prst="rect">
            <a:avLst/>
          </a:prstGeom>
        </p:spPr>
      </p:pic>
      <p:pic>
        <p:nvPicPr>
          <p:cNvPr id="6" name="Picture 5">
            <a:extLst>
              <a:ext uri="{FF2B5EF4-FFF2-40B4-BE49-F238E27FC236}">
                <a16:creationId xmlns:a16="http://schemas.microsoft.com/office/drawing/2014/main" id="{1EB81EA3-058D-441D-B7B3-33B23397DDF9}"/>
              </a:ext>
            </a:extLst>
          </p:cNvPr>
          <p:cNvPicPr>
            <a:picLocks noChangeAspect="1"/>
          </p:cNvPicPr>
          <p:nvPr/>
        </p:nvPicPr>
        <p:blipFill>
          <a:blip r:embed="rId4"/>
          <a:stretch>
            <a:fillRect/>
          </a:stretch>
        </p:blipFill>
        <p:spPr>
          <a:xfrm>
            <a:off x="2731903" y="1695498"/>
            <a:ext cx="2133168" cy="2743200"/>
          </a:xfrm>
          <a:prstGeom prst="rect">
            <a:avLst/>
          </a:prstGeom>
        </p:spPr>
      </p:pic>
      <p:pic>
        <p:nvPicPr>
          <p:cNvPr id="9" name="Picture 8">
            <a:extLst>
              <a:ext uri="{FF2B5EF4-FFF2-40B4-BE49-F238E27FC236}">
                <a16:creationId xmlns:a16="http://schemas.microsoft.com/office/drawing/2014/main" id="{7D91171B-F6A8-4C89-AC83-6F37ED88DF40}"/>
              </a:ext>
            </a:extLst>
          </p:cNvPr>
          <p:cNvPicPr>
            <a:picLocks noChangeAspect="1"/>
          </p:cNvPicPr>
          <p:nvPr/>
        </p:nvPicPr>
        <p:blipFill>
          <a:blip r:embed="rId5"/>
          <a:stretch>
            <a:fillRect/>
          </a:stretch>
        </p:blipFill>
        <p:spPr>
          <a:xfrm>
            <a:off x="5136466" y="1674970"/>
            <a:ext cx="2116372" cy="2703574"/>
          </a:xfrm>
          <a:prstGeom prst="rect">
            <a:avLst/>
          </a:prstGeom>
        </p:spPr>
      </p:pic>
      <p:pic>
        <p:nvPicPr>
          <p:cNvPr id="13" name="Picture 12">
            <a:extLst>
              <a:ext uri="{FF2B5EF4-FFF2-40B4-BE49-F238E27FC236}">
                <a16:creationId xmlns:a16="http://schemas.microsoft.com/office/drawing/2014/main" id="{F3B78419-3458-468B-B2AD-5E42331F8747}"/>
              </a:ext>
            </a:extLst>
          </p:cNvPr>
          <p:cNvPicPr>
            <a:picLocks noChangeAspect="1"/>
          </p:cNvPicPr>
          <p:nvPr/>
        </p:nvPicPr>
        <p:blipFill>
          <a:blip r:embed="rId6"/>
          <a:stretch>
            <a:fillRect/>
          </a:stretch>
        </p:blipFill>
        <p:spPr>
          <a:xfrm>
            <a:off x="7484752" y="1634673"/>
            <a:ext cx="2116372" cy="2725190"/>
          </a:xfrm>
          <a:prstGeom prst="rect">
            <a:avLst/>
          </a:prstGeom>
        </p:spPr>
      </p:pic>
      <p:pic>
        <p:nvPicPr>
          <p:cNvPr id="15" name="Picture 14">
            <a:extLst>
              <a:ext uri="{FF2B5EF4-FFF2-40B4-BE49-F238E27FC236}">
                <a16:creationId xmlns:a16="http://schemas.microsoft.com/office/drawing/2014/main" id="{86383278-FCB7-41A5-B355-4BD1D1CF6E94}"/>
              </a:ext>
            </a:extLst>
          </p:cNvPr>
          <p:cNvPicPr>
            <a:picLocks noChangeAspect="1"/>
          </p:cNvPicPr>
          <p:nvPr/>
        </p:nvPicPr>
        <p:blipFill>
          <a:blip r:embed="rId7"/>
          <a:stretch>
            <a:fillRect/>
          </a:stretch>
        </p:blipFill>
        <p:spPr>
          <a:xfrm>
            <a:off x="9805614" y="1634673"/>
            <a:ext cx="2116372" cy="2728498"/>
          </a:xfrm>
          <a:prstGeom prst="rect">
            <a:avLst/>
          </a:prstGeom>
        </p:spPr>
      </p:pic>
    </p:spTree>
    <p:extLst>
      <p:ext uri="{BB962C8B-B14F-4D97-AF65-F5344CB8AC3E}">
        <p14:creationId xmlns:p14="http://schemas.microsoft.com/office/powerpoint/2010/main" val="41002486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0A5B9E3-1065-42FE-9580-7BA057762D42}"/>
              </a:ext>
            </a:extLst>
          </p:cNvPr>
          <p:cNvSpPr>
            <a:spLocks noGrp="1"/>
          </p:cNvSpPr>
          <p:nvPr>
            <p:ph type="body" sz="quarter" idx="12"/>
          </p:nvPr>
        </p:nvSpPr>
        <p:spPr>
          <a:xfrm>
            <a:off x="304800" y="990600"/>
            <a:ext cx="11074400" cy="5283200"/>
          </a:xfrm>
        </p:spPr>
        <p:txBody>
          <a:bodyPr/>
          <a:lstStyle/>
          <a:p>
            <a:pPr marL="380990" indent="-380990">
              <a:buFont typeface="Wingdings" panose="05000000000000000000" pitchFamily="2" charset="2"/>
              <a:buChar char="q"/>
            </a:pPr>
            <a:r>
              <a:rPr lang="en-US" dirty="0"/>
              <a:t>Filtration</a:t>
            </a:r>
          </a:p>
          <a:p>
            <a:pPr marL="380990" indent="-380990">
              <a:buFont typeface="Wingdings" panose="05000000000000000000" pitchFamily="2" charset="2"/>
              <a:buChar char="q"/>
            </a:pPr>
            <a:r>
              <a:rPr lang="en-US" dirty="0"/>
              <a:t>Refrigerated Dryers</a:t>
            </a:r>
          </a:p>
          <a:p>
            <a:pPr marL="380990" indent="-380990">
              <a:buFont typeface="Wingdings" panose="05000000000000000000" pitchFamily="2" charset="2"/>
              <a:buChar char="q"/>
            </a:pPr>
            <a:r>
              <a:rPr lang="en-US" dirty="0"/>
              <a:t>Desiccant Dryers</a:t>
            </a:r>
          </a:p>
          <a:p>
            <a:pPr marL="380990" indent="-380990">
              <a:buFont typeface="Wingdings" panose="05000000000000000000" pitchFamily="2" charset="2"/>
              <a:buChar char="q"/>
            </a:pPr>
            <a:r>
              <a:rPr lang="en-US" dirty="0"/>
              <a:t>Condensate Drains</a:t>
            </a:r>
          </a:p>
          <a:p>
            <a:pPr marL="380990" indent="-380990">
              <a:buFont typeface="Wingdings" panose="05000000000000000000" pitchFamily="2" charset="2"/>
              <a:buChar char="q"/>
            </a:pPr>
            <a:r>
              <a:rPr lang="en-US" dirty="0"/>
              <a:t>KPI Monitors and Measurement Instruments</a:t>
            </a:r>
          </a:p>
          <a:p>
            <a:endParaRPr lang="en-US" dirty="0"/>
          </a:p>
          <a:p>
            <a:pPr marL="380990" indent="-380990">
              <a:buFont typeface="Wingdings" panose="05000000000000000000" pitchFamily="2" charset="2"/>
              <a:buChar char="q"/>
            </a:pPr>
            <a:endParaRPr lang="en-US" dirty="0"/>
          </a:p>
          <a:p>
            <a:pPr marL="380990" indent="-380990">
              <a:buFont typeface="Wingdings" panose="05000000000000000000" pitchFamily="2" charset="2"/>
              <a:buChar char="q"/>
            </a:pPr>
            <a:endParaRPr lang="en-US" dirty="0"/>
          </a:p>
          <a:p>
            <a:r>
              <a:rPr lang="en-US" b="1" u="sng" dirty="0">
                <a:solidFill>
                  <a:srgbClr val="FF0000"/>
                </a:solidFill>
              </a:rPr>
              <a:t>IMPORTANT:</a:t>
            </a:r>
          </a:p>
          <a:p>
            <a:r>
              <a:rPr lang="en-US" b="1" dirty="0">
                <a:solidFill>
                  <a:srgbClr val="FF0000"/>
                </a:solidFill>
              </a:rPr>
              <a:t>Please note that the information contained in this document is general maintenance/installation guidance. Always refer to your product manual on the specific model for detailed installation, operation and maintenance information for any piece of equipment. </a:t>
            </a:r>
          </a:p>
          <a:p>
            <a:pPr marL="380990" indent="-380990">
              <a:buFont typeface="Wingdings" panose="05000000000000000000" pitchFamily="2" charset="2"/>
              <a:buChar char="q"/>
            </a:pPr>
            <a:endParaRPr lang="en-US" dirty="0"/>
          </a:p>
        </p:txBody>
      </p:sp>
      <p:sp>
        <p:nvSpPr>
          <p:cNvPr id="4" name="Text Placeholder 3">
            <a:extLst>
              <a:ext uri="{FF2B5EF4-FFF2-40B4-BE49-F238E27FC236}">
                <a16:creationId xmlns:a16="http://schemas.microsoft.com/office/drawing/2014/main" id="{1ECF2239-3E53-4FC2-A5B6-A61146B0FA36}"/>
              </a:ext>
            </a:extLst>
          </p:cNvPr>
          <p:cNvSpPr>
            <a:spLocks noGrp="1"/>
          </p:cNvSpPr>
          <p:nvPr>
            <p:ph type="body" sz="quarter" idx="13"/>
          </p:nvPr>
        </p:nvSpPr>
        <p:spPr/>
        <p:txBody>
          <a:bodyPr/>
          <a:lstStyle/>
          <a:p>
            <a:r>
              <a:rPr lang="en-US" dirty="0"/>
              <a:t>Maintenance Topics</a:t>
            </a:r>
          </a:p>
        </p:txBody>
      </p:sp>
    </p:spTree>
    <p:extLst>
      <p:ext uri="{BB962C8B-B14F-4D97-AF65-F5344CB8AC3E}">
        <p14:creationId xmlns:p14="http://schemas.microsoft.com/office/powerpoint/2010/main" val="186884930"/>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7895" b="7895"/>
          <a:stretch>
            <a:fillRect/>
          </a:stretch>
        </p:blipFill>
        <p:spPr>
          <a:xfrm>
            <a:off x="0" y="494485"/>
            <a:ext cx="12192000" cy="5677715"/>
          </a:xfrm>
        </p:spPr>
      </p:pic>
      <p:sp>
        <p:nvSpPr>
          <p:cNvPr id="3" name="Text Placeholder 2"/>
          <p:cNvSpPr>
            <a:spLocks noGrp="1"/>
          </p:cNvSpPr>
          <p:nvPr>
            <p:ph type="body" sz="quarter" idx="13"/>
          </p:nvPr>
        </p:nvSpPr>
        <p:spPr/>
        <p:txBody>
          <a:bodyPr/>
          <a:lstStyle/>
          <a:p>
            <a:r>
              <a:rPr lang="en-US" dirty="0"/>
              <a:t>Compressed Air Treatment - Filtration</a:t>
            </a:r>
          </a:p>
          <a:p>
            <a:endParaRPr lang="en-US" dirty="0"/>
          </a:p>
        </p:txBody>
      </p:sp>
      <p:sp>
        <p:nvSpPr>
          <p:cNvPr id="6" name="Left Bracket 5"/>
          <p:cNvSpPr/>
          <p:nvPr/>
        </p:nvSpPr>
        <p:spPr>
          <a:xfrm rot="16200000">
            <a:off x="2743200" y="4121665"/>
            <a:ext cx="101600" cy="4368800"/>
          </a:xfrm>
          <a:prstGeom prst="leftBracket">
            <a:avLst/>
          </a:prstGeom>
          <a:ln>
            <a:solidFill>
              <a:srgbClr val="004696"/>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70" fontAlgn="base">
              <a:spcBef>
                <a:spcPct val="0"/>
              </a:spcBef>
              <a:spcAft>
                <a:spcPct val="0"/>
              </a:spcAft>
            </a:pPr>
            <a:endParaRPr lang="en-US" sz="2400">
              <a:solidFill>
                <a:srgbClr val="DFE8F2"/>
              </a:solidFill>
              <a:latin typeface="Calibri"/>
            </a:endParaRPr>
          </a:p>
        </p:txBody>
      </p:sp>
      <p:sp>
        <p:nvSpPr>
          <p:cNvPr id="7" name="TextBox 6"/>
          <p:cNvSpPr txBox="1"/>
          <p:nvPr/>
        </p:nvSpPr>
        <p:spPr>
          <a:xfrm>
            <a:off x="863599" y="6070601"/>
            <a:ext cx="3860800" cy="256545"/>
          </a:xfrm>
          <a:prstGeom prst="rect">
            <a:avLst/>
          </a:prstGeom>
          <a:noFill/>
        </p:spPr>
        <p:txBody>
          <a:bodyPr wrap="square" lIns="0" rtlCol="0">
            <a:spAutoFit/>
          </a:bodyPr>
          <a:lstStyle/>
          <a:p>
            <a:pPr algn="ctr" defTabSz="1219170" fontAlgn="base">
              <a:spcBef>
                <a:spcPct val="0"/>
              </a:spcBef>
              <a:spcAft>
                <a:spcPct val="0"/>
              </a:spcAft>
            </a:pPr>
            <a:r>
              <a:rPr lang="en-US" sz="1067" dirty="0">
                <a:solidFill>
                  <a:srgbClr val="004696"/>
                </a:solidFill>
                <a:latin typeface="Arial" panose="020B0604020202020204" pitchFamily="34" charset="0"/>
                <a:ea typeface="ＭＳ Ｐゴシック" panose="020B0600070205080204" pitchFamily="34" charset="-128"/>
              </a:rPr>
              <a:t>Flanged and Threaded Filters</a:t>
            </a:r>
          </a:p>
        </p:txBody>
      </p:sp>
      <p:sp>
        <p:nvSpPr>
          <p:cNvPr id="8" name="Left Bracket 7"/>
          <p:cNvSpPr/>
          <p:nvPr/>
        </p:nvSpPr>
        <p:spPr>
          <a:xfrm rot="16200000">
            <a:off x="6291118" y="5328628"/>
            <a:ext cx="97444" cy="1950720"/>
          </a:xfrm>
          <a:prstGeom prst="leftBracket">
            <a:avLst/>
          </a:prstGeom>
          <a:ln>
            <a:solidFill>
              <a:srgbClr val="004696"/>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70" fontAlgn="base">
              <a:spcBef>
                <a:spcPct val="0"/>
              </a:spcBef>
              <a:spcAft>
                <a:spcPct val="0"/>
              </a:spcAft>
            </a:pPr>
            <a:endParaRPr lang="en-US" sz="2400">
              <a:solidFill>
                <a:srgbClr val="DFE8F2"/>
              </a:solidFill>
              <a:latin typeface="Calibri"/>
            </a:endParaRPr>
          </a:p>
        </p:txBody>
      </p:sp>
      <p:sp>
        <p:nvSpPr>
          <p:cNvPr id="9" name="Left Bracket 8"/>
          <p:cNvSpPr/>
          <p:nvPr/>
        </p:nvSpPr>
        <p:spPr>
          <a:xfrm rot="16200000">
            <a:off x="8514047" y="5358217"/>
            <a:ext cx="123135" cy="1911231"/>
          </a:xfrm>
          <a:prstGeom prst="leftBracket">
            <a:avLst/>
          </a:prstGeom>
          <a:ln>
            <a:solidFill>
              <a:srgbClr val="004696"/>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70" fontAlgn="base">
              <a:spcBef>
                <a:spcPct val="0"/>
              </a:spcBef>
              <a:spcAft>
                <a:spcPct val="0"/>
              </a:spcAft>
            </a:pPr>
            <a:endParaRPr lang="en-US" sz="2400">
              <a:solidFill>
                <a:srgbClr val="DFE8F2"/>
              </a:solidFill>
              <a:latin typeface="Calibri"/>
            </a:endParaRPr>
          </a:p>
        </p:txBody>
      </p:sp>
      <p:sp>
        <p:nvSpPr>
          <p:cNvPr id="10" name="Left Bracket 9"/>
          <p:cNvSpPr/>
          <p:nvPr/>
        </p:nvSpPr>
        <p:spPr>
          <a:xfrm rot="16200000">
            <a:off x="10698480" y="5428149"/>
            <a:ext cx="101600" cy="1747520"/>
          </a:xfrm>
          <a:prstGeom prst="leftBracket">
            <a:avLst/>
          </a:prstGeom>
          <a:ln>
            <a:solidFill>
              <a:srgbClr val="004696"/>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70" fontAlgn="base">
              <a:spcBef>
                <a:spcPct val="0"/>
              </a:spcBef>
              <a:spcAft>
                <a:spcPct val="0"/>
              </a:spcAft>
            </a:pPr>
            <a:endParaRPr lang="en-US" sz="2400">
              <a:solidFill>
                <a:srgbClr val="DFE8F2"/>
              </a:solidFill>
              <a:latin typeface="Calibri"/>
            </a:endParaRPr>
          </a:p>
        </p:txBody>
      </p:sp>
      <p:sp>
        <p:nvSpPr>
          <p:cNvPr id="11" name="TextBox 10"/>
          <p:cNvSpPr txBox="1"/>
          <p:nvPr/>
        </p:nvSpPr>
        <p:spPr>
          <a:xfrm>
            <a:off x="5117637" y="6070601"/>
            <a:ext cx="2603964" cy="256545"/>
          </a:xfrm>
          <a:prstGeom prst="rect">
            <a:avLst/>
          </a:prstGeom>
          <a:noFill/>
        </p:spPr>
        <p:txBody>
          <a:bodyPr wrap="square" lIns="0" rtlCol="0">
            <a:spAutoFit/>
          </a:bodyPr>
          <a:lstStyle/>
          <a:p>
            <a:pPr algn="ctr" defTabSz="1219170" fontAlgn="base">
              <a:spcBef>
                <a:spcPct val="0"/>
              </a:spcBef>
              <a:spcAft>
                <a:spcPct val="0"/>
              </a:spcAft>
            </a:pPr>
            <a:r>
              <a:rPr lang="en-US" sz="1067" dirty="0">
                <a:solidFill>
                  <a:srgbClr val="004696"/>
                </a:solidFill>
                <a:latin typeface="Arial" panose="020B0604020202020204" pitchFamily="34" charset="0"/>
                <a:ea typeface="ＭＳ Ｐゴシック" panose="020B0600070205080204" pitchFamily="34" charset="-128"/>
              </a:rPr>
              <a:t>High Pressure (PN) Filters</a:t>
            </a:r>
          </a:p>
        </p:txBody>
      </p:sp>
      <p:sp>
        <p:nvSpPr>
          <p:cNvPr id="12" name="TextBox 11"/>
          <p:cNvSpPr txBox="1"/>
          <p:nvPr/>
        </p:nvSpPr>
        <p:spPr>
          <a:xfrm>
            <a:off x="7352837" y="6070601"/>
            <a:ext cx="2603964" cy="256545"/>
          </a:xfrm>
          <a:prstGeom prst="rect">
            <a:avLst/>
          </a:prstGeom>
          <a:noFill/>
        </p:spPr>
        <p:txBody>
          <a:bodyPr wrap="square" lIns="0" rtlCol="0">
            <a:spAutoFit/>
          </a:bodyPr>
          <a:lstStyle/>
          <a:p>
            <a:pPr algn="ctr" defTabSz="1219170" fontAlgn="base">
              <a:spcBef>
                <a:spcPct val="0"/>
              </a:spcBef>
              <a:spcAft>
                <a:spcPct val="0"/>
              </a:spcAft>
            </a:pPr>
            <a:r>
              <a:rPr lang="en-US" sz="1067" dirty="0">
                <a:solidFill>
                  <a:srgbClr val="004696"/>
                </a:solidFill>
                <a:latin typeface="Arial" panose="020B0604020202020204" pitchFamily="34" charset="0"/>
                <a:ea typeface="ＭＳ Ｐゴシック" panose="020B0600070205080204" pitchFamily="34" charset="-128"/>
              </a:rPr>
              <a:t>High Pressure (HP) Filters</a:t>
            </a:r>
          </a:p>
        </p:txBody>
      </p:sp>
      <p:sp>
        <p:nvSpPr>
          <p:cNvPr id="13" name="TextBox 12"/>
          <p:cNvSpPr txBox="1"/>
          <p:nvPr/>
        </p:nvSpPr>
        <p:spPr>
          <a:xfrm>
            <a:off x="9559634" y="6070601"/>
            <a:ext cx="2603964" cy="256545"/>
          </a:xfrm>
          <a:prstGeom prst="rect">
            <a:avLst/>
          </a:prstGeom>
          <a:noFill/>
        </p:spPr>
        <p:txBody>
          <a:bodyPr wrap="square" lIns="0" rtlCol="0">
            <a:spAutoFit/>
          </a:bodyPr>
          <a:lstStyle/>
          <a:p>
            <a:pPr algn="ctr" defTabSz="1219170" fontAlgn="base">
              <a:spcBef>
                <a:spcPct val="0"/>
              </a:spcBef>
              <a:spcAft>
                <a:spcPct val="0"/>
              </a:spcAft>
            </a:pPr>
            <a:r>
              <a:rPr lang="en-US" sz="1067" dirty="0">
                <a:solidFill>
                  <a:srgbClr val="004696"/>
                </a:solidFill>
                <a:latin typeface="Arial" panose="020B0604020202020204" pitchFamily="34" charset="0"/>
                <a:ea typeface="ＭＳ Ｐゴシック" panose="020B0600070205080204" pitchFamily="34" charset="-128"/>
              </a:rPr>
              <a:t>Water Separator</a:t>
            </a:r>
          </a:p>
        </p:txBody>
      </p:sp>
    </p:spTree>
    <p:extLst>
      <p:ext uri="{BB962C8B-B14F-4D97-AF65-F5344CB8AC3E}">
        <p14:creationId xmlns:p14="http://schemas.microsoft.com/office/powerpoint/2010/main" val="711421912"/>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43D5805F-E81B-4670-B562-15BC9F958081}"/>
              </a:ext>
            </a:extLst>
          </p:cNvPr>
          <p:cNvSpPr>
            <a:spLocks noGrp="1"/>
          </p:cNvSpPr>
          <p:nvPr>
            <p:ph type="body" sz="quarter" idx="12"/>
          </p:nvPr>
        </p:nvSpPr>
        <p:spPr>
          <a:xfrm>
            <a:off x="304800" y="990600"/>
            <a:ext cx="6299200" cy="5283200"/>
          </a:xfrm>
        </p:spPr>
        <p:txBody>
          <a:bodyPr/>
          <a:lstStyle/>
          <a:p>
            <a:r>
              <a:rPr lang="en-US" dirty="0"/>
              <a:t>Equipment Types</a:t>
            </a:r>
          </a:p>
          <a:p>
            <a:pPr marL="1371566" lvl="1">
              <a:buFont typeface="Arial" panose="020B0604020202020204" pitchFamily="34" charset="0"/>
              <a:buChar char="•"/>
            </a:pPr>
            <a:r>
              <a:rPr lang="en-US" dirty="0"/>
              <a:t>Function</a:t>
            </a:r>
          </a:p>
          <a:p>
            <a:pPr marL="1371566" lvl="1">
              <a:buFont typeface="Arial" panose="020B0604020202020204" pitchFamily="34" charset="0"/>
              <a:buChar char="•"/>
            </a:pPr>
            <a:r>
              <a:rPr lang="en-US" dirty="0"/>
              <a:t>Application</a:t>
            </a:r>
          </a:p>
          <a:p>
            <a:r>
              <a:rPr lang="en-US" dirty="0"/>
              <a:t>Maintenance</a:t>
            </a:r>
          </a:p>
          <a:p>
            <a:pPr marL="1371566" lvl="1">
              <a:buFont typeface="Arial" panose="020B0604020202020204" pitchFamily="34" charset="0"/>
              <a:buChar char="•"/>
            </a:pPr>
            <a:r>
              <a:rPr lang="en-US" dirty="0"/>
              <a:t>Filter Element</a:t>
            </a:r>
          </a:p>
          <a:p>
            <a:pPr marL="1371566" lvl="1">
              <a:buFont typeface="Arial" panose="020B0604020202020204" pitchFamily="34" charset="0"/>
              <a:buChar char="•"/>
            </a:pPr>
            <a:r>
              <a:rPr lang="en-US" dirty="0"/>
              <a:t>Drain</a:t>
            </a:r>
          </a:p>
          <a:p>
            <a:endParaRPr lang="en-US" dirty="0"/>
          </a:p>
        </p:txBody>
      </p:sp>
      <p:sp>
        <p:nvSpPr>
          <p:cNvPr id="4" name="Text Placeholder 3">
            <a:extLst>
              <a:ext uri="{FF2B5EF4-FFF2-40B4-BE49-F238E27FC236}">
                <a16:creationId xmlns:a16="http://schemas.microsoft.com/office/drawing/2014/main" id="{F7EFD445-B1BD-4F1C-BF00-7554B1D56688}"/>
              </a:ext>
            </a:extLst>
          </p:cNvPr>
          <p:cNvSpPr>
            <a:spLocks noGrp="1"/>
          </p:cNvSpPr>
          <p:nvPr>
            <p:ph type="body" sz="quarter" idx="13"/>
          </p:nvPr>
        </p:nvSpPr>
        <p:spPr>
          <a:xfrm>
            <a:off x="487680" y="-24384"/>
            <a:ext cx="9753600" cy="536448"/>
          </a:xfrm>
        </p:spPr>
        <p:txBody>
          <a:bodyPr/>
          <a:lstStyle/>
          <a:p>
            <a:r>
              <a:rPr lang="en-US" dirty="0"/>
              <a:t>Compressed Air Treatment - Filtration</a:t>
            </a:r>
          </a:p>
        </p:txBody>
      </p:sp>
      <p:pic>
        <p:nvPicPr>
          <p:cNvPr id="5" name="Picture 2">
            <a:extLst>
              <a:ext uri="{FF2B5EF4-FFF2-40B4-BE49-F238E27FC236}">
                <a16:creationId xmlns:a16="http://schemas.microsoft.com/office/drawing/2014/main" id="{29C9E188-3EE5-49FA-A358-EB39D387CF5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80001" y="497628"/>
            <a:ext cx="2810935"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1BAC9E38-1953-4028-A297-A1381FCA4F56}"/>
              </a:ext>
            </a:extLst>
          </p:cNvPr>
          <p:cNvPicPr>
            <a:picLocks noChangeAspect="1"/>
          </p:cNvPicPr>
          <p:nvPr/>
        </p:nvPicPr>
        <p:blipFill>
          <a:blip r:embed="rId3"/>
          <a:stretch>
            <a:fillRect/>
          </a:stretch>
        </p:blipFill>
        <p:spPr>
          <a:xfrm>
            <a:off x="7112000" y="1785101"/>
            <a:ext cx="1800552" cy="4488700"/>
          </a:xfrm>
          <a:prstGeom prst="rect">
            <a:avLst/>
          </a:prstGeom>
        </p:spPr>
      </p:pic>
      <p:pic>
        <p:nvPicPr>
          <p:cNvPr id="7" name="Picture 6">
            <a:extLst>
              <a:ext uri="{FF2B5EF4-FFF2-40B4-BE49-F238E27FC236}">
                <a16:creationId xmlns:a16="http://schemas.microsoft.com/office/drawing/2014/main" id="{A37FDB85-31D6-493C-9705-C8D1AB63509B}"/>
              </a:ext>
            </a:extLst>
          </p:cNvPr>
          <p:cNvPicPr>
            <a:picLocks noChangeAspect="1"/>
          </p:cNvPicPr>
          <p:nvPr/>
        </p:nvPicPr>
        <p:blipFill>
          <a:blip r:embed="rId4"/>
          <a:stretch>
            <a:fillRect/>
          </a:stretch>
        </p:blipFill>
        <p:spPr>
          <a:xfrm>
            <a:off x="8737601" y="2805467"/>
            <a:ext cx="2850455" cy="3438548"/>
          </a:xfrm>
          <a:prstGeom prst="rect">
            <a:avLst/>
          </a:prstGeom>
        </p:spPr>
      </p:pic>
    </p:spTree>
    <p:extLst>
      <p:ext uri="{BB962C8B-B14F-4D97-AF65-F5344CB8AC3E}">
        <p14:creationId xmlns:p14="http://schemas.microsoft.com/office/powerpoint/2010/main" val="4118606374"/>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3"/>
          <p:cNvSpPr>
            <a:spLocks noGrp="1"/>
          </p:cNvSpPr>
          <p:nvPr>
            <p:ph type="body" sz="quarter" idx="13"/>
          </p:nvPr>
        </p:nvSpPr>
        <p:spPr>
          <a:xfrm>
            <a:off x="487680" y="0"/>
            <a:ext cx="9753600" cy="482600"/>
          </a:xfrm>
        </p:spPr>
        <p:txBody>
          <a:bodyPr/>
          <a:lstStyle/>
          <a:p>
            <a:r>
              <a:rPr lang="en-US" dirty="0">
                <a:solidFill>
                  <a:srgbClr val="004696"/>
                </a:solidFill>
                <a:ea typeface="+mj-ea"/>
                <a:cs typeface="+mj-cs"/>
              </a:rPr>
              <a:t>Refrigerated Dryers</a:t>
            </a:r>
            <a:endParaRPr lang="en-US" sz="2133" dirty="0">
              <a:solidFill>
                <a:srgbClr val="004696"/>
              </a:solidFill>
            </a:endParaRPr>
          </a:p>
        </p:txBody>
      </p:sp>
      <p:pic>
        <p:nvPicPr>
          <p:cNvPr id="14" name="Picture 13"/>
          <p:cNvPicPr>
            <a:picLocks noChangeAspect="1"/>
          </p:cNvPicPr>
          <p:nvPr/>
        </p:nvPicPr>
        <p:blipFill rotWithShape="1">
          <a:blip r:embed="rId2"/>
          <a:srcRect b="36770"/>
          <a:stretch/>
        </p:blipFill>
        <p:spPr>
          <a:xfrm>
            <a:off x="5689600" y="1126066"/>
            <a:ext cx="6502400" cy="5731935"/>
          </a:xfrm>
          <a:prstGeom prst="rect">
            <a:avLst/>
          </a:prstGeom>
        </p:spPr>
      </p:pic>
      <p:sp>
        <p:nvSpPr>
          <p:cNvPr id="15" name="Textfeld 2"/>
          <p:cNvSpPr txBox="1"/>
          <p:nvPr/>
        </p:nvSpPr>
        <p:spPr>
          <a:xfrm>
            <a:off x="508000" y="889000"/>
            <a:ext cx="3657600" cy="1077026"/>
          </a:xfrm>
          <a:prstGeom prst="rect">
            <a:avLst/>
          </a:prstGeom>
          <a:noFill/>
        </p:spPr>
        <p:txBody>
          <a:bodyPr wrap="square">
            <a:spAutoFit/>
          </a:bodyPr>
          <a:lstStyle/>
          <a:p>
            <a:pPr algn="ctr" defTabSz="1219170">
              <a:defRPr/>
            </a:pPr>
            <a:r>
              <a:rPr lang="en-GB" sz="2133" b="1" dirty="0">
                <a:solidFill>
                  <a:prstClr val="black">
                    <a:lumMod val="75000"/>
                    <a:lumOff val="25000"/>
                  </a:prstClr>
                </a:solidFill>
                <a:latin typeface="Calibri" pitchFamily="34" charset="0"/>
                <a:ea typeface="ＭＳ Ｐゴシック" panose="020B0600070205080204" pitchFamily="34" charset="-128"/>
                <a:cs typeface="Arial" charset="0"/>
              </a:rPr>
              <a:t>Refrigerated Dryers – Commonly Used</a:t>
            </a:r>
          </a:p>
          <a:p>
            <a:pPr algn="ctr" defTabSz="1219170">
              <a:defRPr/>
            </a:pPr>
            <a:r>
              <a:rPr lang="en-GB" sz="2133" b="1" dirty="0">
                <a:solidFill>
                  <a:prstClr val="black">
                    <a:lumMod val="75000"/>
                    <a:lumOff val="25000"/>
                  </a:prstClr>
                </a:solidFill>
                <a:latin typeface="Calibri" pitchFamily="34" charset="0"/>
                <a:ea typeface="ＭＳ Ｐゴシック" panose="020B0600070205080204" pitchFamily="34" charset="-128"/>
                <a:cs typeface="Arial" charset="0"/>
              </a:rPr>
              <a:t>38 F (3 C)  Dew Point</a:t>
            </a:r>
            <a:endParaRPr lang="en-GB" sz="2133" dirty="0">
              <a:solidFill>
                <a:prstClr val="black">
                  <a:lumMod val="75000"/>
                  <a:lumOff val="25000"/>
                </a:prstClr>
              </a:solidFill>
              <a:latin typeface="Calibri" pitchFamily="34" charset="0"/>
              <a:ea typeface="ＭＳ Ｐゴシック" panose="020B0600070205080204" pitchFamily="34" charset="-128"/>
              <a:cs typeface="Arial" charset="0"/>
            </a:endParaRPr>
          </a:p>
        </p:txBody>
      </p:sp>
      <p:sp>
        <p:nvSpPr>
          <p:cNvPr id="16" name="Rectangle 15"/>
          <p:cNvSpPr/>
          <p:nvPr/>
        </p:nvSpPr>
        <p:spPr>
          <a:xfrm>
            <a:off x="508000" y="4391529"/>
            <a:ext cx="3657600" cy="609600"/>
          </a:xfrm>
          <a:prstGeom prst="rect">
            <a:avLst/>
          </a:prstGeom>
          <a:solidFill>
            <a:sysClr val="window" lastClr="FFFFFF"/>
          </a:solidFill>
          <a:ln w="9525" cap="flat" cmpd="sng" algn="ctr">
            <a:solidFill>
              <a:sysClr val="window" lastClr="FFFFFF">
                <a:lumMod val="75000"/>
              </a:sysClr>
            </a:solidFill>
            <a:prstDash val="solid"/>
          </a:ln>
          <a:effectLst>
            <a:outerShdw blurRad="50800" dist="38100" dir="2700000" algn="tl" rotWithShape="0">
              <a:prstClr val="black">
                <a:alpha val="40000"/>
              </a:prstClr>
            </a:outerShdw>
          </a:effectLst>
        </p:spPr>
        <p:txBody>
          <a:bodyPr rtlCol="0" anchor="ctr"/>
          <a:lstStyle/>
          <a:p>
            <a:pPr algn="ctr" defTabSz="1219170">
              <a:defRPr/>
            </a:pPr>
            <a:r>
              <a:rPr lang="en-US" sz="2400" b="1" kern="0" dirty="0">
                <a:solidFill>
                  <a:srgbClr val="00529C"/>
                </a:solidFill>
                <a:latin typeface="Calibri"/>
                <a:ea typeface="ＭＳ Ｐゴシック" panose="020B0600070205080204" pitchFamily="34" charset="-128"/>
              </a:rPr>
              <a:t>How does it </a:t>
            </a:r>
            <a:r>
              <a:rPr lang="en-US" sz="2400" b="1" kern="0" dirty="0">
                <a:solidFill>
                  <a:srgbClr val="004696"/>
                </a:solidFill>
                <a:latin typeface="Calibri"/>
                <a:ea typeface="ＭＳ Ｐゴシック" panose="020B0600070205080204" pitchFamily="34" charset="-128"/>
              </a:rPr>
              <a:t>work</a:t>
            </a:r>
            <a:r>
              <a:rPr lang="en-US" sz="2400" b="1" kern="0" dirty="0">
                <a:solidFill>
                  <a:srgbClr val="00529C"/>
                </a:solidFill>
                <a:latin typeface="Calibri"/>
                <a:ea typeface="ＭＳ Ｐゴシック" panose="020B0600070205080204" pitchFamily="34" charset="-128"/>
              </a:rPr>
              <a:t>?</a:t>
            </a:r>
          </a:p>
        </p:txBody>
      </p:sp>
    </p:spTree>
    <p:extLst>
      <p:ext uri="{BB962C8B-B14F-4D97-AF65-F5344CB8AC3E}">
        <p14:creationId xmlns:p14="http://schemas.microsoft.com/office/powerpoint/2010/main" val="53129018"/>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3"/>
          <p:cNvSpPr>
            <a:spLocks noGrp="1"/>
          </p:cNvSpPr>
          <p:nvPr>
            <p:ph type="body" sz="quarter" idx="13"/>
          </p:nvPr>
        </p:nvSpPr>
        <p:spPr>
          <a:xfrm>
            <a:off x="487680" y="0"/>
            <a:ext cx="9753600" cy="482600"/>
          </a:xfrm>
        </p:spPr>
        <p:txBody>
          <a:bodyPr/>
          <a:lstStyle/>
          <a:p>
            <a:r>
              <a:rPr lang="en-US" dirty="0">
                <a:solidFill>
                  <a:srgbClr val="004696"/>
                </a:solidFill>
                <a:ea typeface="+mj-ea"/>
                <a:cs typeface="+mj-cs"/>
              </a:rPr>
              <a:t>Refrigerated Dryers</a:t>
            </a:r>
            <a:endParaRPr lang="en-US" sz="2133" dirty="0">
              <a:solidFill>
                <a:srgbClr val="004696"/>
              </a:solidFill>
            </a:endParaRPr>
          </a:p>
        </p:txBody>
      </p:sp>
      <p:sp>
        <p:nvSpPr>
          <p:cNvPr id="24" name="AutoShape 8"/>
          <p:cNvSpPr>
            <a:spLocks noChangeArrowheads="1"/>
          </p:cNvSpPr>
          <p:nvPr/>
        </p:nvSpPr>
        <p:spPr bwMode="auto">
          <a:xfrm flipH="1">
            <a:off x="203199" y="2833506"/>
            <a:ext cx="3657604" cy="1403351"/>
          </a:xfrm>
          <a:prstGeom prst="rightArrow">
            <a:avLst>
              <a:gd name="adj1" fmla="val 66407"/>
              <a:gd name="adj2" fmla="val 66018"/>
            </a:avLst>
          </a:prstGeom>
          <a:gradFill rotWithShape="0">
            <a:gsLst>
              <a:gs pos="0">
                <a:srgbClr val="CCECFF"/>
              </a:gs>
              <a:gs pos="100000">
                <a:srgbClr val="FF7C80"/>
              </a:gs>
            </a:gsLst>
            <a:lin ang="0" scaled="1"/>
          </a:gradFill>
          <a:ln w="9525">
            <a:noFill/>
            <a:miter lim="800000"/>
            <a:headEnd/>
            <a:tailEnd/>
          </a:ln>
          <a:effectLst>
            <a:outerShdw dist="35921" dir="2700000" algn="ctr" rotWithShape="0">
              <a:srgbClr val="EEECE1"/>
            </a:outerShdw>
          </a:effectLst>
        </p:spPr>
        <p:txBody>
          <a:bodyPr wrap="none" anchor="ctr"/>
          <a:lstStyle/>
          <a:p>
            <a:pPr algn="ctr" defTabSz="1219170" eaLnBrk="0" hangingPunct="0">
              <a:defRPr/>
            </a:pPr>
            <a:r>
              <a:rPr lang="en-GB" sz="1867" kern="0" dirty="0">
                <a:solidFill>
                  <a:prstClr val="black"/>
                </a:solidFill>
                <a:latin typeface="Arial" panose="020B0604020202020204" pitchFamily="34" charset="0"/>
                <a:ea typeface="ＭＳ Ｐゴシック" panose="020B0600070205080204" pitchFamily="34" charset="-128"/>
              </a:rPr>
              <a:t>E</a:t>
            </a:r>
            <a:r>
              <a:rPr lang="en-GB" sz="1867" kern="0" dirty="0" err="1">
                <a:solidFill>
                  <a:prstClr val="black"/>
                </a:solidFill>
                <a:latin typeface="Arial" panose="020B0604020202020204" pitchFamily="34" charset="0"/>
                <a:ea typeface="ＭＳ Ｐゴシック" panose="020B0600070205080204" pitchFamily="34" charset="-128"/>
              </a:rPr>
              <a:t>vaporator</a:t>
            </a:r>
            <a:r>
              <a:rPr lang="en-GB" sz="1867" kern="0" dirty="0">
                <a:solidFill>
                  <a:prstClr val="black"/>
                </a:solidFill>
                <a:latin typeface="Arial" panose="020B0604020202020204" pitchFamily="34" charset="0"/>
                <a:ea typeface="ＭＳ Ｐゴシック" panose="020B0600070205080204" pitchFamily="34" charset="-128"/>
              </a:rPr>
              <a:t>: </a:t>
            </a:r>
          </a:p>
          <a:p>
            <a:pPr algn="ctr" defTabSz="1219170" eaLnBrk="0" hangingPunct="0">
              <a:defRPr/>
            </a:pPr>
            <a:r>
              <a:rPr lang="en-GB" sz="1867" kern="0" dirty="0">
                <a:solidFill>
                  <a:prstClr val="black"/>
                </a:solidFill>
                <a:latin typeface="Arial" panose="020B0604020202020204" pitchFamily="34" charset="0"/>
                <a:ea typeface="ＭＳ Ｐゴシック" panose="020B0600070205080204" pitchFamily="34" charset="-128"/>
              </a:rPr>
              <a:t>C</a:t>
            </a:r>
            <a:r>
              <a:rPr lang="en-GB" sz="1867" kern="0" dirty="0" err="1">
                <a:solidFill>
                  <a:prstClr val="black"/>
                </a:solidFill>
                <a:latin typeface="Arial" panose="020B0604020202020204" pitchFamily="34" charset="0"/>
                <a:ea typeface="ＭＳ Ｐゴシック" panose="020B0600070205080204" pitchFamily="34" charset="-128"/>
              </a:rPr>
              <a:t>ooling</a:t>
            </a:r>
            <a:r>
              <a:rPr lang="en-GB" sz="1867" kern="0" dirty="0">
                <a:solidFill>
                  <a:prstClr val="black"/>
                </a:solidFill>
                <a:latin typeface="Arial" panose="020B0604020202020204" pitchFamily="34" charset="0"/>
                <a:ea typeface="ＭＳ Ｐゴシック" panose="020B0600070205080204" pitchFamily="34" charset="-128"/>
              </a:rPr>
              <a:t> of </a:t>
            </a:r>
          </a:p>
          <a:p>
            <a:pPr algn="ctr" defTabSz="1219170" eaLnBrk="0" hangingPunct="0">
              <a:defRPr/>
            </a:pPr>
            <a:r>
              <a:rPr lang="en-GB" sz="1867" kern="0" dirty="0">
                <a:solidFill>
                  <a:prstClr val="black"/>
                </a:solidFill>
                <a:latin typeface="Arial" panose="020B0604020202020204" pitchFamily="34" charset="0"/>
                <a:ea typeface="ＭＳ Ｐゴシック" panose="020B0600070205080204" pitchFamily="34" charset="-128"/>
              </a:rPr>
              <a:t>C</a:t>
            </a:r>
            <a:r>
              <a:rPr lang="en-GB" sz="1867" kern="0" dirty="0" err="1">
                <a:solidFill>
                  <a:prstClr val="black"/>
                </a:solidFill>
                <a:latin typeface="Arial" panose="020B0604020202020204" pitchFamily="34" charset="0"/>
                <a:ea typeface="ＭＳ Ｐゴシック" panose="020B0600070205080204" pitchFamily="34" charset="-128"/>
              </a:rPr>
              <a:t>ompressed</a:t>
            </a:r>
            <a:r>
              <a:rPr lang="en-GB" sz="1867" kern="0" dirty="0">
                <a:solidFill>
                  <a:prstClr val="black"/>
                </a:solidFill>
                <a:latin typeface="Arial" panose="020B0604020202020204" pitchFamily="34" charset="0"/>
                <a:ea typeface="ＭＳ Ｐゴシック" panose="020B0600070205080204" pitchFamily="34" charset="-128"/>
              </a:rPr>
              <a:t> Air</a:t>
            </a:r>
          </a:p>
        </p:txBody>
      </p:sp>
      <p:pic>
        <p:nvPicPr>
          <p:cNvPr id="25" name="Picture 24" descr="cooling circuit"/>
          <p:cNvPicPr>
            <a:picLocks noChangeAspect="1" noChangeArrowheads="1"/>
          </p:cNvPicPr>
          <p:nvPr/>
        </p:nvPicPr>
        <p:blipFill>
          <a:blip r:embed="rId2"/>
          <a:srcRect/>
          <a:stretch>
            <a:fillRect/>
          </a:stretch>
        </p:blipFill>
        <p:spPr bwMode="auto">
          <a:xfrm>
            <a:off x="3860805" y="1461906"/>
            <a:ext cx="4635500" cy="3638551"/>
          </a:xfrm>
          <a:prstGeom prst="rect">
            <a:avLst/>
          </a:prstGeom>
          <a:noFill/>
          <a:ln w="9525">
            <a:noFill/>
            <a:miter lim="800000"/>
            <a:headEnd/>
            <a:tailEnd/>
          </a:ln>
        </p:spPr>
      </p:pic>
      <p:sp>
        <p:nvSpPr>
          <p:cNvPr id="26" name="AutoShape 4" descr="Wassertropfen"/>
          <p:cNvSpPr>
            <a:spLocks noChangeArrowheads="1"/>
          </p:cNvSpPr>
          <p:nvPr/>
        </p:nvSpPr>
        <p:spPr bwMode="auto">
          <a:xfrm rot="5400000" flipH="1" flipV="1">
            <a:off x="2716211" y="3798890"/>
            <a:ext cx="1514475" cy="2197100"/>
          </a:xfrm>
          <a:custGeom>
            <a:avLst/>
            <a:gdLst>
              <a:gd name="G0" fmla="+- 14020 0 0"/>
              <a:gd name="G1" fmla="+- 3337 0 0"/>
              <a:gd name="G2" fmla="+- 12158 0 3337"/>
              <a:gd name="G3" fmla="+- G2 0 3337"/>
              <a:gd name="G4" fmla="*/ G3 32768 32059"/>
              <a:gd name="G5" fmla="*/ G4 1 2"/>
              <a:gd name="G6" fmla="+- 21600 0 14020"/>
              <a:gd name="G7" fmla="*/ G6 3337 6079"/>
              <a:gd name="G8" fmla="+- G7 14020 0"/>
              <a:gd name="T0" fmla="*/ 14020 w 21600"/>
              <a:gd name="T1" fmla="*/ 0 h 21600"/>
              <a:gd name="T2" fmla="*/ 14020 w 21600"/>
              <a:gd name="T3" fmla="*/ 12158 h 21600"/>
              <a:gd name="T4" fmla="*/ 2803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4020" y="0"/>
                </a:lnTo>
                <a:lnTo>
                  <a:pt x="14020" y="3337"/>
                </a:lnTo>
                <a:lnTo>
                  <a:pt x="12427" y="3337"/>
                </a:lnTo>
                <a:cubicBezTo>
                  <a:pt x="5564" y="3337"/>
                  <a:pt x="0" y="7286"/>
                  <a:pt x="0" y="12158"/>
                </a:cubicBezTo>
                <a:lnTo>
                  <a:pt x="0" y="21600"/>
                </a:lnTo>
                <a:lnTo>
                  <a:pt x="5605" y="21600"/>
                </a:lnTo>
                <a:lnTo>
                  <a:pt x="5605" y="12158"/>
                </a:lnTo>
                <a:cubicBezTo>
                  <a:pt x="5605" y="10315"/>
                  <a:pt x="8659" y="8821"/>
                  <a:pt x="12427" y="8821"/>
                </a:cubicBezTo>
                <a:lnTo>
                  <a:pt x="14020" y="8821"/>
                </a:lnTo>
                <a:lnTo>
                  <a:pt x="14020" y="12158"/>
                </a:lnTo>
                <a:close/>
              </a:path>
            </a:pathLst>
          </a:custGeom>
          <a:blipFill dpi="0" rotWithShape="0">
            <a:blip r:embed="rId3"/>
            <a:srcRect/>
            <a:tile tx="0" ty="0" sx="100000" sy="100000" flip="none" algn="tl"/>
          </a:blipFill>
          <a:ln>
            <a:noFill/>
          </a:ln>
          <a:effectLst>
            <a:outerShdw dist="35921" dir="2700000" algn="ctr" rotWithShape="0">
              <a:srgbClr val="808080"/>
            </a:outerShdw>
          </a:effectLst>
        </p:spPr>
        <p:txBody>
          <a:bodyPr vert="eaVert" wrap="none" anchor="ctr"/>
          <a:lstStyle/>
          <a:p>
            <a:pPr algn="ctr" defTabSz="1219170" eaLnBrk="0" hangingPunct="0">
              <a:defRPr/>
            </a:pPr>
            <a:endParaRPr lang="en-GB" sz="2400" kern="0">
              <a:solidFill>
                <a:prstClr val="black"/>
              </a:solidFill>
              <a:latin typeface="Arial" panose="020B0604020202020204" pitchFamily="34" charset="0"/>
              <a:ea typeface="ＭＳ Ｐゴシック" panose="020B0600070205080204" pitchFamily="34" charset="-128"/>
            </a:endParaRPr>
          </a:p>
        </p:txBody>
      </p:sp>
      <p:sp>
        <p:nvSpPr>
          <p:cNvPr id="27" name="AutoShape 5" descr="luft1"/>
          <p:cNvSpPr>
            <a:spLocks noChangeArrowheads="1"/>
          </p:cNvSpPr>
          <p:nvPr/>
        </p:nvSpPr>
        <p:spPr bwMode="auto">
          <a:xfrm rot="-10800000" flipH="1" flipV="1">
            <a:off x="2679701" y="1092201"/>
            <a:ext cx="2197100" cy="1379539"/>
          </a:xfrm>
          <a:custGeom>
            <a:avLst/>
            <a:gdLst>
              <a:gd name="G0" fmla="+- 14020 0 0"/>
              <a:gd name="G1" fmla="+- 3337 0 0"/>
              <a:gd name="G2" fmla="+- 12158 0 3337"/>
              <a:gd name="G3" fmla="+- G2 0 3337"/>
              <a:gd name="G4" fmla="*/ G3 32768 32059"/>
              <a:gd name="G5" fmla="*/ G4 1 2"/>
              <a:gd name="G6" fmla="+- 21600 0 14020"/>
              <a:gd name="G7" fmla="*/ G6 3337 6079"/>
              <a:gd name="G8" fmla="+- G7 14020 0"/>
              <a:gd name="T0" fmla="*/ 14020 w 21600"/>
              <a:gd name="T1" fmla="*/ 0 h 21600"/>
              <a:gd name="T2" fmla="*/ 14020 w 21600"/>
              <a:gd name="T3" fmla="*/ 12158 h 21600"/>
              <a:gd name="T4" fmla="*/ 2803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4020" y="0"/>
                </a:lnTo>
                <a:lnTo>
                  <a:pt x="14020" y="3337"/>
                </a:lnTo>
                <a:lnTo>
                  <a:pt x="12427" y="3337"/>
                </a:lnTo>
                <a:cubicBezTo>
                  <a:pt x="5564" y="3337"/>
                  <a:pt x="0" y="7286"/>
                  <a:pt x="0" y="12158"/>
                </a:cubicBezTo>
                <a:lnTo>
                  <a:pt x="0" y="21600"/>
                </a:lnTo>
                <a:lnTo>
                  <a:pt x="5605" y="21600"/>
                </a:lnTo>
                <a:lnTo>
                  <a:pt x="5605" y="12158"/>
                </a:lnTo>
                <a:cubicBezTo>
                  <a:pt x="5605" y="10315"/>
                  <a:pt x="8659" y="8821"/>
                  <a:pt x="12427" y="8821"/>
                </a:cubicBezTo>
                <a:lnTo>
                  <a:pt x="14020" y="8821"/>
                </a:lnTo>
                <a:lnTo>
                  <a:pt x="14020" y="12158"/>
                </a:lnTo>
                <a:close/>
              </a:path>
            </a:pathLst>
          </a:custGeom>
          <a:blipFill dpi="0" rotWithShape="0">
            <a:blip r:embed="rId4"/>
            <a:srcRect/>
            <a:tile tx="0" ty="0" sx="100000" sy="100000" flip="none" algn="tl"/>
          </a:blipFill>
          <a:ln>
            <a:noFill/>
          </a:ln>
          <a:effectLst>
            <a:outerShdw dist="35921" dir="2700000" algn="ctr" rotWithShape="0">
              <a:srgbClr val="EEECE1"/>
            </a:outerShdw>
          </a:effectLst>
        </p:spPr>
        <p:txBody>
          <a:bodyPr wrap="none" anchor="ctr"/>
          <a:lstStyle/>
          <a:p>
            <a:pPr algn="ctr" defTabSz="1219170" eaLnBrk="0" hangingPunct="0">
              <a:defRPr/>
            </a:pPr>
            <a:endParaRPr lang="en-GB" sz="2400" kern="0">
              <a:solidFill>
                <a:prstClr val="black"/>
              </a:solidFill>
              <a:latin typeface="Arial" panose="020B0604020202020204" pitchFamily="34" charset="0"/>
              <a:ea typeface="ＭＳ Ｐゴシック" panose="020B0600070205080204" pitchFamily="34" charset="-128"/>
            </a:endParaRPr>
          </a:p>
        </p:txBody>
      </p:sp>
      <p:sp>
        <p:nvSpPr>
          <p:cNvPr id="28" name="AutoShape 6" descr="luft1"/>
          <p:cNvSpPr>
            <a:spLocks noChangeArrowheads="1"/>
          </p:cNvSpPr>
          <p:nvPr/>
        </p:nvSpPr>
        <p:spPr bwMode="auto">
          <a:xfrm rot="5400000">
            <a:off x="7659155" y="1071032"/>
            <a:ext cx="1371600" cy="2004483"/>
          </a:xfrm>
          <a:custGeom>
            <a:avLst/>
            <a:gdLst>
              <a:gd name="G0" fmla="+- 14020 0 0"/>
              <a:gd name="G1" fmla="+- 3337 0 0"/>
              <a:gd name="G2" fmla="+- 12158 0 3337"/>
              <a:gd name="G3" fmla="+- G2 0 3337"/>
              <a:gd name="G4" fmla="*/ G3 32768 32059"/>
              <a:gd name="G5" fmla="*/ G4 1 2"/>
              <a:gd name="G6" fmla="+- 21600 0 14020"/>
              <a:gd name="G7" fmla="*/ G6 3337 6079"/>
              <a:gd name="G8" fmla="+- G7 14020 0"/>
              <a:gd name="T0" fmla="*/ 14020 w 21600"/>
              <a:gd name="T1" fmla="*/ 0 h 21600"/>
              <a:gd name="T2" fmla="*/ 14020 w 21600"/>
              <a:gd name="T3" fmla="*/ 12158 h 21600"/>
              <a:gd name="T4" fmla="*/ 2803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4020" y="0"/>
                </a:lnTo>
                <a:lnTo>
                  <a:pt x="14020" y="3337"/>
                </a:lnTo>
                <a:lnTo>
                  <a:pt x="12427" y="3337"/>
                </a:lnTo>
                <a:cubicBezTo>
                  <a:pt x="5564" y="3337"/>
                  <a:pt x="0" y="7286"/>
                  <a:pt x="0" y="12158"/>
                </a:cubicBezTo>
                <a:lnTo>
                  <a:pt x="0" y="21600"/>
                </a:lnTo>
                <a:lnTo>
                  <a:pt x="5605" y="21600"/>
                </a:lnTo>
                <a:lnTo>
                  <a:pt x="5605" y="12158"/>
                </a:lnTo>
                <a:cubicBezTo>
                  <a:pt x="5605" y="10315"/>
                  <a:pt x="8659" y="8821"/>
                  <a:pt x="12427" y="8821"/>
                </a:cubicBezTo>
                <a:lnTo>
                  <a:pt x="14020" y="8821"/>
                </a:lnTo>
                <a:lnTo>
                  <a:pt x="14020" y="12158"/>
                </a:lnTo>
                <a:close/>
              </a:path>
            </a:pathLst>
          </a:custGeom>
          <a:blipFill dpi="0" rotWithShape="0">
            <a:blip r:embed="rId4"/>
            <a:srcRect/>
            <a:tile tx="0" ty="0" sx="100000" sy="100000" flip="none" algn="tl"/>
          </a:blipFill>
          <a:ln>
            <a:noFill/>
          </a:ln>
          <a:effectLst>
            <a:outerShdw dist="35921" dir="2700000" algn="ctr" rotWithShape="0">
              <a:srgbClr val="EEECE1"/>
            </a:outerShdw>
          </a:effectLst>
        </p:spPr>
        <p:txBody>
          <a:bodyPr rot="10800000" vert="eaVert" wrap="none" anchor="ctr"/>
          <a:lstStyle/>
          <a:p>
            <a:pPr algn="ctr" defTabSz="1219170" eaLnBrk="0" hangingPunct="0">
              <a:defRPr/>
            </a:pPr>
            <a:endParaRPr lang="en-GB" sz="2400" kern="0">
              <a:solidFill>
                <a:prstClr val="black"/>
              </a:solidFill>
              <a:latin typeface="Arial" panose="020B0604020202020204" pitchFamily="34" charset="0"/>
              <a:ea typeface="ＭＳ Ｐゴシック" panose="020B0600070205080204" pitchFamily="34" charset="-128"/>
            </a:endParaRPr>
          </a:p>
        </p:txBody>
      </p:sp>
      <p:sp>
        <p:nvSpPr>
          <p:cNvPr id="29" name="AutoShape 7" descr="Wassertropfen"/>
          <p:cNvSpPr>
            <a:spLocks noChangeArrowheads="1"/>
          </p:cNvSpPr>
          <p:nvPr/>
        </p:nvSpPr>
        <p:spPr bwMode="auto">
          <a:xfrm rot="-10800000">
            <a:off x="6908801" y="4397376"/>
            <a:ext cx="2197100" cy="1470025"/>
          </a:xfrm>
          <a:custGeom>
            <a:avLst/>
            <a:gdLst>
              <a:gd name="G0" fmla="+- 14020 0 0"/>
              <a:gd name="G1" fmla="+- 3337 0 0"/>
              <a:gd name="G2" fmla="+- 12158 0 3337"/>
              <a:gd name="G3" fmla="+- G2 0 3337"/>
              <a:gd name="G4" fmla="*/ G3 32768 32059"/>
              <a:gd name="G5" fmla="*/ G4 1 2"/>
              <a:gd name="G6" fmla="+- 21600 0 14020"/>
              <a:gd name="G7" fmla="*/ G6 3337 6079"/>
              <a:gd name="G8" fmla="+- G7 14020 0"/>
              <a:gd name="T0" fmla="*/ 14020 w 21600"/>
              <a:gd name="T1" fmla="*/ 0 h 21600"/>
              <a:gd name="T2" fmla="*/ 14020 w 21600"/>
              <a:gd name="T3" fmla="*/ 12158 h 21600"/>
              <a:gd name="T4" fmla="*/ 2803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4020" y="0"/>
                </a:lnTo>
                <a:lnTo>
                  <a:pt x="14020" y="3337"/>
                </a:lnTo>
                <a:lnTo>
                  <a:pt x="12427" y="3337"/>
                </a:lnTo>
                <a:cubicBezTo>
                  <a:pt x="5564" y="3337"/>
                  <a:pt x="0" y="7286"/>
                  <a:pt x="0" y="12158"/>
                </a:cubicBezTo>
                <a:lnTo>
                  <a:pt x="0" y="21600"/>
                </a:lnTo>
                <a:lnTo>
                  <a:pt x="5605" y="21600"/>
                </a:lnTo>
                <a:lnTo>
                  <a:pt x="5605" y="12158"/>
                </a:lnTo>
                <a:cubicBezTo>
                  <a:pt x="5605" y="10315"/>
                  <a:pt x="8659" y="8821"/>
                  <a:pt x="12427" y="8821"/>
                </a:cubicBezTo>
                <a:lnTo>
                  <a:pt x="14020" y="8821"/>
                </a:lnTo>
                <a:lnTo>
                  <a:pt x="14020" y="12158"/>
                </a:lnTo>
                <a:close/>
              </a:path>
            </a:pathLst>
          </a:custGeom>
          <a:blipFill dpi="0" rotWithShape="0">
            <a:blip r:embed="rId3"/>
            <a:srcRect/>
            <a:tile tx="0" ty="0" sx="100000" sy="100000" flip="none" algn="tl"/>
          </a:blipFill>
          <a:ln>
            <a:noFill/>
          </a:ln>
          <a:effectLst>
            <a:outerShdw dist="35921" dir="2700000" algn="ctr" rotWithShape="0">
              <a:srgbClr val="EEECE1"/>
            </a:outerShdw>
          </a:effectLst>
        </p:spPr>
        <p:txBody>
          <a:bodyPr rot="10800000" wrap="none" anchor="ctr"/>
          <a:lstStyle/>
          <a:p>
            <a:pPr algn="ctr" defTabSz="1219170" eaLnBrk="0" hangingPunct="0">
              <a:defRPr/>
            </a:pPr>
            <a:endParaRPr lang="en-GB" sz="2400" kern="0">
              <a:solidFill>
                <a:prstClr val="black"/>
              </a:solidFill>
              <a:latin typeface="Arial" panose="020B0604020202020204" pitchFamily="34" charset="0"/>
              <a:ea typeface="ＭＳ Ｐゴシック" panose="020B0600070205080204" pitchFamily="34" charset="-128"/>
            </a:endParaRPr>
          </a:p>
        </p:txBody>
      </p:sp>
      <p:sp>
        <p:nvSpPr>
          <p:cNvPr id="30" name="Text Box 9"/>
          <p:cNvSpPr txBox="1">
            <a:spLocks noChangeArrowheads="1"/>
          </p:cNvSpPr>
          <p:nvPr/>
        </p:nvSpPr>
        <p:spPr bwMode="auto">
          <a:xfrm>
            <a:off x="3289301" y="1311277"/>
            <a:ext cx="1250951" cy="379656"/>
          </a:xfrm>
          <a:prstGeom prst="rect">
            <a:avLst/>
          </a:prstGeom>
          <a:noFill/>
          <a:ln w="9525">
            <a:noFill/>
            <a:miter lim="800000"/>
            <a:headEnd/>
            <a:tailEnd/>
          </a:ln>
        </p:spPr>
        <p:txBody>
          <a:bodyPr>
            <a:spAutoFit/>
          </a:bodyPr>
          <a:lstStyle/>
          <a:p>
            <a:pPr defTabSz="1219170" eaLnBrk="0" hangingPunct="0"/>
            <a:r>
              <a:rPr lang="en-GB" sz="1867" b="1" dirty="0">
                <a:solidFill>
                  <a:srgbClr val="FFFFFF"/>
                </a:solidFill>
                <a:latin typeface="Calibri"/>
                <a:ea typeface="ＭＳ Ｐゴシック" panose="020B0600070205080204" pitchFamily="34" charset="-128"/>
              </a:rPr>
              <a:t>gaseous</a:t>
            </a:r>
          </a:p>
        </p:txBody>
      </p:sp>
      <p:sp>
        <p:nvSpPr>
          <p:cNvPr id="31" name="Text Box 11"/>
          <p:cNvSpPr txBox="1">
            <a:spLocks noChangeArrowheads="1"/>
          </p:cNvSpPr>
          <p:nvPr/>
        </p:nvSpPr>
        <p:spPr bwMode="auto">
          <a:xfrm>
            <a:off x="3556925" y="4982121"/>
            <a:ext cx="1250951" cy="666977"/>
          </a:xfrm>
          <a:prstGeom prst="rect">
            <a:avLst/>
          </a:prstGeom>
          <a:noFill/>
          <a:ln w="9525">
            <a:noFill/>
            <a:miter lim="800000"/>
            <a:headEnd/>
            <a:tailEnd/>
          </a:ln>
        </p:spPr>
        <p:txBody>
          <a:bodyPr>
            <a:spAutoFit/>
          </a:bodyPr>
          <a:lstStyle/>
          <a:p>
            <a:pPr defTabSz="1219170" eaLnBrk="0" hangingPunct="0"/>
            <a:endParaRPr lang="en-GB" sz="1867" dirty="0">
              <a:solidFill>
                <a:prstClr val="black"/>
              </a:solidFill>
              <a:latin typeface="Calibri"/>
              <a:ea typeface="ＭＳ Ｐゴシック" panose="020B0600070205080204" pitchFamily="34" charset="-128"/>
            </a:endParaRPr>
          </a:p>
          <a:p>
            <a:pPr defTabSz="1219170" eaLnBrk="0" hangingPunct="0"/>
            <a:r>
              <a:rPr lang="en-GB" sz="1867" b="1" dirty="0">
                <a:solidFill>
                  <a:prstClr val="black"/>
                </a:solidFill>
                <a:latin typeface="Calibri"/>
                <a:ea typeface="ＭＳ Ｐゴシック" panose="020B0600070205080204" pitchFamily="34" charset="-128"/>
              </a:rPr>
              <a:t>liquid</a:t>
            </a:r>
          </a:p>
        </p:txBody>
      </p:sp>
      <p:sp>
        <p:nvSpPr>
          <p:cNvPr id="32" name="Text Box 12"/>
          <p:cNvSpPr txBox="1">
            <a:spLocks noChangeArrowheads="1"/>
          </p:cNvSpPr>
          <p:nvPr/>
        </p:nvSpPr>
        <p:spPr bwMode="auto">
          <a:xfrm>
            <a:off x="6936061" y="5252303"/>
            <a:ext cx="1250951" cy="379656"/>
          </a:xfrm>
          <a:prstGeom prst="rect">
            <a:avLst/>
          </a:prstGeom>
          <a:noFill/>
          <a:ln w="9525">
            <a:noFill/>
            <a:miter lim="800000"/>
            <a:headEnd/>
            <a:tailEnd/>
          </a:ln>
        </p:spPr>
        <p:txBody>
          <a:bodyPr>
            <a:spAutoFit/>
          </a:bodyPr>
          <a:lstStyle/>
          <a:p>
            <a:pPr algn="r" defTabSz="1219170" eaLnBrk="0" hangingPunct="0"/>
            <a:r>
              <a:rPr lang="en-GB" sz="1867" b="1" dirty="0">
                <a:solidFill>
                  <a:prstClr val="black"/>
                </a:solidFill>
                <a:latin typeface="Calibri"/>
                <a:ea typeface="ＭＳ Ｐゴシック" panose="020B0600070205080204" pitchFamily="34" charset="-128"/>
              </a:rPr>
              <a:t>liquid</a:t>
            </a:r>
          </a:p>
        </p:txBody>
      </p:sp>
      <p:sp>
        <p:nvSpPr>
          <p:cNvPr id="33" name="AutoShape 13"/>
          <p:cNvSpPr>
            <a:spLocks noChangeArrowheads="1"/>
          </p:cNvSpPr>
          <p:nvPr/>
        </p:nvSpPr>
        <p:spPr bwMode="auto">
          <a:xfrm flipH="1">
            <a:off x="8229600" y="2833506"/>
            <a:ext cx="3657600" cy="1403351"/>
          </a:xfrm>
          <a:prstGeom prst="rightArrow">
            <a:avLst>
              <a:gd name="adj1" fmla="val 66407"/>
              <a:gd name="adj2" fmla="val 66018"/>
            </a:avLst>
          </a:prstGeom>
          <a:gradFill rotWithShape="0">
            <a:gsLst>
              <a:gs pos="0">
                <a:srgbClr val="CCECFF"/>
              </a:gs>
              <a:gs pos="100000">
                <a:srgbClr val="FF7C80"/>
              </a:gs>
            </a:gsLst>
            <a:lin ang="0" scaled="1"/>
          </a:gradFill>
          <a:ln w="9525">
            <a:noFill/>
            <a:miter lim="800000"/>
            <a:headEnd/>
            <a:tailEnd/>
          </a:ln>
          <a:effectLst>
            <a:outerShdw dist="35921" dir="2700000" algn="ctr" rotWithShape="0">
              <a:srgbClr val="EEECE1"/>
            </a:outerShdw>
          </a:effectLst>
        </p:spPr>
        <p:txBody>
          <a:bodyPr wrap="none" anchor="ctr"/>
          <a:lstStyle/>
          <a:p>
            <a:pPr algn="ctr" defTabSz="1219170" eaLnBrk="0" hangingPunct="0">
              <a:defRPr/>
            </a:pPr>
            <a:r>
              <a:rPr lang="en-GB" sz="1867" kern="0" dirty="0">
                <a:solidFill>
                  <a:prstClr val="black"/>
                </a:solidFill>
                <a:latin typeface="Arial" panose="020B0604020202020204" pitchFamily="34" charset="0"/>
                <a:ea typeface="ＭＳ Ｐゴシック" panose="020B0600070205080204" pitchFamily="34" charset="-128"/>
              </a:rPr>
              <a:t>C</a:t>
            </a:r>
            <a:r>
              <a:rPr lang="en-GB" sz="1867" kern="0" dirty="0" err="1">
                <a:solidFill>
                  <a:prstClr val="black"/>
                </a:solidFill>
                <a:latin typeface="Arial" panose="020B0604020202020204" pitchFamily="34" charset="0"/>
                <a:ea typeface="ＭＳ Ｐゴシック" panose="020B0600070205080204" pitchFamily="34" charset="-128"/>
              </a:rPr>
              <a:t>ondenser</a:t>
            </a:r>
            <a:r>
              <a:rPr lang="en-GB" sz="1867" kern="0" dirty="0">
                <a:solidFill>
                  <a:prstClr val="black"/>
                </a:solidFill>
                <a:latin typeface="Arial" panose="020B0604020202020204" pitchFamily="34" charset="0"/>
                <a:ea typeface="ＭＳ Ｐゴシック" panose="020B0600070205080204" pitchFamily="34" charset="-128"/>
              </a:rPr>
              <a:t>: </a:t>
            </a:r>
          </a:p>
          <a:p>
            <a:pPr algn="ctr" defTabSz="1219170" eaLnBrk="0" hangingPunct="0">
              <a:defRPr/>
            </a:pPr>
            <a:r>
              <a:rPr lang="en-GB" sz="1867" kern="0" dirty="0">
                <a:solidFill>
                  <a:prstClr val="black"/>
                </a:solidFill>
                <a:latin typeface="Arial" panose="020B0604020202020204" pitchFamily="34" charset="0"/>
                <a:ea typeface="ＭＳ Ｐゴシック" panose="020B0600070205080204" pitchFamily="34" charset="-128"/>
              </a:rPr>
              <a:t>Cooling of </a:t>
            </a:r>
          </a:p>
          <a:p>
            <a:pPr algn="ctr" defTabSz="1219170" eaLnBrk="0" hangingPunct="0">
              <a:defRPr/>
            </a:pPr>
            <a:r>
              <a:rPr lang="en-GB" sz="1867" kern="0" dirty="0">
                <a:solidFill>
                  <a:prstClr val="black"/>
                </a:solidFill>
                <a:latin typeface="Arial" panose="020B0604020202020204" pitchFamily="34" charset="0"/>
                <a:ea typeface="ＭＳ Ｐゴシック" panose="020B0600070205080204" pitchFamily="34" charset="-128"/>
              </a:rPr>
              <a:t>R</a:t>
            </a:r>
            <a:r>
              <a:rPr lang="en-GB" sz="1867" kern="0" dirty="0" err="1">
                <a:solidFill>
                  <a:prstClr val="black"/>
                </a:solidFill>
                <a:latin typeface="Arial" panose="020B0604020202020204" pitchFamily="34" charset="0"/>
                <a:ea typeface="ＭＳ Ｐゴシック" panose="020B0600070205080204" pitchFamily="34" charset="-128"/>
              </a:rPr>
              <a:t>efrigerant</a:t>
            </a:r>
            <a:endParaRPr lang="en-GB" sz="1867" kern="0" dirty="0">
              <a:solidFill>
                <a:prstClr val="black"/>
              </a:solidFill>
              <a:latin typeface="Arial" panose="020B0604020202020204" pitchFamily="34" charset="0"/>
              <a:ea typeface="ＭＳ Ｐゴシック" panose="020B0600070205080204" pitchFamily="34" charset="-128"/>
            </a:endParaRPr>
          </a:p>
        </p:txBody>
      </p:sp>
      <p:sp>
        <p:nvSpPr>
          <p:cNvPr id="34" name="Rectangle 14"/>
          <p:cNvSpPr>
            <a:spLocks noChangeArrowheads="1"/>
          </p:cNvSpPr>
          <p:nvPr/>
        </p:nvSpPr>
        <p:spPr bwMode="auto">
          <a:xfrm>
            <a:off x="4938187" y="1768626"/>
            <a:ext cx="1697567" cy="211135"/>
          </a:xfrm>
          <a:prstGeom prst="rect">
            <a:avLst/>
          </a:prstGeom>
          <a:solidFill>
            <a:sysClr val="window" lastClr="FFFFFF"/>
          </a:solidFill>
          <a:ln w="9525">
            <a:noFill/>
            <a:miter lim="800000"/>
            <a:headEnd/>
            <a:tailEnd/>
          </a:ln>
        </p:spPr>
        <p:txBody>
          <a:bodyPr wrap="none" anchor="ctr"/>
          <a:lstStyle/>
          <a:p>
            <a:pPr algn="ctr" defTabSz="1219170" eaLnBrk="0" hangingPunct="0">
              <a:defRPr/>
            </a:pPr>
            <a:r>
              <a:rPr lang="en-GB" sz="2400" kern="0" dirty="0">
                <a:solidFill>
                  <a:prstClr val="black"/>
                </a:solidFill>
                <a:latin typeface="Calibri"/>
                <a:ea typeface="ＭＳ Ｐゴシック" panose="020B0600070205080204" pitchFamily="34" charset="-128"/>
              </a:rPr>
              <a:t>compressor</a:t>
            </a:r>
          </a:p>
        </p:txBody>
      </p:sp>
      <p:sp>
        <p:nvSpPr>
          <p:cNvPr id="35" name="Rectangle 15"/>
          <p:cNvSpPr>
            <a:spLocks noChangeArrowheads="1"/>
          </p:cNvSpPr>
          <p:nvPr/>
        </p:nvSpPr>
        <p:spPr bwMode="auto">
          <a:xfrm>
            <a:off x="4740270" y="4387746"/>
            <a:ext cx="1697567" cy="204788"/>
          </a:xfrm>
          <a:prstGeom prst="rect">
            <a:avLst/>
          </a:prstGeom>
          <a:solidFill>
            <a:sysClr val="window" lastClr="FFFFFF"/>
          </a:solidFill>
          <a:ln w="9525">
            <a:noFill/>
            <a:miter lim="800000"/>
            <a:headEnd/>
            <a:tailEnd/>
          </a:ln>
        </p:spPr>
        <p:txBody>
          <a:bodyPr wrap="none" anchor="ctr"/>
          <a:lstStyle/>
          <a:p>
            <a:pPr algn="ctr" defTabSz="1219170" eaLnBrk="0" hangingPunct="0">
              <a:defRPr/>
            </a:pPr>
            <a:r>
              <a:rPr lang="en-GB" sz="2400" kern="0" dirty="0">
                <a:solidFill>
                  <a:prstClr val="black"/>
                </a:solidFill>
                <a:latin typeface="Calibri"/>
                <a:ea typeface="ＭＳ Ｐゴシック" panose="020B0600070205080204" pitchFamily="34" charset="-128"/>
              </a:rPr>
              <a:t>capillary tube</a:t>
            </a:r>
          </a:p>
        </p:txBody>
      </p:sp>
      <p:sp>
        <p:nvSpPr>
          <p:cNvPr id="36" name="Rectangle 16"/>
          <p:cNvSpPr>
            <a:spLocks noChangeArrowheads="1"/>
          </p:cNvSpPr>
          <p:nvPr/>
        </p:nvSpPr>
        <p:spPr bwMode="auto">
          <a:xfrm>
            <a:off x="6320624" y="3694261"/>
            <a:ext cx="1337481" cy="269023"/>
          </a:xfrm>
          <a:prstGeom prst="rect">
            <a:avLst/>
          </a:prstGeom>
          <a:solidFill>
            <a:sysClr val="window" lastClr="FFFFFF"/>
          </a:solidFill>
          <a:ln w="9525">
            <a:noFill/>
            <a:miter lim="800000"/>
            <a:headEnd/>
            <a:tailEnd/>
          </a:ln>
        </p:spPr>
        <p:txBody>
          <a:bodyPr wrap="none" anchor="ctr"/>
          <a:lstStyle/>
          <a:p>
            <a:pPr algn="ctr" defTabSz="1219170" eaLnBrk="0" hangingPunct="0">
              <a:defRPr/>
            </a:pPr>
            <a:r>
              <a:rPr lang="en-GB" sz="2400" kern="0" dirty="0">
                <a:solidFill>
                  <a:prstClr val="black"/>
                </a:solidFill>
                <a:latin typeface="Calibri"/>
                <a:ea typeface="ＭＳ Ｐゴシック" panose="020B0600070205080204" pitchFamily="34" charset="-128"/>
              </a:rPr>
              <a:t>condenser</a:t>
            </a:r>
          </a:p>
        </p:txBody>
      </p:sp>
      <p:sp>
        <p:nvSpPr>
          <p:cNvPr id="40" name="Text Box 20"/>
          <p:cNvSpPr txBox="1">
            <a:spLocks noChangeArrowheads="1"/>
          </p:cNvSpPr>
          <p:nvPr/>
        </p:nvSpPr>
        <p:spPr bwMode="auto">
          <a:xfrm>
            <a:off x="1085854" y="5375647"/>
            <a:ext cx="1149351" cy="379656"/>
          </a:xfrm>
          <a:prstGeom prst="rect">
            <a:avLst/>
          </a:prstGeom>
          <a:solidFill>
            <a:sysClr val="window" lastClr="FFFFFF"/>
          </a:solidFill>
          <a:ln w="9525">
            <a:solidFill>
              <a:sysClr val="window" lastClr="FFFFFF">
                <a:lumMod val="85000"/>
              </a:sysClr>
            </a:solidFill>
            <a:miter lim="800000"/>
            <a:headEnd/>
            <a:tailEnd/>
          </a:ln>
          <a:effectLst>
            <a:outerShdw blurRad="50800" dist="38100" dir="2700000" algn="tl" rotWithShape="0">
              <a:prstClr val="black">
                <a:alpha val="40000"/>
              </a:prstClr>
            </a:outerShdw>
          </a:effectLst>
        </p:spPr>
        <p:txBody>
          <a:bodyPr>
            <a:spAutoFit/>
          </a:bodyPr>
          <a:lstStyle/>
          <a:p>
            <a:pPr algn="ctr" defTabSz="1219170" eaLnBrk="0" hangingPunct="0">
              <a:defRPr/>
            </a:pPr>
            <a:r>
              <a:rPr lang="en-GB" sz="1867" b="1" kern="0" dirty="0">
                <a:solidFill>
                  <a:prstClr val="black">
                    <a:lumMod val="75000"/>
                    <a:lumOff val="25000"/>
                  </a:prstClr>
                </a:solidFill>
                <a:latin typeface="Calibri"/>
                <a:ea typeface="ＭＳ Ｐゴシック" panose="020B0600070205080204" pitchFamily="34" charset="-128"/>
              </a:rPr>
              <a:t>LPLT</a:t>
            </a:r>
          </a:p>
        </p:txBody>
      </p:sp>
      <p:sp>
        <p:nvSpPr>
          <p:cNvPr id="41" name="Text Box 21"/>
          <p:cNvSpPr txBox="1">
            <a:spLocks noChangeArrowheads="1"/>
          </p:cNvSpPr>
          <p:nvPr/>
        </p:nvSpPr>
        <p:spPr bwMode="auto">
          <a:xfrm>
            <a:off x="10128251" y="1127368"/>
            <a:ext cx="1250949" cy="379656"/>
          </a:xfrm>
          <a:prstGeom prst="rect">
            <a:avLst/>
          </a:prstGeom>
          <a:solidFill>
            <a:sysClr val="window" lastClr="FFFFFF"/>
          </a:solidFill>
          <a:ln w="9525">
            <a:solidFill>
              <a:sysClr val="window" lastClr="FFFFFF">
                <a:lumMod val="85000"/>
              </a:sysClr>
            </a:solidFill>
            <a:miter lim="800000"/>
            <a:headEnd/>
            <a:tailEnd/>
          </a:ln>
          <a:effectLst>
            <a:outerShdw blurRad="50800" dist="38100" dir="2700000" algn="tl" rotWithShape="0">
              <a:prstClr val="black">
                <a:alpha val="40000"/>
              </a:prstClr>
            </a:outerShdw>
          </a:effectLst>
        </p:spPr>
        <p:txBody>
          <a:bodyPr>
            <a:spAutoFit/>
          </a:bodyPr>
          <a:lstStyle/>
          <a:p>
            <a:pPr algn="ctr" defTabSz="1219170" eaLnBrk="0" hangingPunct="0">
              <a:defRPr/>
            </a:pPr>
            <a:r>
              <a:rPr lang="en-GB" sz="1867" b="1" kern="0" dirty="0">
                <a:solidFill>
                  <a:prstClr val="black">
                    <a:lumMod val="75000"/>
                    <a:lumOff val="25000"/>
                  </a:prstClr>
                </a:solidFill>
                <a:latin typeface="Calibri"/>
                <a:ea typeface="ＭＳ Ｐゴシック" panose="020B0600070205080204" pitchFamily="34" charset="-128"/>
              </a:rPr>
              <a:t>HPHT</a:t>
            </a:r>
          </a:p>
        </p:txBody>
      </p:sp>
      <p:sp>
        <p:nvSpPr>
          <p:cNvPr id="42" name="Text Box 22"/>
          <p:cNvSpPr txBox="1">
            <a:spLocks noChangeArrowheads="1"/>
          </p:cNvSpPr>
          <p:nvPr/>
        </p:nvSpPr>
        <p:spPr bwMode="auto">
          <a:xfrm>
            <a:off x="1068049" y="1157104"/>
            <a:ext cx="1149351" cy="379656"/>
          </a:xfrm>
          <a:prstGeom prst="rect">
            <a:avLst/>
          </a:prstGeom>
          <a:solidFill>
            <a:sysClr val="window" lastClr="FFFFFF"/>
          </a:solidFill>
          <a:ln w="9525">
            <a:solidFill>
              <a:sysClr val="window" lastClr="FFFFFF">
                <a:lumMod val="85000"/>
              </a:sysClr>
            </a:solidFill>
            <a:miter lim="800000"/>
            <a:headEnd/>
            <a:tailEnd/>
          </a:ln>
          <a:effectLst>
            <a:outerShdw blurRad="50800" dist="38100" dir="2700000" algn="tl" rotWithShape="0">
              <a:prstClr val="black">
                <a:alpha val="40000"/>
              </a:prstClr>
            </a:outerShdw>
          </a:effectLst>
        </p:spPr>
        <p:txBody>
          <a:bodyPr>
            <a:spAutoFit/>
          </a:bodyPr>
          <a:lstStyle/>
          <a:p>
            <a:pPr algn="ctr" defTabSz="1219170" eaLnBrk="0" hangingPunct="0">
              <a:defRPr/>
            </a:pPr>
            <a:r>
              <a:rPr lang="en-GB" sz="1867" b="1" kern="0" dirty="0">
                <a:solidFill>
                  <a:prstClr val="black">
                    <a:lumMod val="75000"/>
                    <a:lumOff val="25000"/>
                  </a:prstClr>
                </a:solidFill>
                <a:latin typeface="Calibri"/>
                <a:ea typeface="ＭＳ Ｐゴシック" panose="020B0600070205080204" pitchFamily="34" charset="-128"/>
              </a:rPr>
              <a:t>LPLT</a:t>
            </a:r>
          </a:p>
        </p:txBody>
      </p:sp>
      <p:sp>
        <p:nvSpPr>
          <p:cNvPr id="43" name="Text Box 23"/>
          <p:cNvSpPr txBox="1">
            <a:spLocks noChangeArrowheads="1"/>
          </p:cNvSpPr>
          <p:nvPr/>
        </p:nvSpPr>
        <p:spPr bwMode="auto">
          <a:xfrm>
            <a:off x="10105480" y="5390515"/>
            <a:ext cx="1250949" cy="379656"/>
          </a:xfrm>
          <a:prstGeom prst="rect">
            <a:avLst/>
          </a:prstGeom>
          <a:solidFill>
            <a:sysClr val="window" lastClr="FFFFFF"/>
          </a:solidFill>
          <a:ln w="9525">
            <a:solidFill>
              <a:sysClr val="window" lastClr="FFFFFF">
                <a:lumMod val="85000"/>
              </a:sysClr>
            </a:solidFill>
            <a:miter lim="800000"/>
            <a:headEnd/>
            <a:tailEnd/>
          </a:ln>
          <a:effectLst>
            <a:outerShdw blurRad="50800" dist="38100" dir="2700000" algn="tl" rotWithShape="0">
              <a:prstClr val="black">
                <a:alpha val="40000"/>
              </a:prstClr>
            </a:outerShdw>
          </a:effectLst>
        </p:spPr>
        <p:txBody>
          <a:bodyPr>
            <a:spAutoFit/>
          </a:bodyPr>
          <a:lstStyle/>
          <a:p>
            <a:pPr algn="ctr" defTabSz="1219170" eaLnBrk="0" hangingPunct="0">
              <a:defRPr/>
            </a:pPr>
            <a:r>
              <a:rPr lang="en-GB" sz="1867" b="1" kern="0" dirty="0">
                <a:solidFill>
                  <a:prstClr val="black">
                    <a:lumMod val="75000"/>
                    <a:lumOff val="25000"/>
                  </a:prstClr>
                </a:solidFill>
                <a:latin typeface="Calibri"/>
                <a:ea typeface="ＭＳ Ｐゴシック" panose="020B0600070205080204" pitchFamily="34" charset="-128"/>
              </a:rPr>
              <a:t>HPLT</a:t>
            </a:r>
          </a:p>
        </p:txBody>
      </p:sp>
      <p:sp>
        <p:nvSpPr>
          <p:cNvPr id="44" name="Text Box 9"/>
          <p:cNvSpPr txBox="1">
            <a:spLocks noChangeArrowheads="1"/>
          </p:cNvSpPr>
          <p:nvPr/>
        </p:nvSpPr>
        <p:spPr bwMode="auto">
          <a:xfrm>
            <a:off x="7381875" y="1368426"/>
            <a:ext cx="1250951" cy="379656"/>
          </a:xfrm>
          <a:prstGeom prst="rect">
            <a:avLst/>
          </a:prstGeom>
          <a:noFill/>
          <a:ln w="9525">
            <a:noFill/>
            <a:miter lim="800000"/>
            <a:headEnd/>
            <a:tailEnd/>
          </a:ln>
        </p:spPr>
        <p:txBody>
          <a:bodyPr>
            <a:spAutoFit/>
          </a:bodyPr>
          <a:lstStyle/>
          <a:p>
            <a:pPr defTabSz="1219170" eaLnBrk="0" hangingPunct="0"/>
            <a:r>
              <a:rPr lang="en-GB" sz="1867" b="1" dirty="0">
                <a:solidFill>
                  <a:srgbClr val="FFFFFF"/>
                </a:solidFill>
                <a:latin typeface="Calibri"/>
                <a:ea typeface="ＭＳ Ｐゴシック" panose="020B0600070205080204" pitchFamily="34" charset="-128"/>
              </a:rPr>
              <a:t>gaseous</a:t>
            </a:r>
          </a:p>
        </p:txBody>
      </p:sp>
    </p:spTree>
    <p:extLst>
      <p:ext uri="{BB962C8B-B14F-4D97-AF65-F5344CB8AC3E}">
        <p14:creationId xmlns:p14="http://schemas.microsoft.com/office/powerpoint/2010/main" val="3375407978"/>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43D5805F-E81B-4670-B562-15BC9F958081}"/>
              </a:ext>
            </a:extLst>
          </p:cNvPr>
          <p:cNvSpPr>
            <a:spLocks noGrp="1"/>
          </p:cNvSpPr>
          <p:nvPr>
            <p:ph type="body" sz="quarter" idx="12"/>
          </p:nvPr>
        </p:nvSpPr>
        <p:spPr>
          <a:xfrm>
            <a:off x="304800" y="990600"/>
            <a:ext cx="6299200" cy="5283200"/>
          </a:xfrm>
        </p:spPr>
        <p:txBody>
          <a:bodyPr/>
          <a:lstStyle/>
          <a:p>
            <a:r>
              <a:rPr lang="en-US" dirty="0"/>
              <a:t>Maintenance</a:t>
            </a:r>
          </a:p>
          <a:p>
            <a:pPr marL="1371566" lvl="1">
              <a:buFont typeface="Arial" panose="020B0604020202020204" pitchFamily="34" charset="0"/>
              <a:buChar char="•"/>
            </a:pPr>
            <a:r>
              <a:rPr lang="en-US" dirty="0"/>
              <a:t>Condensers</a:t>
            </a:r>
          </a:p>
          <a:p>
            <a:pPr marL="1371566" lvl="1">
              <a:buFont typeface="Arial" panose="020B0604020202020204" pitchFamily="34" charset="0"/>
              <a:buChar char="•"/>
            </a:pPr>
            <a:r>
              <a:rPr lang="en-US" dirty="0"/>
              <a:t>Drains</a:t>
            </a:r>
          </a:p>
          <a:p>
            <a:pPr marL="1371566" lvl="1">
              <a:buFont typeface="Arial" panose="020B0604020202020204" pitchFamily="34" charset="0"/>
              <a:buChar char="•"/>
            </a:pPr>
            <a:r>
              <a:rPr lang="en-US" dirty="0"/>
              <a:t>Electrical</a:t>
            </a:r>
          </a:p>
          <a:p>
            <a:pPr marL="1371566" lvl="1">
              <a:buFont typeface="Arial" panose="020B0604020202020204" pitchFamily="34" charset="0"/>
              <a:buChar char="•"/>
            </a:pPr>
            <a:r>
              <a:rPr lang="en-US" dirty="0"/>
              <a:t>Visual Inspection</a:t>
            </a:r>
          </a:p>
          <a:p>
            <a:endParaRPr lang="en-US" dirty="0"/>
          </a:p>
        </p:txBody>
      </p:sp>
      <p:sp>
        <p:nvSpPr>
          <p:cNvPr id="4" name="Text Placeholder 3">
            <a:extLst>
              <a:ext uri="{FF2B5EF4-FFF2-40B4-BE49-F238E27FC236}">
                <a16:creationId xmlns:a16="http://schemas.microsoft.com/office/drawing/2014/main" id="{F7EFD445-B1BD-4F1C-BF00-7554B1D56688}"/>
              </a:ext>
            </a:extLst>
          </p:cNvPr>
          <p:cNvSpPr>
            <a:spLocks noGrp="1"/>
          </p:cNvSpPr>
          <p:nvPr>
            <p:ph type="body" sz="quarter" idx="13"/>
          </p:nvPr>
        </p:nvSpPr>
        <p:spPr>
          <a:xfrm>
            <a:off x="487680" y="-24384"/>
            <a:ext cx="9753600" cy="536448"/>
          </a:xfrm>
        </p:spPr>
        <p:txBody>
          <a:bodyPr/>
          <a:lstStyle/>
          <a:p>
            <a:r>
              <a:rPr lang="en-US" dirty="0"/>
              <a:t>Refrigerated Dryers</a:t>
            </a:r>
          </a:p>
        </p:txBody>
      </p:sp>
      <p:pic>
        <p:nvPicPr>
          <p:cNvPr id="5" name="Picture 4">
            <a:extLst>
              <a:ext uri="{FF2B5EF4-FFF2-40B4-BE49-F238E27FC236}">
                <a16:creationId xmlns:a16="http://schemas.microsoft.com/office/drawing/2014/main" id="{CC85F69B-388F-4773-96F3-A88807FFB332}"/>
              </a:ext>
            </a:extLst>
          </p:cNvPr>
          <p:cNvPicPr>
            <a:picLocks noChangeAspect="1"/>
          </p:cNvPicPr>
          <p:nvPr/>
        </p:nvPicPr>
        <p:blipFill>
          <a:blip r:embed="rId2"/>
          <a:stretch>
            <a:fillRect/>
          </a:stretch>
        </p:blipFill>
        <p:spPr>
          <a:xfrm>
            <a:off x="4267200" y="1627121"/>
            <a:ext cx="4295437" cy="3201804"/>
          </a:xfrm>
          <a:prstGeom prst="rect">
            <a:avLst/>
          </a:prstGeom>
        </p:spPr>
      </p:pic>
      <p:pic>
        <p:nvPicPr>
          <p:cNvPr id="7" name="Picture 6">
            <a:extLst>
              <a:ext uri="{FF2B5EF4-FFF2-40B4-BE49-F238E27FC236}">
                <a16:creationId xmlns:a16="http://schemas.microsoft.com/office/drawing/2014/main" id="{1D06A4A5-AF3E-4EF0-8C1A-856C1900A6FE}"/>
              </a:ext>
            </a:extLst>
          </p:cNvPr>
          <p:cNvPicPr>
            <a:picLocks noChangeAspect="1"/>
          </p:cNvPicPr>
          <p:nvPr/>
        </p:nvPicPr>
        <p:blipFill>
          <a:blip r:embed="rId3"/>
          <a:stretch>
            <a:fillRect/>
          </a:stretch>
        </p:blipFill>
        <p:spPr>
          <a:xfrm>
            <a:off x="8128000" y="2142683"/>
            <a:ext cx="2873805" cy="3835835"/>
          </a:xfrm>
          <a:prstGeom prst="rect">
            <a:avLst/>
          </a:prstGeom>
        </p:spPr>
      </p:pic>
    </p:spTree>
    <p:extLst>
      <p:ext uri="{BB962C8B-B14F-4D97-AF65-F5344CB8AC3E}">
        <p14:creationId xmlns:p14="http://schemas.microsoft.com/office/powerpoint/2010/main" val="4073709574"/>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08000" y="1092200"/>
            <a:ext cx="5892800" cy="609600"/>
          </a:xfrm>
          <a:prstGeom prst="rect">
            <a:avLst/>
          </a:prstGeom>
          <a:solidFill>
            <a:sysClr val="window" lastClr="FFFFFF"/>
          </a:solidFill>
          <a:ln w="9525" cap="flat" cmpd="sng" algn="ctr">
            <a:solidFill>
              <a:sysClr val="window" lastClr="FFFFFF">
                <a:lumMod val="85000"/>
              </a:sysClr>
            </a:solidFill>
            <a:prstDash val="solid"/>
          </a:ln>
          <a:effectLst>
            <a:outerShdw blurRad="50800" dist="38100" dir="2700000" algn="tl" rotWithShape="0">
              <a:prstClr val="black">
                <a:alpha val="40000"/>
              </a:prstClr>
            </a:outerShdw>
          </a:effectLst>
        </p:spPr>
        <p:txBody>
          <a:bodyPr rtlCol="0" anchor="ctr"/>
          <a:lstStyle/>
          <a:p>
            <a:pPr algn="ctr" defTabSz="1219170">
              <a:defRPr/>
            </a:pPr>
            <a:r>
              <a:rPr lang="en-US" sz="2400" b="1" kern="0" dirty="0">
                <a:solidFill>
                  <a:srgbClr val="00529C"/>
                </a:solidFill>
                <a:latin typeface="Calibri"/>
                <a:ea typeface="ＭＳ Ｐゴシック" panose="020B0600070205080204" pitchFamily="34" charset="-128"/>
              </a:rPr>
              <a:t>Dew Points from -4 F (-20 C) to -100 F (-73 C)</a:t>
            </a:r>
            <a:endParaRPr lang="en-US" sz="2400" kern="0" dirty="0">
              <a:solidFill>
                <a:srgbClr val="00529C"/>
              </a:solidFill>
              <a:latin typeface="Calibri"/>
              <a:ea typeface="ＭＳ Ｐゴシック" panose="020B0600070205080204" pitchFamily="34" charset="-128"/>
            </a:endParaRPr>
          </a:p>
        </p:txBody>
      </p:sp>
      <p:sp>
        <p:nvSpPr>
          <p:cNvPr id="6" name="Text Placeholder 3"/>
          <p:cNvSpPr>
            <a:spLocks noGrp="1"/>
          </p:cNvSpPr>
          <p:nvPr>
            <p:ph type="body" sz="quarter" idx="13"/>
          </p:nvPr>
        </p:nvSpPr>
        <p:spPr>
          <a:xfrm>
            <a:off x="487680" y="0"/>
            <a:ext cx="9753600" cy="482600"/>
          </a:xfrm>
        </p:spPr>
        <p:txBody>
          <a:bodyPr/>
          <a:lstStyle/>
          <a:p>
            <a:r>
              <a:rPr lang="en-US" dirty="0"/>
              <a:t>Desiccant Dryers</a:t>
            </a:r>
            <a:endParaRPr lang="en-US" sz="2133" dirty="0"/>
          </a:p>
        </p:txBody>
      </p:sp>
      <p:pic>
        <p:nvPicPr>
          <p:cNvPr id="13" name="Picture 12"/>
          <p:cNvPicPr>
            <a:picLocks noChangeAspect="1"/>
          </p:cNvPicPr>
          <p:nvPr/>
        </p:nvPicPr>
        <p:blipFill>
          <a:blip r:embed="rId2"/>
          <a:stretch>
            <a:fillRect/>
          </a:stretch>
        </p:blipFill>
        <p:spPr>
          <a:xfrm>
            <a:off x="1219200" y="2006601"/>
            <a:ext cx="2920563" cy="4470772"/>
          </a:xfrm>
          <a:prstGeom prst="rect">
            <a:avLst/>
          </a:prstGeom>
        </p:spPr>
      </p:pic>
      <p:pic>
        <p:nvPicPr>
          <p:cNvPr id="2" name="Picture 1">
            <a:extLst>
              <a:ext uri="{FF2B5EF4-FFF2-40B4-BE49-F238E27FC236}">
                <a16:creationId xmlns:a16="http://schemas.microsoft.com/office/drawing/2014/main" id="{BE0981CA-C82A-47B7-A80F-FB30166CAF31}"/>
              </a:ext>
            </a:extLst>
          </p:cNvPr>
          <p:cNvPicPr>
            <a:picLocks noChangeAspect="1"/>
          </p:cNvPicPr>
          <p:nvPr/>
        </p:nvPicPr>
        <p:blipFill>
          <a:blip r:embed="rId3"/>
          <a:stretch>
            <a:fillRect/>
          </a:stretch>
        </p:blipFill>
        <p:spPr>
          <a:xfrm>
            <a:off x="6908801" y="1970237"/>
            <a:ext cx="3522815" cy="4470772"/>
          </a:xfrm>
          <a:prstGeom prst="rect">
            <a:avLst/>
          </a:prstGeom>
        </p:spPr>
      </p:pic>
    </p:spTree>
    <p:extLst>
      <p:ext uri="{BB962C8B-B14F-4D97-AF65-F5344CB8AC3E}">
        <p14:creationId xmlns:p14="http://schemas.microsoft.com/office/powerpoint/2010/main" val="656235340"/>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43D5805F-E81B-4670-B562-15BC9F958081}"/>
              </a:ext>
            </a:extLst>
          </p:cNvPr>
          <p:cNvSpPr>
            <a:spLocks noGrp="1"/>
          </p:cNvSpPr>
          <p:nvPr>
            <p:ph type="body" sz="quarter" idx="12"/>
          </p:nvPr>
        </p:nvSpPr>
        <p:spPr>
          <a:xfrm>
            <a:off x="304800" y="990600"/>
            <a:ext cx="6400800" cy="5283200"/>
          </a:xfrm>
        </p:spPr>
        <p:txBody>
          <a:bodyPr>
            <a:normAutofit/>
          </a:bodyPr>
          <a:lstStyle/>
          <a:p>
            <a:r>
              <a:rPr lang="en-US" dirty="0"/>
              <a:t>Dryer Operation/Components</a:t>
            </a:r>
          </a:p>
          <a:p>
            <a:endParaRPr lang="en-US" dirty="0"/>
          </a:p>
          <a:p>
            <a:r>
              <a:rPr lang="en-US" dirty="0"/>
              <a:t>Dryer Maintenance</a:t>
            </a:r>
          </a:p>
          <a:p>
            <a:pPr marL="1371566" lvl="1">
              <a:buFont typeface="Arial" panose="020B0604020202020204" pitchFamily="34" charset="0"/>
              <a:buChar char="•"/>
            </a:pPr>
            <a:r>
              <a:rPr lang="en-US" dirty="0"/>
              <a:t>Annually</a:t>
            </a:r>
            <a:endParaRPr lang="en-US" sz="1600" dirty="0">
              <a:solidFill>
                <a:schemeClr val="bg1">
                  <a:lumMod val="75000"/>
                </a:schemeClr>
              </a:solidFill>
            </a:endParaRPr>
          </a:p>
          <a:p>
            <a:pPr marL="1904952" lvl="2"/>
            <a:r>
              <a:rPr lang="en-US" sz="1600" dirty="0">
                <a:solidFill>
                  <a:schemeClr val="bg1">
                    <a:lumMod val="75000"/>
                  </a:schemeClr>
                </a:solidFill>
              </a:rPr>
              <a:t>Pre-/Post Filtration</a:t>
            </a:r>
          </a:p>
          <a:p>
            <a:pPr marL="1904952" lvl="2"/>
            <a:r>
              <a:rPr lang="en-US" sz="1600" dirty="0">
                <a:solidFill>
                  <a:schemeClr val="bg1">
                    <a:lumMod val="75000"/>
                  </a:schemeClr>
                </a:solidFill>
              </a:rPr>
              <a:t>Silencers</a:t>
            </a:r>
          </a:p>
          <a:p>
            <a:pPr marL="1904952" lvl="2"/>
            <a:r>
              <a:rPr lang="en-US" sz="1600" dirty="0">
                <a:solidFill>
                  <a:schemeClr val="bg1">
                    <a:lumMod val="75000"/>
                  </a:schemeClr>
                </a:solidFill>
              </a:rPr>
              <a:t>Dew Point Sensors</a:t>
            </a:r>
          </a:p>
          <a:p>
            <a:pPr marL="1904952" lvl="2"/>
            <a:r>
              <a:rPr lang="en-US" sz="1600" dirty="0">
                <a:solidFill>
                  <a:schemeClr val="bg1">
                    <a:lumMod val="75000"/>
                  </a:schemeClr>
                </a:solidFill>
              </a:rPr>
              <a:t>Valve Service</a:t>
            </a:r>
          </a:p>
          <a:p>
            <a:pPr marL="1904952" lvl="2"/>
            <a:r>
              <a:rPr lang="en-US" sz="1600" dirty="0">
                <a:solidFill>
                  <a:schemeClr val="bg1">
                    <a:lumMod val="75000"/>
                  </a:schemeClr>
                </a:solidFill>
              </a:rPr>
              <a:t>Safety Checks</a:t>
            </a:r>
          </a:p>
          <a:p>
            <a:endParaRPr lang="en-US" dirty="0"/>
          </a:p>
          <a:p>
            <a:endParaRPr lang="en-US" dirty="0"/>
          </a:p>
        </p:txBody>
      </p:sp>
      <p:sp>
        <p:nvSpPr>
          <p:cNvPr id="4" name="Text Placeholder 3">
            <a:extLst>
              <a:ext uri="{FF2B5EF4-FFF2-40B4-BE49-F238E27FC236}">
                <a16:creationId xmlns:a16="http://schemas.microsoft.com/office/drawing/2014/main" id="{F7EFD445-B1BD-4F1C-BF00-7554B1D56688}"/>
              </a:ext>
            </a:extLst>
          </p:cNvPr>
          <p:cNvSpPr>
            <a:spLocks noGrp="1"/>
          </p:cNvSpPr>
          <p:nvPr>
            <p:ph type="body" sz="quarter" idx="13"/>
          </p:nvPr>
        </p:nvSpPr>
        <p:spPr>
          <a:xfrm>
            <a:off x="487680" y="-24384"/>
            <a:ext cx="9753600" cy="536448"/>
          </a:xfrm>
        </p:spPr>
        <p:txBody>
          <a:bodyPr/>
          <a:lstStyle/>
          <a:p>
            <a:r>
              <a:rPr lang="en-US" dirty="0"/>
              <a:t>Desiccant Dryers</a:t>
            </a:r>
          </a:p>
        </p:txBody>
      </p:sp>
      <p:pic>
        <p:nvPicPr>
          <p:cNvPr id="5" name="Picture 4">
            <a:extLst>
              <a:ext uri="{FF2B5EF4-FFF2-40B4-BE49-F238E27FC236}">
                <a16:creationId xmlns:a16="http://schemas.microsoft.com/office/drawing/2014/main" id="{057ED2CA-88BF-4966-9FA5-4CBAE18EC81C}"/>
              </a:ext>
            </a:extLst>
          </p:cNvPr>
          <p:cNvPicPr>
            <a:picLocks noChangeAspect="1"/>
          </p:cNvPicPr>
          <p:nvPr/>
        </p:nvPicPr>
        <p:blipFill>
          <a:blip r:embed="rId2"/>
          <a:stretch>
            <a:fillRect/>
          </a:stretch>
        </p:blipFill>
        <p:spPr>
          <a:xfrm>
            <a:off x="8996893" y="685800"/>
            <a:ext cx="2883728" cy="3835400"/>
          </a:xfrm>
          <a:prstGeom prst="rect">
            <a:avLst/>
          </a:prstGeom>
        </p:spPr>
      </p:pic>
      <p:pic>
        <p:nvPicPr>
          <p:cNvPr id="7" name="Picture 6">
            <a:extLst>
              <a:ext uri="{FF2B5EF4-FFF2-40B4-BE49-F238E27FC236}">
                <a16:creationId xmlns:a16="http://schemas.microsoft.com/office/drawing/2014/main" id="{F5104BDB-9CD5-41AD-A250-C2317C47B8C5}"/>
              </a:ext>
            </a:extLst>
          </p:cNvPr>
          <p:cNvPicPr>
            <a:picLocks noChangeAspect="1"/>
          </p:cNvPicPr>
          <p:nvPr/>
        </p:nvPicPr>
        <p:blipFill>
          <a:blip r:embed="rId3"/>
          <a:stretch>
            <a:fillRect/>
          </a:stretch>
        </p:blipFill>
        <p:spPr>
          <a:xfrm>
            <a:off x="4942091" y="3758709"/>
            <a:ext cx="4054803" cy="3041912"/>
          </a:xfrm>
          <a:prstGeom prst="rect">
            <a:avLst/>
          </a:prstGeom>
        </p:spPr>
      </p:pic>
    </p:spTree>
    <p:extLst>
      <p:ext uri="{BB962C8B-B14F-4D97-AF65-F5344CB8AC3E}">
        <p14:creationId xmlns:p14="http://schemas.microsoft.com/office/powerpoint/2010/main" val="773572368"/>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43D5805F-E81B-4670-B562-15BC9F958081}"/>
              </a:ext>
            </a:extLst>
          </p:cNvPr>
          <p:cNvSpPr>
            <a:spLocks noGrp="1"/>
          </p:cNvSpPr>
          <p:nvPr>
            <p:ph type="body" sz="quarter" idx="12"/>
          </p:nvPr>
        </p:nvSpPr>
        <p:spPr>
          <a:xfrm>
            <a:off x="304800" y="990600"/>
            <a:ext cx="6299200" cy="711200"/>
          </a:xfrm>
        </p:spPr>
        <p:txBody>
          <a:bodyPr>
            <a:normAutofit/>
          </a:bodyPr>
          <a:lstStyle/>
          <a:p>
            <a:r>
              <a:rPr lang="en-US" dirty="0"/>
              <a:t>Drain Application/Types</a:t>
            </a:r>
          </a:p>
          <a:p>
            <a:endParaRPr lang="en-US" dirty="0"/>
          </a:p>
          <a:p>
            <a:endParaRPr lang="en-US" dirty="0"/>
          </a:p>
          <a:p>
            <a:pPr lvl="1" indent="0">
              <a:buNone/>
            </a:pPr>
            <a:endParaRPr lang="en-US" dirty="0"/>
          </a:p>
          <a:p>
            <a:pPr marL="1600160" lvl="2" indent="0">
              <a:buNone/>
            </a:pPr>
            <a:endParaRPr lang="en-US" sz="1600" dirty="0">
              <a:solidFill>
                <a:schemeClr val="bg1">
                  <a:lumMod val="75000"/>
                </a:schemeClr>
              </a:solidFill>
            </a:endParaRPr>
          </a:p>
          <a:p>
            <a:endParaRPr lang="en-US" dirty="0"/>
          </a:p>
          <a:p>
            <a:endParaRPr lang="en-US" dirty="0"/>
          </a:p>
        </p:txBody>
      </p:sp>
      <p:sp>
        <p:nvSpPr>
          <p:cNvPr id="4" name="Text Placeholder 3">
            <a:extLst>
              <a:ext uri="{FF2B5EF4-FFF2-40B4-BE49-F238E27FC236}">
                <a16:creationId xmlns:a16="http://schemas.microsoft.com/office/drawing/2014/main" id="{F7EFD445-B1BD-4F1C-BF00-7554B1D56688}"/>
              </a:ext>
            </a:extLst>
          </p:cNvPr>
          <p:cNvSpPr>
            <a:spLocks noGrp="1"/>
          </p:cNvSpPr>
          <p:nvPr>
            <p:ph type="body" sz="quarter" idx="13"/>
          </p:nvPr>
        </p:nvSpPr>
        <p:spPr>
          <a:xfrm>
            <a:off x="487680" y="-24384"/>
            <a:ext cx="9753600" cy="536448"/>
          </a:xfrm>
        </p:spPr>
        <p:txBody>
          <a:bodyPr/>
          <a:lstStyle/>
          <a:p>
            <a:r>
              <a:rPr lang="en-US" dirty="0"/>
              <a:t>Drains</a:t>
            </a:r>
          </a:p>
        </p:txBody>
      </p:sp>
      <p:pic>
        <p:nvPicPr>
          <p:cNvPr id="17" name="Picture 16">
            <a:extLst>
              <a:ext uri="{FF2B5EF4-FFF2-40B4-BE49-F238E27FC236}">
                <a16:creationId xmlns:a16="http://schemas.microsoft.com/office/drawing/2014/main" id="{CCDC4AC2-DA70-4211-9FA6-4FB576992A7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9376"/>
          <a:stretch/>
        </p:blipFill>
        <p:spPr>
          <a:xfrm>
            <a:off x="6816974" y="4610080"/>
            <a:ext cx="2783983" cy="1688297"/>
          </a:xfrm>
          <a:prstGeom prst="rect">
            <a:avLst/>
          </a:prstGeom>
        </p:spPr>
      </p:pic>
      <p:pic>
        <p:nvPicPr>
          <p:cNvPr id="2" name="Picture 1">
            <a:extLst>
              <a:ext uri="{FF2B5EF4-FFF2-40B4-BE49-F238E27FC236}">
                <a16:creationId xmlns:a16="http://schemas.microsoft.com/office/drawing/2014/main" id="{97F71682-994C-459B-A0DF-296764CDDEAE}"/>
              </a:ext>
            </a:extLst>
          </p:cNvPr>
          <p:cNvPicPr>
            <a:picLocks noChangeAspect="1"/>
          </p:cNvPicPr>
          <p:nvPr/>
        </p:nvPicPr>
        <p:blipFill>
          <a:blip r:embed="rId3"/>
          <a:stretch>
            <a:fillRect/>
          </a:stretch>
        </p:blipFill>
        <p:spPr>
          <a:xfrm>
            <a:off x="6214534" y="756830"/>
            <a:ext cx="3543817" cy="3109141"/>
          </a:xfrm>
          <a:prstGeom prst="rect">
            <a:avLst/>
          </a:prstGeom>
        </p:spPr>
      </p:pic>
      <p:pic>
        <p:nvPicPr>
          <p:cNvPr id="9" name="Picture 1038">
            <a:extLst>
              <a:ext uri="{FF2B5EF4-FFF2-40B4-BE49-F238E27FC236}">
                <a16:creationId xmlns:a16="http://schemas.microsoft.com/office/drawing/2014/main" id="{E701C052-3481-4E64-BA5E-76CAB1ABA0F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2061" t="4941" r="31575" b="4150"/>
          <a:stretch/>
        </p:blipFill>
        <p:spPr bwMode="auto">
          <a:xfrm>
            <a:off x="1625600" y="2210096"/>
            <a:ext cx="406400" cy="1016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1037">
            <a:extLst>
              <a:ext uri="{FF2B5EF4-FFF2-40B4-BE49-F238E27FC236}">
                <a16:creationId xmlns:a16="http://schemas.microsoft.com/office/drawing/2014/main" id="{A52C598F-6F5B-4D96-BFA9-F3926A6CEE3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38937" y="1650689"/>
            <a:ext cx="883815" cy="1078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34818614-DEF6-4997-A92F-0545E29B511F}"/>
              </a:ext>
            </a:extLst>
          </p:cNvPr>
          <p:cNvSpPr txBox="1"/>
          <p:nvPr/>
        </p:nvSpPr>
        <p:spPr>
          <a:xfrm>
            <a:off x="1576628" y="3283092"/>
            <a:ext cx="1320800" cy="318100"/>
          </a:xfrm>
          <a:prstGeom prst="rect">
            <a:avLst/>
          </a:prstGeom>
          <a:noFill/>
        </p:spPr>
        <p:txBody>
          <a:bodyPr wrap="square" lIns="0" rtlCol="0">
            <a:spAutoFit/>
          </a:bodyPr>
          <a:lstStyle/>
          <a:p>
            <a:pPr defTabSz="1219170" fontAlgn="base">
              <a:spcBef>
                <a:spcPct val="0"/>
              </a:spcBef>
              <a:spcAft>
                <a:spcPct val="0"/>
              </a:spcAft>
            </a:pPr>
            <a:r>
              <a:rPr lang="en-US" sz="1467" dirty="0">
                <a:solidFill>
                  <a:srgbClr val="86909C"/>
                </a:solidFill>
                <a:latin typeface="Arial" panose="020B0604020202020204" pitchFamily="34" charset="0"/>
                <a:ea typeface="ＭＳ Ｐゴシック" panose="020B0600070205080204" pitchFamily="34" charset="-128"/>
              </a:rPr>
              <a:t>Float</a:t>
            </a:r>
          </a:p>
        </p:txBody>
      </p:sp>
      <p:sp>
        <p:nvSpPr>
          <p:cNvPr id="5" name="TextBox 4">
            <a:extLst>
              <a:ext uri="{FF2B5EF4-FFF2-40B4-BE49-F238E27FC236}">
                <a16:creationId xmlns:a16="http://schemas.microsoft.com/office/drawing/2014/main" id="{922F7799-5189-4CF5-8461-0256C02628CE}"/>
              </a:ext>
            </a:extLst>
          </p:cNvPr>
          <p:cNvSpPr txBox="1"/>
          <p:nvPr/>
        </p:nvSpPr>
        <p:spPr>
          <a:xfrm>
            <a:off x="3352800" y="2728818"/>
            <a:ext cx="1422400" cy="318100"/>
          </a:xfrm>
          <a:prstGeom prst="rect">
            <a:avLst/>
          </a:prstGeom>
          <a:noFill/>
        </p:spPr>
        <p:txBody>
          <a:bodyPr wrap="square" lIns="0" rtlCol="0">
            <a:spAutoFit/>
          </a:bodyPr>
          <a:lstStyle/>
          <a:p>
            <a:pPr defTabSz="1219170" fontAlgn="base">
              <a:spcBef>
                <a:spcPct val="0"/>
              </a:spcBef>
              <a:spcAft>
                <a:spcPct val="0"/>
              </a:spcAft>
            </a:pPr>
            <a:r>
              <a:rPr lang="en-US" sz="1467" dirty="0">
                <a:solidFill>
                  <a:srgbClr val="86909C"/>
                </a:solidFill>
                <a:latin typeface="Arial" panose="020B0604020202020204" pitchFamily="34" charset="0"/>
                <a:ea typeface="ＭＳ Ｐゴシック" panose="020B0600070205080204" pitchFamily="34" charset="-128"/>
              </a:rPr>
              <a:t>Timer/Solenoid</a:t>
            </a:r>
          </a:p>
        </p:txBody>
      </p:sp>
      <p:sp>
        <p:nvSpPr>
          <p:cNvPr id="7" name="TextBox 6">
            <a:extLst>
              <a:ext uri="{FF2B5EF4-FFF2-40B4-BE49-F238E27FC236}">
                <a16:creationId xmlns:a16="http://schemas.microsoft.com/office/drawing/2014/main" id="{99317008-B810-48D3-BBC8-298810A44228}"/>
              </a:ext>
            </a:extLst>
          </p:cNvPr>
          <p:cNvSpPr txBox="1"/>
          <p:nvPr/>
        </p:nvSpPr>
        <p:spPr>
          <a:xfrm>
            <a:off x="8126315" y="4161224"/>
            <a:ext cx="1930400" cy="318100"/>
          </a:xfrm>
          <a:prstGeom prst="rect">
            <a:avLst/>
          </a:prstGeom>
          <a:noFill/>
        </p:spPr>
        <p:txBody>
          <a:bodyPr wrap="square" lIns="0" rtlCol="0">
            <a:spAutoFit/>
          </a:bodyPr>
          <a:lstStyle/>
          <a:p>
            <a:pPr defTabSz="1219170" fontAlgn="base">
              <a:spcBef>
                <a:spcPct val="0"/>
              </a:spcBef>
              <a:spcAft>
                <a:spcPct val="0"/>
              </a:spcAft>
            </a:pPr>
            <a:r>
              <a:rPr lang="en-US" sz="1467" dirty="0">
                <a:solidFill>
                  <a:srgbClr val="86909C"/>
                </a:solidFill>
                <a:latin typeface="Arial" panose="020B0604020202020204" pitchFamily="34" charset="0"/>
                <a:ea typeface="ＭＳ Ｐゴシック" panose="020B0600070205080204" pitchFamily="34" charset="-128"/>
              </a:rPr>
              <a:t>Zero Air Loss</a:t>
            </a:r>
          </a:p>
        </p:txBody>
      </p:sp>
    </p:spTree>
    <p:extLst>
      <p:ext uri="{BB962C8B-B14F-4D97-AF65-F5344CB8AC3E}">
        <p14:creationId xmlns:p14="http://schemas.microsoft.com/office/powerpoint/2010/main" val="3094393296"/>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en-US" dirty="0"/>
              <a:t>Zero Air Loss Drain</a:t>
            </a:r>
          </a:p>
          <a:p>
            <a:endParaRPr lang="en-US" dirty="0"/>
          </a:p>
        </p:txBody>
      </p:sp>
      <p:pic>
        <p:nvPicPr>
          <p:cNvPr id="5" name="Picture 4">
            <a:extLst>
              <a:ext uri="{FF2B5EF4-FFF2-40B4-BE49-F238E27FC236}">
                <a16:creationId xmlns:a16="http://schemas.microsoft.com/office/drawing/2014/main" id="{0AE55847-3557-4FF0-B47F-013BA9F4F05B}"/>
              </a:ext>
            </a:extLst>
          </p:cNvPr>
          <p:cNvPicPr>
            <a:picLocks noChangeAspect="1"/>
          </p:cNvPicPr>
          <p:nvPr/>
        </p:nvPicPr>
        <p:blipFill>
          <a:blip r:embed="rId2"/>
          <a:stretch>
            <a:fillRect/>
          </a:stretch>
        </p:blipFill>
        <p:spPr>
          <a:xfrm>
            <a:off x="3352800" y="889000"/>
            <a:ext cx="7441944" cy="4467971"/>
          </a:xfrm>
          <a:prstGeom prst="rect">
            <a:avLst/>
          </a:prstGeom>
        </p:spPr>
      </p:pic>
    </p:spTree>
    <p:extLst>
      <p:ext uri="{BB962C8B-B14F-4D97-AF65-F5344CB8AC3E}">
        <p14:creationId xmlns:p14="http://schemas.microsoft.com/office/powerpoint/2010/main" val="2116478928"/>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extBox 7"/>
          <p:cNvSpPr txBox="1">
            <a:spLocks noChangeArrowheads="1"/>
          </p:cNvSpPr>
          <p:nvPr/>
        </p:nvSpPr>
        <p:spPr bwMode="auto">
          <a:xfrm>
            <a:off x="1540273" y="1350439"/>
            <a:ext cx="9111455"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fontAlgn="base">
              <a:spcBef>
                <a:spcPct val="0"/>
              </a:spcBef>
              <a:spcAft>
                <a:spcPct val="0"/>
              </a:spcAft>
              <a:defRPr/>
            </a:pPr>
            <a:r>
              <a:rPr lang="en-US" altLang="en-US" sz="2000" b="1" dirty="0">
                <a:solidFill>
                  <a:prstClr val="black"/>
                </a:solidFill>
                <a:latin typeface="+mj-lt"/>
              </a:rPr>
              <a:t>All rights are reserved. The contents of this publication may not be reproduced in whole or in part without consent of Smith Onandia Communications LLC. Smith Onandia Communications LLC does not assume and hereby disclaims any liability to any person for any loss or damage caused by errors or omissions in the material contained herein, regardless of whether such errors result from negligence, accident, or any other cause whatsoever.</a:t>
            </a:r>
          </a:p>
          <a:p>
            <a:pPr algn="ctr" fontAlgn="base">
              <a:spcBef>
                <a:spcPct val="0"/>
              </a:spcBef>
              <a:spcAft>
                <a:spcPct val="0"/>
              </a:spcAft>
              <a:defRPr/>
            </a:pPr>
            <a:endParaRPr lang="en-US" altLang="en-US" sz="2000" b="1" dirty="0">
              <a:solidFill>
                <a:prstClr val="black"/>
              </a:solidFill>
              <a:latin typeface="+mj-lt"/>
            </a:endParaRPr>
          </a:p>
          <a:p>
            <a:pPr algn="ctr" fontAlgn="base">
              <a:spcBef>
                <a:spcPct val="0"/>
              </a:spcBef>
              <a:spcAft>
                <a:spcPct val="0"/>
              </a:spcAft>
              <a:defRPr/>
            </a:pPr>
            <a:r>
              <a:rPr lang="en-US" altLang="en-US" sz="2000" b="1" dirty="0">
                <a:solidFill>
                  <a:prstClr val="black"/>
                </a:solidFill>
                <a:latin typeface="+mj-lt"/>
              </a:rPr>
              <a:t>All materials presented are educational. Each system is unique and must be evaluated on its own merits.</a:t>
            </a:r>
          </a:p>
        </p:txBody>
      </p:sp>
      <p:sp>
        <p:nvSpPr>
          <p:cNvPr id="4" name="Title 1">
            <a:extLst>
              <a:ext uri="{FF2B5EF4-FFF2-40B4-BE49-F238E27FC236}">
                <a16:creationId xmlns:a16="http://schemas.microsoft.com/office/drawing/2014/main" id="{E1D1137A-1C58-428F-9DFB-DE963A9E07D0}"/>
              </a:ext>
            </a:extLst>
          </p:cNvPr>
          <p:cNvSpPr>
            <a:spLocks noGrp="1"/>
          </p:cNvSpPr>
          <p:nvPr>
            <p:ph type="title"/>
          </p:nvPr>
        </p:nvSpPr>
        <p:spPr>
          <a:xfrm>
            <a:off x="1981200" y="152400"/>
            <a:ext cx="8305800" cy="563562"/>
          </a:xfrm>
        </p:spPr>
        <p:txBody>
          <a:bodyPr/>
          <a:lstStyle/>
          <a:p>
            <a:pPr algn="ctr"/>
            <a:r>
              <a:rPr lang="en-US" dirty="0"/>
              <a:t>Disclaimer</a:t>
            </a:r>
          </a:p>
        </p:txBody>
      </p:sp>
    </p:spTree>
    <p:extLst>
      <p:ext uri="{BB962C8B-B14F-4D97-AF65-F5344CB8AC3E}">
        <p14:creationId xmlns:p14="http://schemas.microsoft.com/office/powerpoint/2010/main" val="3488498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7468" b="18459"/>
          <a:stretch/>
        </p:blipFill>
        <p:spPr>
          <a:xfrm>
            <a:off x="0" y="990600"/>
            <a:ext cx="12192000" cy="5080000"/>
          </a:xfrm>
          <a:prstGeom prst="rect">
            <a:avLst/>
          </a:prstGeom>
        </p:spPr>
      </p:pic>
      <p:sp>
        <p:nvSpPr>
          <p:cNvPr id="10" name="Text Placeholder 9"/>
          <p:cNvSpPr>
            <a:spLocks noGrp="1"/>
          </p:cNvSpPr>
          <p:nvPr>
            <p:ph type="body" sz="quarter" idx="13"/>
          </p:nvPr>
        </p:nvSpPr>
        <p:spPr/>
        <p:txBody>
          <a:bodyPr/>
          <a:lstStyle/>
          <a:p>
            <a:r>
              <a:rPr lang="en-US" dirty="0"/>
              <a:t>Compressed Air Treatment – KPI Monitors and Data Loggers</a:t>
            </a:r>
          </a:p>
        </p:txBody>
      </p:sp>
      <p:sp>
        <p:nvSpPr>
          <p:cNvPr id="23" name="TextBox 22"/>
          <p:cNvSpPr txBox="1"/>
          <p:nvPr/>
        </p:nvSpPr>
        <p:spPr>
          <a:xfrm>
            <a:off x="1570945" y="5746560"/>
            <a:ext cx="1117600" cy="256545"/>
          </a:xfrm>
          <a:prstGeom prst="rect">
            <a:avLst/>
          </a:prstGeom>
          <a:noFill/>
        </p:spPr>
        <p:txBody>
          <a:bodyPr wrap="square" lIns="0" rtlCol="0">
            <a:spAutoFit/>
          </a:bodyPr>
          <a:lstStyle/>
          <a:p>
            <a:pPr algn="ctr" defTabSz="1219170" fontAlgn="base">
              <a:spcBef>
                <a:spcPct val="0"/>
              </a:spcBef>
              <a:spcAft>
                <a:spcPct val="0"/>
              </a:spcAft>
            </a:pPr>
            <a:r>
              <a:rPr lang="en-US" sz="1067" dirty="0">
                <a:solidFill>
                  <a:srgbClr val="004696"/>
                </a:solidFill>
                <a:latin typeface="Calibri"/>
                <a:ea typeface="ＭＳ Ｐゴシック" panose="020B0600070205080204" pitchFamily="34" charset="-128"/>
              </a:rPr>
              <a:t>METPOINT BDL</a:t>
            </a:r>
          </a:p>
        </p:txBody>
      </p:sp>
      <p:sp>
        <p:nvSpPr>
          <p:cNvPr id="24" name="TextBox 23"/>
          <p:cNvSpPr txBox="1"/>
          <p:nvPr/>
        </p:nvSpPr>
        <p:spPr>
          <a:xfrm>
            <a:off x="7371915" y="5755612"/>
            <a:ext cx="1365684" cy="256545"/>
          </a:xfrm>
          <a:prstGeom prst="rect">
            <a:avLst/>
          </a:prstGeom>
          <a:noFill/>
        </p:spPr>
        <p:txBody>
          <a:bodyPr wrap="square" lIns="0" rtlCol="0">
            <a:spAutoFit/>
          </a:bodyPr>
          <a:lstStyle/>
          <a:p>
            <a:pPr algn="ctr" defTabSz="1219170" fontAlgn="base">
              <a:spcBef>
                <a:spcPct val="0"/>
              </a:spcBef>
              <a:spcAft>
                <a:spcPct val="0"/>
              </a:spcAft>
            </a:pPr>
            <a:r>
              <a:rPr lang="en-US" sz="1067" dirty="0">
                <a:solidFill>
                  <a:srgbClr val="004696"/>
                </a:solidFill>
                <a:latin typeface="Calibri"/>
                <a:ea typeface="ＭＳ Ｐゴシック" panose="020B0600070205080204" pitchFamily="34" charset="-128"/>
              </a:rPr>
              <a:t>METPOINT DD0081</a:t>
            </a:r>
          </a:p>
        </p:txBody>
      </p:sp>
      <p:sp>
        <p:nvSpPr>
          <p:cNvPr id="25" name="TextBox 24"/>
          <p:cNvSpPr txBox="1"/>
          <p:nvPr/>
        </p:nvSpPr>
        <p:spPr>
          <a:xfrm>
            <a:off x="4673599" y="5722381"/>
            <a:ext cx="1591063" cy="256545"/>
          </a:xfrm>
          <a:prstGeom prst="rect">
            <a:avLst/>
          </a:prstGeom>
          <a:noFill/>
        </p:spPr>
        <p:txBody>
          <a:bodyPr wrap="square" lIns="0" rtlCol="0">
            <a:spAutoFit/>
          </a:bodyPr>
          <a:lstStyle/>
          <a:p>
            <a:pPr algn="ctr" defTabSz="1219170" fontAlgn="base">
              <a:spcBef>
                <a:spcPct val="0"/>
              </a:spcBef>
              <a:spcAft>
                <a:spcPct val="0"/>
              </a:spcAft>
            </a:pPr>
            <a:r>
              <a:rPr lang="en-US" sz="1067" dirty="0">
                <a:solidFill>
                  <a:srgbClr val="004696"/>
                </a:solidFill>
                <a:latin typeface="Calibri"/>
                <a:ea typeface="ＭＳ Ｐゴシック" panose="020B0600070205080204" pitchFamily="34" charset="-128"/>
              </a:rPr>
              <a:t>METPOINT BDL compact</a:t>
            </a:r>
          </a:p>
        </p:txBody>
      </p:sp>
      <p:sp>
        <p:nvSpPr>
          <p:cNvPr id="26" name="TextBox 25"/>
          <p:cNvSpPr txBox="1"/>
          <p:nvPr/>
        </p:nvSpPr>
        <p:spPr>
          <a:xfrm>
            <a:off x="9729032" y="5746560"/>
            <a:ext cx="1117600" cy="256545"/>
          </a:xfrm>
          <a:prstGeom prst="rect">
            <a:avLst/>
          </a:prstGeom>
          <a:noFill/>
        </p:spPr>
        <p:txBody>
          <a:bodyPr wrap="square" lIns="0" rtlCol="0">
            <a:spAutoFit/>
          </a:bodyPr>
          <a:lstStyle/>
          <a:p>
            <a:pPr algn="ctr" defTabSz="1219170" fontAlgn="base">
              <a:spcBef>
                <a:spcPct val="0"/>
              </a:spcBef>
              <a:spcAft>
                <a:spcPct val="0"/>
              </a:spcAft>
            </a:pPr>
            <a:r>
              <a:rPr lang="en-US" sz="1067" dirty="0">
                <a:solidFill>
                  <a:srgbClr val="004696"/>
                </a:solidFill>
                <a:latin typeface="Calibri"/>
                <a:ea typeface="ＭＳ Ｐゴシック" panose="020B0600070205080204" pitchFamily="34" charset="-128"/>
              </a:rPr>
              <a:t>METPOINT UD02</a:t>
            </a:r>
          </a:p>
        </p:txBody>
      </p:sp>
      <p:sp>
        <p:nvSpPr>
          <p:cNvPr id="27" name="Left Bracket 26"/>
          <p:cNvSpPr/>
          <p:nvPr/>
        </p:nvSpPr>
        <p:spPr>
          <a:xfrm rot="16200000">
            <a:off x="2099267" y="5018453"/>
            <a:ext cx="60959" cy="2032000"/>
          </a:xfrm>
          <a:prstGeom prst="leftBracket">
            <a:avLst/>
          </a:prstGeom>
          <a:noFill/>
          <a:ln>
            <a:solidFill>
              <a:srgbClr val="00529C"/>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70" fontAlgn="base">
              <a:spcBef>
                <a:spcPct val="0"/>
              </a:spcBef>
              <a:spcAft>
                <a:spcPct val="0"/>
              </a:spcAft>
            </a:pPr>
            <a:endParaRPr lang="en-US" sz="2400" dirty="0">
              <a:solidFill>
                <a:srgbClr val="DFE8F2"/>
              </a:solidFill>
              <a:latin typeface="Calibri"/>
            </a:endParaRPr>
          </a:p>
        </p:txBody>
      </p:sp>
      <p:sp>
        <p:nvSpPr>
          <p:cNvPr id="28" name="Left Bracket 27"/>
          <p:cNvSpPr/>
          <p:nvPr/>
        </p:nvSpPr>
        <p:spPr>
          <a:xfrm rot="16200000">
            <a:off x="5334002" y="5018455"/>
            <a:ext cx="60959" cy="2032000"/>
          </a:xfrm>
          <a:prstGeom prst="leftBracket">
            <a:avLst/>
          </a:prstGeom>
          <a:noFill/>
          <a:ln>
            <a:solidFill>
              <a:srgbClr val="00529C"/>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70" fontAlgn="base">
              <a:spcBef>
                <a:spcPct val="0"/>
              </a:spcBef>
              <a:spcAft>
                <a:spcPct val="0"/>
              </a:spcAft>
            </a:pPr>
            <a:endParaRPr lang="en-US" sz="2400" dirty="0">
              <a:solidFill>
                <a:srgbClr val="DFE8F2"/>
              </a:solidFill>
              <a:latin typeface="Calibri"/>
            </a:endParaRPr>
          </a:p>
        </p:txBody>
      </p:sp>
      <p:sp>
        <p:nvSpPr>
          <p:cNvPr id="29" name="Left Bracket 28"/>
          <p:cNvSpPr/>
          <p:nvPr/>
        </p:nvSpPr>
        <p:spPr>
          <a:xfrm rot="16200000">
            <a:off x="10301195" y="5024120"/>
            <a:ext cx="60959" cy="2032000"/>
          </a:xfrm>
          <a:prstGeom prst="leftBracket">
            <a:avLst/>
          </a:prstGeom>
          <a:noFill/>
          <a:ln>
            <a:solidFill>
              <a:srgbClr val="00529C"/>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70" fontAlgn="base">
              <a:spcBef>
                <a:spcPct val="0"/>
              </a:spcBef>
              <a:spcAft>
                <a:spcPct val="0"/>
              </a:spcAft>
            </a:pPr>
            <a:endParaRPr lang="en-US" sz="2400" dirty="0">
              <a:solidFill>
                <a:srgbClr val="DFE8F2"/>
              </a:solidFill>
              <a:latin typeface="Calibri"/>
            </a:endParaRPr>
          </a:p>
        </p:txBody>
      </p:sp>
      <p:sp>
        <p:nvSpPr>
          <p:cNvPr id="30" name="Left Bracket 29"/>
          <p:cNvSpPr/>
          <p:nvPr/>
        </p:nvSpPr>
        <p:spPr>
          <a:xfrm rot="16200000">
            <a:off x="8024278" y="5015284"/>
            <a:ext cx="60959" cy="2032000"/>
          </a:xfrm>
          <a:prstGeom prst="leftBracket">
            <a:avLst/>
          </a:prstGeom>
          <a:noFill/>
          <a:ln>
            <a:solidFill>
              <a:srgbClr val="00529C"/>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70" fontAlgn="base">
              <a:spcBef>
                <a:spcPct val="0"/>
              </a:spcBef>
              <a:spcAft>
                <a:spcPct val="0"/>
              </a:spcAft>
            </a:pPr>
            <a:endParaRPr lang="en-US" sz="2400" dirty="0">
              <a:solidFill>
                <a:srgbClr val="DFE8F2"/>
              </a:solidFill>
              <a:latin typeface="Calibri"/>
            </a:endParaRPr>
          </a:p>
        </p:txBody>
      </p:sp>
    </p:spTree>
    <p:extLst>
      <p:ext uri="{BB962C8B-B14F-4D97-AF65-F5344CB8AC3E}">
        <p14:creationId xmlns:p14="http://schemas.microsoft.com/office/powerpoint/2010/main" val="1517716222"/>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en-US" dirty="0"/>
              <a:t>Compressed Air Treatment – Instrumentation Sensor Technology</a:t>
            </a:r>
          </a:p>
        </p:txBody>
      </p:sp>
      <p:pic>
        <p:nvPicPr>
          <p:cNvPr id="4" name="Picture 5" descr="Einschraubfu¦êhl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77071" y="2344099"/>
            <a:ext cx="1201599" cy="413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8"/>
          <p:cNvSpPr txBox="1">
            <a:spLocks noChangeArrowheads="1"/>
          </p:cNvSpPr>
          <p:nvPr/>
        </p:nvSpPr>
        <p:spPr bwMode="auto">
          <a:xfrm>
            <a:off x="445996" y="889000"/>
            <a:ext cx="1847592" cy="790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defTabSz="1219170" fontAlgn="base">
              <a:spcBef>
                <a:spcPct val="0"/>
              </a:spcBef>
              <a:spcAft>
                <a:spcPct val="0"/>
              </a:spcAft>
            </a:pPr>
            <a:r>
              <a:rPr lang="en-US" altLang="en-US" sz="2667" dirty="0">
                <a:solidFill>
                  <a:srgbClr val="00529C"/>
                </a:solidFill>
                <a:latin typeface="Calibri"/>
                <a:ea typeface="ＭＳ Ｐゴシック" panose="020B0600070205080204" pitchFamily="34" charset="-128"/>
                <a:cs typeface="Arial" charset="0"/>
              </a:rPr>
              <a:t>FLM </a:t>
            </a:r>
          </a:p>
          <a:p>
            <a:pPr algn="ctr" defTabSz="1219170" fontAlgn="base">
              <a:spcBef>
                <a:spcPct val="0"/>
              </a:spcBef>
              <a:spcAft>
                <a:spcPct val="0"/>
              </a:spcAft>
            </a:pPr>
            <a:r>
              <a:rPr lang="en-US" altLang="en-US" sz="1867" dirty="0">
                <a:solidFill>
                  <a:srgbClr val="CCDEEC">
                    <a:lumMod val="25000"/>
                  </a:srgbClr>
                </a:solidFill>
                <a:latin typeface="Calibri"/>
                <a:ea typeface="ＭＳ Ｐゴシック" panose="020B0600070205080204" pitchFamily="34" charset="-128"/>
                <a:cs typeface="Arial" charset="0"/>
              </a:rPr>
              <a:t>Flow Meter</a:t>
            </a:r>
          </a:p>
        </p:txBody>
      </p:sp>
      <p:sp>
        <p:nvSpPr>
          <p:cNvPr id="6" name="Text Box 9"/>
          <p:cNvSpPr txBox="1">
            <a:spLocks noChangeArrowheads="1"/>
          </p:cNvSpPr>
          <p:nvPr/>
        </p:nvSpPr>
        <p:spPr bwMode="auto">
          <a:xfrm>
            <a:off x="2466389" y="889418"/>
            <a:ext cx="2105612" cy="790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defTabSz="1219170" fontAlgn="base">
              <a:spcBef>
                <a:spcPct val="0"/>
              </a:spcBef>
              <a:spcAft>
                <a:spcPct val="0"/>
              </a:spcAft>
            </a:pPr>
            <a:r>
              <a:rPr lang="en-US" altLang="en-US" sz="2667" dirty="0">
                <a:solidFill>
                  <a:srgbClr val="00529C"/>
                </a:solidFill>
                <a:latin typeface="Calibri"/>
                <a:ea typeface="ＭＳ Ｐゴシック" panose="020B0600070205080204" pitchFamily="34" charset="-128"/>
                <a:cs typeface="Arial" charset="0"/>
              </a:rPr>
              <a:t>DPM </a:t>
            </a:r>
          </a:p>
          <a:p>
            <a:pPr algn="ctr" defTabSz="1219170" fontAlgn="base">
              <a:spcBef>
                <a:spcPct val="0"/>
              </a:spcBef>
              <a:spcAft>
                <a:spcPct val="0"/>
              </a:spcAft>
            </a:pPr>
            <a:r>
              <a:rPr lang="en-US" altLang="en-US" sz="1867" dirty="0">
                <a:solidFill>
                  <a:srgbClr val="CCDEEC">
                    <a:lumMod val="25000"/>
                  </a:srgbClr>
                </a:solidFill>
                <a:latin typeface="Calibri"/>
                <a:ea typeface="ＭＳ Ｐゴシック" panose="020B0600070205080204" pitchFamily="34" charset="-128"/>
                <a:cs typeface="Arial" charset="0"/>
              </a:rPr>
              <a:t>Dew Point Meter</a:t>
            </a:r>
          </a:p>
        </p:txBody>
      </p:sp>
      <p:sp>
        <p:nvSpPr>
          <p:cNvPr id="7" name="Text Box 10"/>
          <p:cNvSpPr txBox="1">
            <a:spLocks noChangeArrowheads="1"/>
          </p:cNvSpPr>
          <p:nvPr/>
        </p:nvSpPr>
        <p:spPr bwMode="auto">
          <a:xfrm>
            <a:off x="4917601" y="889418"/>
            <a:ext cx="1929012" cy="790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defTabSz="1219170" fontAlgn="base">
              <a:spcBef>
                <a:spcPct val="0"/>
              </a:spcBef>
              <a:spcAft>
                <a:spcPct val="0"/>
              </a:spcAft>
            </a:pPr>
            <a:r>
              <a:rPr lang="en-US" altLang="en-US" sz="2667" dirty="0">
                <a:solidFill>
                  <a:srgbClr val="00529C"/>
                </a:solidFill>
                <a:latin typeface="Calibri"/>
                <a:ea typeface="ＭＳ Ｐゴシック" panose="020B0600070205080204" pitchFamily="34" charset="-128"/>
                <a:cs typeface="Arial" charset="0"/>
              </a:rPr>
              <a:t>SP</a:t>
            </a:r>
          </a:p>
          <a:p>
            <a:pPr algn="ctr" defTabSz="1219170" fontAlgn="base">
              <a:spcBef>
                <a:spcPct val="0"/>
              </a:spcBef>
              <a:spcAft>
                <a:spcPct val="0"/>
              </a:spcAft>
            </a:pPr>
            <a:r>
              <a:rPr lang="en-US" altLang="en-US" sz="1867" dirty="0">
                <a:solidFill>
                  <a:srgbClr val="CCDEEC">
                    <a:lumMod val="25000"/>
                  </a:srgbClr>
                </a:solidFill>
                <a:latin typeface="Calibri"/>
                <a:ea typeface="ＭＳ Ｐゴシック" panose="020B0600070205080204" pitchFamily="34" charset="-128"/>
                <a:cs typeface="Arial" charset="0"/>
              </a:rPr>
              <a:t>Pressure Meter</a:t>
            </a:r>
          </a:p>
        </p:txBody>
      </p:sp>
      <p:sp>
        <p:nvSpPr>
          <p:cNvPr id="8" name="Text Box 11"/>
          <p:cNvSpPr txBox="1">
            <a:spLocks noChangeArrowheads="1"/>
          </p:cNvSpPr>
          <p:nvPr/>
        </p:nvSpPr>
        <p:spPr bwMode="auto">
          <a:xfrm>
            <a:off x="7385490" y="889417"/>
            <a:ext cx="1748517" cy="790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defTabSz="1219170" fontAlgn="base">
              <a:spcBef>
                <a:spcPct val="0"/>
              </a:spcBef>
              <a:spcAft>
                <a:spcPct val="0"/>
              </a:spcAft>
            </a:pPr>
            <a:r>
              <a:rPr lang="en-US" altLang="en-US" sz="2667" dirty="0">
                <a:solidFill>
                  <a:srgbClr val="00529C"/>
                </a:solidFill>
                <a:latin typeface="Calibri"/>
                <a:ea typeface="ＭＳ Ｐゴシック" panose="020B0600070205080204" pitchFamily="34" charset="-128"/>
                <a:cs typeface="Arial" charset="0"/>
              </a:rPr>
              <a:t>AS 109</a:t>
            </a:r>
            <a:endParaRPr lang="en-US" altLang="en-US" sz="2667" i="1" dirty="0">
              <a:solidFill>
                <a:srgbClr val="00529C"/>
              </a:solidFill>
              <a:latin typeface="Calibri"/>
              <a:ea typeface="ＭＳ Ｐゴシック" panose="020B0600070205080204" pitchFamily="34" charset="-128"/>
              <a:cs typeface="Arial" charset="0"/>
            </a:endParaRPr>
          </a:p>
          <a:p>
            <a:pPr algn="ctr" defTabSz="1219170" fontAlgn="base">
              <a:spcBef>
                <a:spcPct val="0"/>
              </a:spcBef>
              <a:spcAft>
                <a:spcPct val="0"/>
              </a:spcAft>
            </a:pPr>
            <a:r>
              <a:rPr lang="en-US" altLang="en-US" sz="1867" dirty="0">
                <a:solidFill>
                  <a:srgbClr val="CCDEEC">
                    <a:lumMod val="25000"/>
                  </a:srgbClr>
                </a:solidFill>
                <a:latin typeface="Calibri"/>
                <a:ea typeface="ＭＳ Ｐゴシック" panose="020B0600070205080204" pitchFamily="34" charset="-128"/>
                <a:cs typeface="Arial" charset="0"/>
              </a:rPr>
              <a:t>Amp Meter</a:t>
            </a:r>
          </a:p>
        </p:txBody>
      </p:sp>
      <p:sp>
        <p:nvSpPr>
          <p:cNvPr id="9" name="Text Box 12"/>
          <p:cNvSpPr txBox="1">
            <a:spLocks noChangeArrowheads="1"/>
          </p:cNvSpPr>
          <p:nvPr/>
        </p:nvSpPr>
        <p:spPr bwMode="auto">
          <a:xfrm>
            <a:off x="9440604" y="881063"/>
            <a:ext cx="2274531" cy="790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defTabSz="1219170" fontAlgn="base">
              <a:spcBef>
                <a:spcPct val="0"/>
              </a:spcBef>
              <a:spcAft>
                <a:spcPct val="0"/>
              </a:spcAft>
            </a:pPr>
            <a:r>
              <a:rPr lang="en-US" altLang="en-US" sz="2667" dirty="0">
                <a:solidFill>
                  <a:srgbClr val="00529C"/>
                </a:solidFill>
                <a:latin typeface="Calibri"/>
                <a:ea typeface="ＭＳ Ｐゴシック" panose="020B0600070205080204" pitchFamily="34" charset="-128"/>
                <a:cs typeface="Arial" charset="0"/>
              </a:rPr>
              <a:t>TS 109</a:t>
            </a:r>
          </a:p>
          <a:p>
            <a:pPr algn="ctr" defTabSz="1219170" fontAlgn="base">
              <a:spcBef>
                <a:spcPct val="0"/>
              </a:spcBef>
              <a:spcAft>
                <a:spcPct val="0"/>
              </a:spcAft>
            </a:pPr>
            <a:r>
              <a:rPr lang="en-US" altLang="en-US" sz="1867" dirty="0">
                <a:solidFill>
                  <a:srgbClr val="CCDEEC">
                    <a:lumMod val="25000"/>
                  </a:srgbClr>
                </a:solidFill>
                <a:latin typeface="Calibri"/>
                <a:ea typeface="ＭＳ Ｐゴシック" panose="020B0600070205080204" pitchFamily="34" charset="-128"/>
                <a:cs typeface="Arial" charset="0"/>
              </a:rPr>
              <a:t>Temperature Meter</a:t>
            </a:r>
          </a:p>
        </p:txBody>
      </p:sp>
      <p:pic>
        <p:nvPicPr>
          <p:cNvPr id="11" name="Picture 10"/>
          <p:cNvPicPr>
            <a:picLocks noChangeAspect="1"/>
          </p:cNvPicPr>
          <p:nvPr/>
        </p:nvPicPr>
        <p:blipFill>
          <a:blip r:embed="rId3"/>
          <a:stretch>
            <a:fillRect/>
          </a:stretch>
        </p:blipFill>
        <p:spPr>
          <a:xfrm>
            <a:off x="2961023" y="2014538"/>
            <a:ext cx="1579515" cy="3536951"/>
          </a:xfrm>
          <a:prstGeom prst="rect">
            <a:avLst/>
          </a:prstGeom>
        </p:spPr>
      </p:pic>
      <p:pic>
        <p:nvPicPr>
          <p:cNvPr id="12" name="Grafik 1"/>
          <p:cNvPicPr>
            <a:picLocks noChangeAspect="1"/>
          </p:cNvPicPr>
          <p:nvPr/>
        </p:nvPicPr>
        <p:blipFill>
          <a:blip r:embed="rId4" cstate="print">
            <a:extLst>
              <a:ext uri="{28A0092B-C50C-407E-A947-70E740481C1C}">
                <a14:useLocalDpi xmlns:a14="http://schemas.microsoft.com/office/drawing/2010/main" val="0"/>
              </a:ext>
            </a:extLst>
          </a:blip>
          <a:srcRect l="38530" t="28656" r="18869" b="29990"/>
          <a:stretch>
            <a:fillRect/>
          </a:stretch>
        </p:blipFill>
        <p:spPr bwMode="auto">
          <a:xfrm>
            <a:off x="5077506" y="2337749"/>
            <a:ext cx="2247857" cy="258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5"/>
          <a:stretch>
            <a:fillRect/>
          </a:stretch>
        </p:blipFill>
        <p:spPr>
          <a:xfrm>
            <a:off x="711200" y="2039938"/>
            <a:ext cx="1111547" cy="4724079"/>
          </a:xfrm>
          <a:prstGeom prst="rect">
            <a:avLst/>
          </a:prstGeom>
        </p:spPr>
      </p:pic>
      <p:pic>
        <p:nvPicPr>
          <p:cNvPr id="15" name="Picture 14">
            <a:extLst>
              <a:ext uri="{FF2B5EF4-FFF2-40B4-BE49-F238E27FC236}">
                <a16:creationId xmlns:a16="http://schemas.microsoft.com/office/drawing/2014/main" id="{64A83D9A-AC82-4F07-91AA-779F2B95EE8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10966" y="2014537"/>
            <a:ext cx="1929639" cy="2717800"/>
          </a:xfrm>
          <a:prstGeom prst="rect">
            <a:avLst/>
          </a:prstGeom>
        </p:spPr>
      </p:pic>
    </p:spTree>
    <p:extLst>
      <p:ext uri="{BB962C8B-B14F-4D97-AF65-F5344CB8AC3E}">
        <p14:creationId xmlns:p14="http://schemas.microsoft.com/office/powerpoint/2010/main" val="3959596655"/>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0A5B9E3-1065-42FE-9580-7BA057762D42}"/>
              </a:ext>
            </a:extLst>
          </p:cNvPr>
          <p:cNvSpPr>
            <a:spLocks noGrp="1"/>
          </p:cNvSpPr>
          <p:nvPr>
            <p:ph type="body" sz="quarter" idx="12"/>
          </p:nvPr>
        </p:nvSpPr>
        <p:spPr>
          <a:xfrm>
            <a:off x="304800" y="990600"/>
            <a:ext cx="11074400" cy="5283200"/>
          </a:xfrm>
        </p:spPr>
        <p:txBody>
          <a:bodyPr anchor="ctr">
            <a:normAutofit fontScale="92500" lnSpcReduction="10000"/>
          </a:bodyPr>
          <a:lstStyle/>
          <a:p>
            <a:pPr algn="ctr"/>
            <a:endParaRPr lang="en-US" sz="4267" dirty="0"/>
          </a:p>
          <a:p>
            <a:pPr algn="ctr"/>
            <a:endParaRPr lang="en-US" sz="4267" dirty="0"/>
          </a:p>
          <a:p>
            <a:pPr algn="ctr"/>
            <a:r>
              <a:rPr lang="en-US" sz="4267" dirty="0"/>
              <a:t>Thank You!</a:t>
            </a:r>
          </a:p>
          <a:p>
            <a:pPr algn="ctr"/>
            <a:endParaRPr lang="en-US" sz="4267" dirty="0"/>
          </a:p>
          <a:p>
            <a:pPr algn="ctr"/>
            <a:r>
              <a:rPr lang="en-US" sz="2400" b="1" dirty="0">
                <a:latin typeface="Calibri" panose="020F0502020204030204" pitchFamily="34" charset="0"/>
                <a:ea typeface="Calibri" panose="020F0502020204030204" pitchFamily="34" charset="0"/>
              </a:rPr>
              <a:t>BEKO TECHNOLOGIES, CORP. </a:t>
            </a:r>
            <a:br>
              <a:rPr lang="en-US" sz="2400" b="1" dirty="0">
                <a:latin typeface="Calibri" panose="020F0502020204030204" pitchFamily="34" charset="0"/>
                <a:ea typeface="Calibri" panose="020F0502020204030204" pitchFamily="34" charset="0"/>
              </a:rPr>
            </a:br>
            <a:r>
              <a:rPr lang="en-US" sz="2400" b="1" dirty="0">
                <a:latin typeface="Calibri" panose="020F0502020204030204" pitchFamily="34" charset="0"/>
                <a:ea typeface="Calibri" panose="020F0502020204030204" pitchFamily="34" charset="0"/>
              </a:rPr>
              <a:t>900 Great SW Parkway SW </a:t>
            </a:r>
            <a:br>
              <a:rPr lang="en-US" sz="2400" b="1" dirty="0">
                <a:latin typeface="Calibri" panose="020F0502020204030204" pitchFamily="34" charset="0"/>
                <a:ea typeface="Calibri" panose="020F0502020204030204" pitchFamily="34" charset="0"/>
              </a:rPr>
            </a:br>
            <a:r>
              <a:rPr lang="en-US" sz="2400" b="1" dirty="0">
                <a:latin typeface="Calibri" panose="020F0502020204030204" pitchFamily="34" charset="0"/>
                <a:ea typeface="Calibri" panose="020F0502020204030204" pitchFamily="34" charset="0"/>
              </a:rPr>
              <a:t>Atlanta, GA 30336 </a:t>
            </a:r>
            <a:br>
              <a:rPr lang="en-US" sz="2400" b="1" dirty="0">
                <a:latin typeface="Calibri" panose="020F0502020204030204" pitchFamily="34" charset="0"/>
                <a:ea typeface="Calibri" panose="020F0502020204030204" pitchFamily="34" charset="0"/>
              </a:rPr>
            </a:br>
            <a:r>
              <a:rPr lang="en-US" sz="2400" b="1" dirty="0">
                <a:latin typeface="Calibri" panose="020F0502020204030204" pitchFamily="34" charset="0"/>
                <a:ea typeface="Calibri" panose="020F0502020204030204" pitchFamily="34" charset="0"/>
              </a:rPr>
              <a:t>UNITED STATES </a:t>
            </a:r>
            <a:br>
              <a:rPr lang="en-US" sz="2400" b="1" dirty="0">
                <a:latin typeface="Calibri" panose="020F0502020204030204" pitchFamily="34" charset="0"/>
                <a:ea typeface="Calibri" panose="020F0502020204030204" pitchFamily="34" charset="0"/>
              </a:rPr>
            </a:br>
            <a:r>
              <a:rPr lang="en-US" sz="2400" b="1" dirty="0">
                <a:latin typeface="Calibri" panose="020F0502020204030204" pitchFamily="34" charset="0"/>
                <a:ea typeface="Calibri" panose="020F0502020204030204" pitchFamily="34" charset="0"/>
              </a:rPr>
              <a:t>+1 (800) 235-6797</a:t>
            </a:r>
            <a:br>
              <a:rPr lang="en-US" sz="2400" b="1" dirty="0">
                <a:latin typeface="Calibri" panose="020F0502020204030204" pitchFamily="34" charset="0"/>
                <a:ea typeface="Calibri" panose="020F0502020204030204" pitchFamily="34" charset="0"/>
              </a:rPr>
            </a:br>
            <a:r>
              <a:rPr lang="en-US" sz="2400" b="1" u="sng" dirty="0">
                <a:solidFill>
                  <a:srgbClr val="0563C1"/>
                </a:solidFill>
                <a:latin typeface="Calibri" panose="020F0502020204030204" pitchFamily="34" charset="0"/>
                <a:ea typeface="Calibri" panose="020F0502020204030204" pitchFamily="34" charset="0"/>
                <a:hlinkClick r:id="rId2"/>
              </a:rPr>
              <a:t>www.bekousa.com</a:t>
            </a:r>
            <a:endParaRPr lang="en-US" sz="2400" dirty="0">
              <a:latin typeface="Calibri" panose="020F0502020204030204" pitchFamily="34" charset="0"/>
              <a:ea typeface="Calibri" panose="020F0502020204030204" pitchFamily="34" charset="0"/>
            </a:endParaRPr>
          </a:p>
          <a:p>
            <a:pPr algn="ctr"/>
            <a:r>
              <a:rPr lang="en-US" sz="2400" b="1" dirty="0">
                <a:latin typeface="Calibri" panose="020F0502020204030204" pitchFamily="34" charset="0"/>
                <a:ea typeface="Calibri" panose="020F0502020204030204" pitchFamily="34" charset="0"/>
              </a:rPr>
              <a:t>Sales Contact Information:</a:t>
            </a:r>
            <a:br>
              <a:rPr lang="en-US" sz="2400" b="1" dirty="0">
                <a:latin typeface="Calibri" panose="020F0502020204030204" pitchFamily="34" charset="0"/>
                <a:ea typeface="Calibri" panose="020F0502020204030204" pitchFamily="34" charset="0"/>
              </a:rPr>
            </a:br>
            <a:r>
              <a:rPr lang="en-US" sz="2400" b="1" u="sng" dirty="0">
                <a:solidFill>
                  <a:srgbClr val="0563C1"/>
                </a:solidFill>
                <a:latin typeface="Calibri" panose="020F0502020204030204" pitchFamily="34" charset="0"/>
                <a:ea typeface="Calibri" panose="020F0502020204030204" pitchFamily="34" charset="0"/>
                <a:hlinkClick r:id="rId3"/>
              </a:rPr>
              <a:t>https://www.beko-technologies.us/en-us/contact</a:t>
            </a:r>
            <a:endParaRPr lang="en-US" sz="2400" dirty="0">
              <a:latin typeface="Calibri" panose="020F0502020204030204" pitchFamily="34" charset="0"/>
              <a:ea typeface="Calibri" panose="020F0502020204030204" pitchFamily="34" charset="0"/>
            </a:endParaRPr>
          </a:p>
          <a:p>
            <a:pPr algn="ctr"/>
            <a:endParaRPr lang="en-US" sz="4267" dirty="0"/>
          </a:p>
          <a:p>
            <a:pPr algn="ctr"/>
            <a:endParaRPr lang="en-US" sz="4267" dirty="0"/>
          </a:p>
        </p:txBody>
      </p:sp>
      <p:sp>
        <p:nvSpPr>
          <p:cNvPr id="4" name="Text Placeholder 3">
            <a:extLst>
              <a:ext uri="{FF2B5EF4-FFF2-40B4-BE49-F238E27FC236}">
                <a16:creationId xmlns:a16="http://schemas.microsoft.com/office/drawing/2014/main" id="{1ECF2239-3E53-4FC2-A5B6-A61146B0FA36}"/>
              </a:ext>
            </a:extLst>
          </p:cNvPr>
          <p:cNvSpPr>
            <a:spLocks noGrp="1"/>
          </p:cNvSpPr>
          <p:nvPr>
            <p:ph type="body" sz="quarter" idx="13"/>
          </p:nvPr>
        </p:nvSpPr>
        <p:spPr/>
        <p:txBody>
          <a:bodyPr/>
          <a:lstStyle/>
          <a:p>
            <a:r>
              <a:rPr lang="en-US" dirty="0"/>
              <a:t>To Conclude</a:t>
            </a:r>
          </a:p>
        </p:txBody>
      </p:sp>
    </p:spTree>
    <p:extLst>
      <p:ext uri="{BB962C8B-B14F-4D97-AF65-F5344CB8AC3E}">
        <p14:creationId xmlns:p14="http://schemas.microsoft.com/office/powerpoint/2010/main" val="2928349468"/>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9" name="TextBox 7"/>
          <p:cNvSpPr txBox="1">
            <a:spLocks noChangeArrowheads="1"/>
          </p:cNvSpPr>
          <p:nvPr/>
        </p:nvSpPr>
        <p:spPr bwMode="auto">
          <a:xfrm>
            <a:off x="839989" y="3011940"/>
            <a:ext cx="7542011"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defRPr/>
            </a:pPr>
            <a:r>
              <a:rPr lang="en-US" altLang="en-US" sz="2000" dirty="0">
                <a:solidFill>
                  <a:prstClr val="black"/>
                </a:solidFill>
                <a:latin typeface="+mj-lt"/>
              </a:rPr>
              <a:t>Please submit any questions through the Question Window on your </a:t>
            </a:r>
            <a:r>
              <a:rPr lang="en-US" altLang="en-US" sz="2000" dirty="0" err="1">
                <a:solidFill>
                  <a:prstClr val="black"/>
                </a:solidFill>
                <a:latin typeface="+mj-lt"/>
              </a:rPr>
              <a:t>GoToWebinar</a:t>
            </a:r>
            <a:r>
              <a:rPr lang="en-US" altLang="en-US" sz="2000" dirty="0">
                <a:solidFill>
                  <a:prstClr val="black"/>
                </a:solidFill>
                <a:latin typeface="+mj-lt"/>
              </a:rPr>
              <a:t> interface, directing them to Compressed Air Best Practices Magazine. Our panelists will do their best to address your questions and will follow up with you on anything that goes unanswered during this session. </a:t>
            </a:r>
          </a:p>
          <a:p>
            <a:pPr fontAlgn="base">
              <a:spcBef>
                <a:spcPct val="0"/>
              </a:spcBef>
              <a:spcAft>
                <a:spcPct val="0"/>
              </a:spcAft>
              <a:defRPr/>
            </a:pPr>
            <a:r>
              <a:rPr lang="en-US" altLang="en-US" sz="2000" b="1" dirty="0">
                <a:solidFill>
                  <a:prstClr val="black"/>
                </a:solidFill>
                <a:latin typeface="+mj-lt"/>
              </a:rPr>
              <a:t>Thank you for attending!</a:t>
            </a:r>
          </a:p>
        </p:txBody>
      </p:sp>
      <p:sp>
        <p:nvSpPr>
          <p:cNvPr id="14" name="Subtitle 13">
            <a:extLst>
              <a:ext uri="{FF2B5EF4-FFF2-40B4-BE49-F238E27FC236}">
                <a16:creationId xmlns:a16="http://schemas.microsoft.com/office/drawing/2014/main" id="{FE5354C5-89D0-47DE-8C4A-BEE50BA88786}"/>
              </a:ext>
            </a:extLst>
          </p:cNvPr>
          <p:cNvSpPr txBox="1">
            <a:spLocks/>
          </p:cNvSpPr>
          <p:nvPr/>
        </p:nvSpPr>
        <p:spPr bwMode="auto">
          <a:xfrm>
            <a:off x="5086350" y="2312670"/>
            <a:ext cx="2019300"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fontAlgn="base">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fontAlgn="base">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fontAlgn="base">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fontAlgn="base">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fontAlgn="base">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defRPr/>
            </a:pPr>
            <a:r>
              <a:rPr lang="en-US" altLang="en-US" sz="2800" b="1" dirty="0">
                <a:solidFill>
                  <a:sysClr val="windowText" lastClr="000000"/>
                </a:solidFill>
                <a:latin typeface="Calibri" panose="020F0502020204030204"/>
              </a:rPr>
              <a:t>Q&amp;A</a:t>
            </a:r>
          </a:p>
          <a:p>
            <a:pPr>
              <a:defRPr/>
            </a:pPr>
            <a:endParaRPr lang="en-US" altLang="en-US" dirty="0">
              <a:solidFill>
                <a:sysClr val="windowText" lastClr="000000"/>
              </a:solidFill>
              <a:latin typeface="Calibri" panose="020F0502020204030204"/>
            </a:endParaRPr>
          </a:p>
        </p:txBody>
      </p:sp>
      <p:sp>
        <p:nvSpPr>
          <p:cNvPr id="7" name="Title 1">
            <a:extLst>
              <a:ext uri="{FF2B5EF4-FFF2-40B4-BE49-F238E27FC236}">
                <a16:creationId xmlns:a16="http://schemas.microsoft.com/office/drawing/2014/main" id="{8C558374-4FA9-41D8-9CF6-303C693E1729}"/>
              </a:ext>
            </a:extLst>
          </p:cNvPr>
          <p:cNvSpPr txBox="1">
            <a:spLocks/>
          </p:cNvSpPr>
          <p:nvPr/>
        </p:nvSpPr>
        <p:spPr bwMode="auto">
          <a:xfrm>
            <a:off x="1219200" y="1291516"/>
            <a:ext cx="1005840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Autofit/>
          </a:bodyPr>
          <a:lstStyle>
            <a:lvl1pPr algn="ctr" rtl="0" fontAlgn="base">
              <a:lnSpc>
                <a:spcPct val="90000"/>
              </a:lnSpc>
              <a:spcBef>
                <a:spcPct val="0"/>
              </a:spcBef>
              <a:spcAft>
                <a:spcPct val="0"/>
              </a:spcAft>
              <a:defRPr sz="60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fontAlgn="auto">
              <a:spcAft>
                <a:spcPts val="0"/>
              </a:spcAft>
              <a:defRPr/>
            </a:pPr>
            <a:r>
              <a:rPr lang="en-US" sz="3200" b="1" dirty="0">
                <a:solidFill>
                  <a:schemeClr val="accent4"/>
                </a:solidFill>
              </a:rPr>
              <a:t>Dryer/Filter Quality KPI’s: Dew Point/Pressure Before Summer Hits </a:t>
            </a:r>
          </a:p>
        </p:txBody>
      </p:sp>
      <p:sp>
        <p:nvSpPr>
          <p:cNvPr id="2" name="TextBox 1">
            <a:extLst>
              <a:ext uri="{FF2B5EF4-FFF2-40B4-BE49-F238E27FC236}">
                <a16:creationId xmlns:a16="http://schemas.microsoft.com/office/drawing/2014/main" id="{D5B31B15-D9F9-4DD4-B1EA-82E3226842CF}"/>
              </a:ext>
            </a:extLst>
          </p:cNvPr>
          <p:cNvSpPr txBox="1">
            <a:spLocks noChangeArrowheads="1"/>
          </p:cNvSpPr>
          <p:nvPr/>
        </p:nvSpPr>
        <p:spPr bwMode="auto">
          <a:xfrm>
            <a:off x="10034939" y="3617064"/>
            <a:ext cx="13170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defRPr/>
            </a:pPr>
            <a:r>
              <a:rPr lang="en-US" altLang="en-US" sz="1600" dirty="0">
                <a:solidFill>
                  <a:prstClr val="black"/>
                </a:solidFill>
                <a:cs typeface="Arial" panose="020B0604020202020204" pitchFamily="34" charset="0"/>
              </a:rPr>
              <a:t>Sponsored by</a:t>
            </a:r>
          </a:p>
        </p:txBody>
      </p:sp>
      <p:pic>
        <p:nvPicPr>
          <p:cNvPr id="8" name="Picture 7">
            <a:extLst>
              <a:ext uri="{FF2B5EF4-FFF2-40B4-BE49-F238E27FC236}">
                <a16:creationId xmlns:a16="http://schemas.microsoft.com/office/drawing/2014/main" id="{1B36D74B-7989-4E23-AC0F-2D80072BA7A3}"/>
              </a:ext>
            </a:extLst>
          </p:cNvPr>
          <p:cNvPicPr>
            <a:picLocks noChangeAspect="1"/>
          </p:cNvPicPr>
          <p:nvPr/>
        </p:nvPicPr>
        <p:blipFill>
          <a:blip r:embed="rId2"/>
          <a:stretch>
            <a:fillRect/>
          </a:stretch>
        </p:blipFill>
        <p:spPr>
          <a:xfrm>
            <a:off x="9860037" y="3955618"/>
            <a:ext cx="1666875" cy="1247775"/>
          </a:xfrm>
          <a:prstGeom prst="rect">
            <a:avLst/>
          </a:prstGeom>
        </p:spPr>
      </p:pic>
    </p:spTree>
    <p:extLst>
      <p:ext uri="{BB962C8B-B14F-4D97-AF65-F5344CB8AC3E}">
        <p14:creationId xmlns:p14="http://schemas.microsoft.com/office/powerpoint/2010/main" val="3388516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9" name="TextBox 7"/>
          <p:cNvSpPr txBox="1">
            <a:spLocks noChangeArrowheads="1"/>
          </p:cNvSpPr>
          <p:nvPr/>
        </p:nvSpPr>
        <p:spPr bwMode="auto">
          <a:xfrm>
            <a:off x="1859684" y="1564129"/>
            <a:ext cx="847263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0" fontAlgn="base" hangingPunct="0">
              <a:spcBef>
                <a:spcPct val="0"/>
              </a:spcBef>
              <a:spcAft>
                <a:spcPct val="0"/>
              </a:spcAft>
              <a:defRPr/>
            </a:pPr>
            <a:r>
              <a:rPr lang="en-US" altLang="en-US" sz="2400" kern="0" dirty="0">
                <a:solidFill>
                  <a:prstClr val="black"/>
                </a:solidFill>
                <a:latin typeface="+mj-lt"/>
              </a:rPr>
              <a:t>The recording and slides of this webinar will be made available to attendees via email later today. </a:t>
            </a:r>
          </a:p>
          <a:p>
            <a:pPr algn="ctr" eaLnBrk="0" fontAlgn="base" hangingPunct="0">
              <a:spcBef>
                <a:spcPct val="0"/>
              </a:spcBef>
              <a:spcAft>
                <a:spcPct val="0"/>
              </a:spcAft>
              <a:defRPr/>
            </a:pPr>
            <a:endParaRPr lang="en-US" altLang="en-US" sz="2400" kern="0" dirty="0">
              <a:solidFill>
                <a:prstClr val="black"/>
              </a:solidFill>
              <a:latin typeface="+mj-lt"/>
            </a:endParaRPr>
          </a:p>
          <a:p>
            <a:pPr algn="ctr" eaLnBrk="0" fontAlgn="base" hangingPunct="0">
              <a:spcBef>
                <a:spcPct val="0"/>
              </a:spcBef>
              <a:spcAft>
                <a:spcPct val="0"/>
              </a:spcAft>
              <a:defRPr/>
            </a:pPr>
            <a:r>
              <a:rPr lang="en-US" altLang="en-US" sz="2400" kern="0" dirty="0">
                <a:solidFill>
                  <a:prstClr val="black"/>
                </a:solidFill>
                <a:latin typeface="+mj-lt"/>
              </a:rPr>
              <a:t>PDH Certificates will be e-mailed to Attendees within 2 days.</a:t>
            </a:r>
            <a:endParaRPr lang="en-US" altLang="en-US" sz="2400" b="1" kern="0" dirty="0">
              <a:solidFill>
                <a:prstClr val="black"/>
              </a:solidFill>
              <a:latin typeface="+mj-lt"/>
            </a:endParaRPr>
          </a:p>
        </p:txBody>
      </p:sp>
      <p:sp>
        <p:nvSpPr>
          <p:cNvPr id="12" name="Title 1">
            <a:extLst>
              <a:ext uri="{FF2B5EF4-FFF2-40B4-BE49-F238E27FC236}">
                <a16:creationId xmlns:a16="http://schemas.microsoft.com/office/drawing/2014/main" id="{60B226DA-101F-4830-B78E-81F720F44D4D}"/>
              </a:ext>
            </a:extLst>
          </p:cNvPr>
          <p:cNvSpPr>
            <a:spLocks noGrp="1"/>
          </p:cNvSpPr>
          <p:nvPr>
            <p:ph type="title"/>
          </p:nvPr>
        </p:nvSpPr>
        <p:spPr>
          <a:xfrm>
            <a:off x="1981200" y="152400"/>
            <a:ext cx="8305800" cy="563562"/>
          </a:xfrm>
        </p:spPr>
        <p:txBody>
          <a:bodyPr/>
          <a:lstStyle/>
          <a:p>
            <a:pPr algn="ctr"/>
            <a:r>
              <a:rPr lang="en-US" dirty="0"/>
              <a:t>Thank you for attending!</a:t>
            </a:r>
          </a:p>
        </p:txBody>
      </p:sp>
    </p:spTree>
    <p:extLst>
      <p:ext uri="{BB962C8B-B14F-4D97-AF65-F5344CB8AC3E}">
        <p14:creationId xmlns:p14="http://schemas.microsoft.com/office/powerpoint/2010/main" val="1046322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1926C33-8650-4869-85E8-3400B3EBAF0A}"/>
              </a:ext>
            </a:extLst>
          </p:cNvPr>
          <p:cNvSpPr txBox="1"/>
          <p:nvPr/>
        </p:nvSpPr>
        <p:spPr>
          <a:xfrm>
            <a:off x="2667000" y="5029200"/>
            <a:ext cx="6629399" cy="1107996"/>
          </a:xfrm>
          <a:prstGeom prst="rect">
            <a:avLst/>
          </a:prstGeom>
          <a:noFill/>
        </p:spPr>
        <p:txBody>
          <a:bodyPr wrap="square">
            <a:spAutoFit/>
          </a:bodyPr>
          <a:lstStyle/>
          <a:p>
            <a:pPr algn="ctr">
              <a:defRPr/>
            </a:pPr>
            <a:r>
              <a:rPr lang="en-US" sz="1600" b="1" kern="0" dirty="0">
                <a:solidFill>
                  <a:sysClr val="windowText" lastClr="000000"/>
                </a:solidFill>
                <a:latin typeface="Calibri" panose="020F0502020204030204"/>
              </a:rPr>
              <a:t>Thursday, July 15, 2021 – 2:00 PM EST</a:t>
            </a:r>
          </a:p>
          <a:p>
            <a:pPr algn="ctr">
              <a:defRPr/>
            </a:pPr>
            <a:r>
              <a:rPr lang="en-US" sz="1600" kern="0" dirty="0">
                <a:solidFill>
                  <a:sysClr val="windowText" lastClr="000000"/>
                </a:solidFill>
                <a:latin typeface="Calibri" panose="020F0502020204030204"/>
              </a:rPr>
              <a:t>Register for free at</a:t>
            </a:r>
          </a:p>
          <a:p>
            <a:pPr algn="ctr">
              <a:defRPr/>
            </a:pPr>
            <a:r>
              <a:rPr lang="en-US" sz="1600" kern="0" dirty="0">
                <a:solidFill>
                  <a:sysClr val="windowText" lastClr="000000"/>
                </a:solidFill>
                <a:latin typeface="Calibri" panose="020F0502020204030204"/>
                <a:hlinkClick r:id="rId3"/>
              </a:rPr>
              <a:t>www.airbestpractices.com/magazine/webinars</a:t>
            </a:r>
          </a:p>
          <a:p>
            <a:pPr algn="ctr">
              <a:defRPr/>
            </a:pPr>
            <a:endParaRPr lang="en-US" kern="0" dirty="0">
              <a:solidFill>
                <a:sysClr val="windowText" lastClr="000000"/>
              </a:solidFill>
              <a:latin typeface="Calibri" panose="020F0502020204030204"/>
            </a:endParaRPr>
          </a:p>
        </p:txBody>
      </p:sp>
      <p:sp>
        <p:nvSpPr>
          <p:cNvPr id="10" name="Title 1">
            <a:extLst>
              <a:ext uri="{FF2B5EF4-FFF2-40B4-BE49-F238E27FC236}">
                <a16:creationId xmlns:a16="http://schemas.microsoft.com/office/drawing/2014/main" id="{EE7111DF-B3FD-46B5-980C-08DAA98737AF}"/>
              </a:ext>
            </a:extLst>
          </p:cNvPr>
          <p:cNvSpPr txBox="1">
            <a:spLocks/>
          </p:cNvSpPr>
          <p:nvPr/>
        </p:nvSpPr>
        <p:spPr>
          <a:xfrm>
            <a:off x="2279381" y="1395887"/>
            <a:ext cx="7633234" cy="738664"/>
          </a:xfrm>
          <a:prstGeom prst="rect">
            <a:avLst/>
          </a:prstGeom>
        </p:spPr>
        <p:txBody>
          <a:bodyPr vert="horz" rtlCol="0" anchor="b">
            <a:normAutofit fontScale="97500" lnSpcReduction="10000"/>
          </a:bodyPr>
          <a:lstStyle>
            <a:lvl1pPr algn="l" rtl="0" eaLnBrk="1" latinLnBrk="0" hangingPunct="1">
              <a:spcBef>
                <a:spcPct val="0"/>
              </a:spcBef>
              <a:buNone/>
              <a:defRPr kumimoji="0" sz="3000" b="0" kern="1200" cap="none" baseline="0">
                <a:solidFill>
                  <a:schemeClr val="accent4"/>
                </a:solidFill>
                <a:latin typeface="+mj-lt"/>
                <a:ea typeface="+mj-ea"/>
                <a:cs typeface="+mj-cs"/>
              </a:defRPr>
            </a:lvl1pPr>
          </a:lstStyle>
          <a:p>
            <a:pPr algn="ctr"/>
            <a:r>
              <a:rPr lang="en-US" sz="2000" b="1" dirty="0">
                <a:cs typeface="Arial"/>
              </a:rPr>
              <a:t>July 2021 Webinar</a:t>
            </a:r>
            <a:br>
              <a:rPr lang="en-US" sz="2400" b="1" dirty="0">
                <a:solidFill>
                  <a:srgbClr val="85214B"/>
                </a:solidFill>
                <a:cs typeface="Arial"/>
              </a:rPr>
            </a:br>
            <a:r>
              <a:rPr lang="en-US" sz="2400" b="1" dirty="0">
                <a:solidFill>
                  <a:srgbClr val="008944"/>
                </a:solidFill>
                <a:latin typeface="Arial" panose="020B0604020202020204" pitchFamily="34" charset="0"/>
              </a:rPr>
              <a:t> Aeration Blower Control Strategies</a:t>
            </a:r>
          </a:p>
          <a:p>
            <a:pPr algn="ctr">
              <a:defRPr/>
            </a:pPr>
            <a:endParaRPr lang="en-US" sz="2400" b="1" dirty="0">
              <a:solidFill>
                <a:srgbClr val="85214B"/>
              </a:solidFill>
              <a:cs typeface="Arial"/>
            </a:endParaRPr>
          </a:p>
        </p:txBody>
      </p:sp>
      <p:sp>
        <p:nvSpPr>
          <p:cNvPr id="14" name="Rectangle 13">
            <a:extLst>
              <a:ext uri="{FF2B5EF4-FFF2-40B4-BE49-F238E27FC236}">
                <a16:creationId xmlns:a16="http://schemas.microsoft.com/office/drawing/2014/main" id="{A7A1E4D1-2D07-4D10-86A4-549044B0807A}"/>
              </a:ext>
            </a:extLst>
          </p:cNvPr>
          <p:cNvSpPr/>
          <p:nvPr/>
        </p:nvSpPr>
        <p:spPr>
          <a:xfrm>
            <a:off x="4660436" y="2099509"/>
            <a:ext cx="2871127" cy="2022367"/>
          </a:xfrm>
          <a:prstGeom prst="rect">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9" name="TextBox 8">
            <a:extLst>
              <a:ext uri="{FF2B5EF4-FFF2-40B4-BE49-F238E27FC236}">
                <a16:creationId xmlns:a16="http://schemas.microsoft.com/office/drawing/2014/main" id="{7CABFEEE-28E9-4523-A688-6E19E2C473CA}"/>
              </a:ext>
            </a:extLst>
          </p:cNvPr>
          <p:cNvSpPr txBox="1">
            <a:spLocks noChangeArrowheads="1"/>
          </p:cNvSpPr>
          <p:nvPr/>
        </p:nvSpPr>
        <p:spPr bwMode="auto">
          <a:xfrm>
            <a:off x="9144000" y="2800787"/>
            <a:ext cx="13170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defRPr/>
            </a:pPr>
            <a:r>
              <a:rPr lang="en-US" altLang="en-US" sz="1600" dirty="0">
                <a:solidFill>
                  <a:prstClr val="black"/>
                </a:solidFill>
                <a:cs typeface="Arial" panose="020B0604020202020204" pitchFamily="34" charset="0"/>
              </a:rPr>
              <a:t>Sponsored by</a:t>
            </a:r>
          </a:p>
        </p:txBody>
      </p:sp>
      <p:pic>
        <p:nvPicPr>
          <p:cNvPr id="3" name="Picture 2" descr="A picture containing text, sign, clock, gauge&#10;&#10;Description automatically generated">
            <a:extLst>
              <a:ext uri="{FF2B5EF4-FFF2-40B4-BE49-F238E27FC236}">
                <a16:creationId xmlns:a16="http://schemas.microsoft.com/office/drawing/2014/main" id="{6C88D782-9726-477E-9A7C-F81CEB0178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1711" y="3032092"/>
            <a:ext cx="3123764" cy="957382"/>
          </a:xfrm>
          <a:prstGeom prst="rect">
            <a:avLst/>
          </a:prstGeom>
        </p:spPr>
      </p:pic>
      <p:pic>
        <p:nvPicPr>
          <p:cNvPr id="8" name="Picture 7" descr="A picture containing tree, person, outdoor, person&#10;&#10;Description automatically generated">
            <a:extLst>
              <a:ext uri="{FF2B5EF4-FFF2-40B4-BE49-F238E27FC236}">
                <a16:creationId xmlns:a16="http://schemas.microsoft.com/office/drawing/2014/main" id="{536E85C2-73E7-4DAD-8043-A66BBC5B8B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40150" y="2218881"/>
            <a:ext cx="1911696" cy="1781701"/>
          </a:xfrm>
          <a:prstGeom prst="rect">
            <a:avLst/>
          </a:prstGeom>
        </p:spPr>
      </p:pic>
      <p:grpSp>
        <p:nvGrpSpPr>
          <p:cNvPr id="16" name="Group 15">
            <a:extLst>
              <a:ext uri="{FF2B5EF4-FFF2-40B4-BE49-F238E27FC236}">
                <a16:creationId xmlns:a16="http://schemas.microsoft.com/office/drawing/2014/main" id="{725EC321-2281-4D85-810E-52814EE137C3}"/>
              </a:ext>
            </a:extLst>
          </p:cNvPr>
          <p:cNvGrpSpPr/>
          <p:nvPr/>
        </p:nvGrpSpPr>
        <p:grpSpPr>
          <a:xfrm>
            <a:off x="4660436" y="3742890"/>
            <a:ext cx="2871127" cy="1107996"/>
            <a:chOff x="1249394" y="1756545"/>
            <a:chExt cx="3080761" cy="794482"/>
          </a:xfrm>
        </p:grpSpPr>
        <p:sp>
          <p:nvSpPr>
            <p:cNvPr id="17" name="Speech Bubble: Rectangle 16">
              <a:extLst>
                <a:ext uri="{FF2B5EF4-FFF2-40B4-BE49-F238E27FC236}">
                  <a16:creationId xmlns:a16="http://schemas.microsoft.com/office/drawing/2014/main" id="{09947C91-E8D7-47CF-9DA6-61648441713C}"/>
                </a:ext>
              </a:extLst>
            </p:cNvPr>
            <p:cNvSpPr/>
            <p:nvPr/>
          </p:nvSpPr>
          <p:spPr>
            <a:xfrm>
              <a:off x="1249394" y="1756545"/>
              <a:ext cx="3080761" cy="794482"/>
            </a:xfrm>
            <a:prstGeom prst="wedgeRectCallout">
              <a:avLst>
                <a:gd name="adj1" fmla="val 20250"/>
                <a:gd name="adj2" fmla="val -607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Speech Bubble: Rectangle 4">
              <a:extLst>
                <a:ext uri="{FF2B5EF4-FFF2-40B4-BE49-F238E27FC236}">
                  <a16:creationId xmlns:a16="http://schemas.microsoft.com/office/drawing/2014/main" id="{4C260CA1-E900-4400-9D30-B98BC8C21E28}"/>
                </a:ext>
              </a:extLst>
            </p:cNvPr>
            <p:cNvSpPr txBox="1"/>
            <p:nvPr/>
          </p:nvSpPr>
          <p:spPr>
            <a:xfrm>
              <a:off x="1249394" y="1756545"/>
              <a:ext cx="3080761" cy="7944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algn="ctr" defTabSz="800100">
                <a:spcBef>
                  <a:spcPct val="0"/>
                </a:spcBef>
              </a:pPr>
              <a:r>
                <a:rPr lang="en-US" b="1" dirty="0"/>
                <a:t>Tom Jenkins, P.E.</a:t>
              </a:r>
            </a:p>
            <a:p>
              <a:pPr algn="ctr" defTabSz="800100">
                <a:spcBef>
                  <a:spcPct val="0"/>
                </a:spcBef>
              </a:pPr>
              <a:r>
                <a:rPr lang="en-US" sz="1300" dirty="0" err="1"/>
                <a:t>JenTech</a:t>
              </a:r>
              <a:r>
                <a:rPr lang="en-US" sz="1300" dirty="0"/>
                <a:t> Inc</a:t>
              </a:r>
            </a:p>
            <a:p>
              <a:pPr algn="ctr" defTabSz="800100">
                <a:spcBef>
                  <a:spcPct val="0"/>
                </a:spcBef>
              </a:pPr>
              <a:r>
                <a:rPr lang="en-US" sz="1300" i="1" dirty="0"/>
                <a:t>Keynote Speaker</a:t>
              </a:r>
            </a:p>
          </p:txBody>
        </p:sp>
      </p:grpSp>
    </p:spTree>
    <p:extLst>
      <p:ext uri="{BB962C8B-B14F-4D97-AF65-F5344CB8AC3E}">
        <p14:creationId xmlns:p14="http://schemas.microsoft.com/office/powerpoint/2010/main" val="412980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D254EF47-EE25-49F0-B463-276003C01307}"/>
              </a:ext>
            </a:extLst>
          </p:cNvPr>
          <p:cNvPicPr>
            <a:picLocks noGrp="1" noChangeAspect="1"/>
          </p:cNvPicPr>
          <p:nvPr>
            <p:ph sz="quarter" idx="1"/>
          </p:nvPr>
        </p:nvPicPr>
        <p:blipFill>
          <a:blip r:embed="rId2"/>
          <a:stretch>
            <a:fillRect/>
          </a:stretch>
        </p:blipFill>
        <p:spPr>
          <a:xfrm>
            <a:off x="2570122" y="990600"/>
            <a:ext cx="7051755" cy="4648200"/>
          </a:xfrm>
          <a:ln>
            <a:solidFill>
              <a:schemeClr val="accent1"/>
            </a:solidFill>
          </a:ln>
        </p:spPr>
      </p:pic>
    </p:spTree>
    <p:extLst>
      <p:ext uri="{BB962C8B-B14F-4D97-AF65-F5344CB8AC3E}">
        <p14:creationId xmlns:p14="http://schemas.microsoft.com/office/powerpoint/2010/main" val="33416671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ubtitle 2">
            <a:extLst>
              <a:ext uri="{FF2B5EF4-FFF2-40B4-BE49-F238E27FC236}">
                <a16:creationId xmlns:a16="http://schemas.microsoft.com/office/drawing/2014/main" id="{13167465-23B3-4BF3-ACCD-1C9B91A4B820}"/>
              </a:ext>
            </a:extLst>
          </p:cNvPr>
          <p:cNvSpPr txBox="1">
            <a:spLocks/>
          </p:cNvSpPr>
          <p:nvPr/>
        </p:nvSpPr>
        <p:spPr bwMode="auto">
          <a:xfrm>
            <a:off x="2279437" y="2133600"/>
            <a:ext cx="7633126" cy="926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fontAlgn="base">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fontAlgn="base">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fontAlgn="base">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fontAlgn="base">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fontAlgn="base">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tLang="en-US" dirty="0">
                <a:cs typeface="Arial" panose="020B0604020202020204" pitchFamily="34" charset="0"/>
              </a:rPr>
              <a:t>Introduction</a:t>
            </a:r>
          </a:p>
          <a:p>
            <a:r>
              <a:rPr lang="en-US" altLang="en-US" sz="2800" dirty="0">
                <a:cs typeface="Arial" panose="020B0604020202020204" pitchFamily="34" charset="0"/>
              </a:rPr>
              <a:t>Compressed Air Best Practices® Magazine</a:t>
            </a:r>
          </a:p>
          <a:p>
            <a:endParaRPr lang="en-US" altLang="en-US" sz="2800" dirty="0">
              <a:cs typeface="Arial" panose="020B0604020202020204" pitchFamily="34" charset="0"/>
            </a:endParaRPr>
          </a:p>
        </p:txBody>
      </p:sp>
      <p:sp>
        <p:nvSpPr>
          <p:cNvPr id="9" name="Title 1">
            <a:extLst>
              <a:ext uri="{FF2B5EF4-FFF2-40B4-BE49-F238E27FC236}">
                <a16:creationId xmlns:a16="http://schemas.microsoft.com/office/drawing/2014/main" id="{09C5703D-BF8E-4B32-AB16-8917DF0ECB88}"/>
              </a:ext>
            </a:extLst>
          </p:cNvPr>
          <p:cNvSpPr txBox="1">
            <a:spLocks/>
          </p:cNvSpPr>
          <p:nvPr/>
        </p:nvSpPr>
        <p:spPr bwMode="auto">
          <a:xfrm>
            <a:off x="1066800" y="1295806"/>
            <a:ext cx="1013460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Autofit/>
          </a:bodyPr>
          <a:lstStyle>
            <a:lvl1pPr algn="ctr" rtl="0" fontAlgn="base">
              <a:lnSpc>
                <a:spcPct val="90000"/>
              </a:lnSpc>
              <a:spcBef>
                <a:spcPct val="0"/>
              </a:spcBef>
              <a:spcAft>
                <a:spcPct val="0"/>
              </a:spcAft>
              <a:defRPr sz="60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fontAlgn="auto">
              <a:spcAft>
                <a:spcPts val="0"/>
              </a:spcAft>
              <a:defRPr/>
            </a:pPr>
            <a:r>
              <a:rPr lang="en-US" sz="3200" b="1" dirty="0">
                <a:solidFill>
                  <a:schemeClr val="accent4"/>
                </a:solidFill>
              </a:rPr>
              <a:t>Dryer/Filter Quality KPI’s: Dew Point/Pressure Before Summer Hits </a:t>
            </a:r>
          </a:p>
        </p:txBody>
      </p:sp>
      <p:sp>
        <p:nvSpPr>
          <p:cNvPr id="2" name="TextBox 1">
            <a:extLst>
              <a:ext uri="{FF2B5EF4-FFF2-40B4-BE49-F238E27FC236}">
                <a16:creationId xmlns:a16="http://schemas.microsoft.com/office/drawing/2014/main" id="{92381C32-EF84-473F-AED5-31A55FA68691}"/>
              </a:ext>
            </a:extLst>
          </p:cNvPr>
          <p:cNvSpPr txBox="1">
            <a:spLocks noChangeArrowheads="1"/>
          </p:cNvSpPr>
          <p:nvPr/>
        </p:nvSpPr>
        <p:spPr bwMode="auto">
          <a:xfrm>
            <a:off x="10034939" y="3617064"/>
            <a:ext cx="13170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defRPr/>
            </a:pPr>
            <a:r>
              <a:rPr lang="en-US" altLang="en-US" sz="1600" dirty="0">
                <a:solidFill>
                  <a:prstClr val="black"/>
                </a:solidFill>
                <a:cs typeface="Arial" panose="020B0604020202020204" pitchFamily="34" charset="0"/>
              </a:rPr>
              <a:t>Sponsored by</a:t>
            </a:r>
          </a:p>
        </p:txBody>
      </p:sp>
      <p:pic>
        <p:nvPicPr>
          <p:cNvPr id="6" name="Picture 5">
            <a:extLst>
              <a:ext uri="{FF2B5EF4-FFF2-40B4-BE49-F238E27FC236}">
                <a16:creationId xmlns:a16="http://schemas.microsoft.com/office/drawing/2014/main" id="{8C850AC3-7DDC-4A6E-BE67-0EB2A2ADD7DD}"/>
              </a:ext>
            </a:extLst>
          </p:cNvPr>
          <p:cNvPicPr>
            <a:picLocks noChangeAspect="1"/>
          </p:cNvPicPr>
          <p:nvPr/>
        </p:nvPicPr>
        <p:blipFill>
          <a:blip r:embed="rId2"/>
          <a:stretch>
            <a:fillRect/>
          </a:stretch>
        </p:blipFill>
        <p:spPr>
          <a:xfrm>
            <a:off x="9860037" y="3955618"/>
            <a:ext cx="1666875" cy="1247775"/>
          </a:xfrm>
          <a:prstGeom prst="rect">
            <a:avLst/>
          </a:prstGeom>
        </p:spPr>
      </p:pic>
    </p:spTree>
    <p:extLst>
      <p:ext uri="{BB962C8B-B14F-4D97-AF65-F5344CB8AC3E}">
        <p14:creationId xmlns:p14="http://schemas.microsoft.com/office/powerpoint/2010/main" val="1255763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TextBox 15"/>
          <p:cNvSpPr txBox="1">
            <a:spLocks noChangeArrowheads="1"/>
          </p:cNvSpPr>
          <p:nvPr/>
        </p:nvSpPr>
        <p:spPr bwMode="auto">
          <a:xfrm>
            <a:off x="1142952" y="3370345"/>
            <a:ext cx="33480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defRPr/>
            </a:pPr>
            <a:endParaRPr lang="en-US" altLang="en-US" sz="1000" dirty="0">
              <a:solidFill>
                <a:prstClr val="black"/>
              </a:solidFill>
            </a:endParaRPr>
          </a:p>
          <a:p>
            <a:pPr fontAlgn="base">
              <a:spcBef>
                <a:spcPct val="0"/>
              </a:spcBef>
              <a:spcAft>
                <a:spcPct val="0"/>
              </a:spcAft>
              <a:defRPr/>
            </a:pPr>
            <a:endParaRPr lang="en-US" altLang="en-US" sz="1000" dirty="0">
              <a:solidFill>
                <a:prstClr val="black"/>
              </a:solidFill>
            </a:endParaRPr>
          </a:p>
        </p:txBody>
      </p:sp>
      <p:sp>
        <p:nvSpPr>
          <p:cNvPr id="9228" name="TextBox 19"/>
          <p:cNvSpPr txBox="1">
            <a:spLocks noChangeArrowheads="1"/>
          </p:cNvSpPr>
          <p:nvPr/>
        </p:nvSpPr>
        <p:spPr bwMode="auto">
          <a:xfrm>
            <a:off x="4327128" y="1524000"/>
            <a:ext cx="4300247"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buFont typeface="Arial" panose="020B0604020202020204" pitchFamily="34" charset="0"/>
              <a:buChar char="•"/>
              <a:defRPr/>
            </a:pPr>
            <a:r>
              <a:rPr lang="en-US" altLang="en-US" sz="2400" dirty="0">
                <a:solidFill>
                  <a:prstClr val="black"/>
                </a:solidFill>
                <a:latin typeface="Arial" panose="020B0604020202020204" pitchFamily="34" charset="0"/>
                <a:cs typeface="Arial" panose="020B0604020202020204" pitchFamily="34" charset="0"/>
              </a:rPr>
              <a:t> 23 Years of Auditing Experience</a:t>
            </a:r>
          </a:p>
          <a:p>
            <a:pPr>
              <a:buFont typeface="Arial" panose="020B0604020202020204" pitchFamily="34" charset="0"/>
              <a:buChar char="•"/>
              <a:defRPr/>
            </a:pPr>
            <a:endParaRPr lang="en-US" altLang="en-US" sz="2400" dirty="0">
              <a:solidFill>
                <a:prstClr val="black"/>
              </a:solidFill>
              <a:latin typeface="Arial" panose="020B0604020202020204" pitchFamily="34" charset="0"/>
              <a:cs typeface="Arial" panose="020B0604020202020204" pitchFamily="34" charset="0"/>
            </a:endParaRPr>
          </a:p>
          <a:p>
            <a:pPr>
              <a:buFont typeface="Arial" panose="020B0604020202020204" pitchFamily="34" charset="0"/>
              <a:buChar char="•"/>
              <a:defRPr/>
            </a:pPr>
            <a:r>
              <a:rPr lang="en-US" altLang="en-US" sz="2400" dirty="0">
                <a:solidFill>
                  <a:prstClr val="black"/>
                </a:solidFill>
                <a:latin typeface="Arial" panose="020B0604020202020204" pitchFamily="34" charset="0"/>
                <a:cs typeface="Arial" panose="020B0604020202020204" pitchFamily="34" charset="0"/>
              </a:rPr>
              <a:t> U.S. DOE designated Energy Expert for Compressed Air</a:t>
            </a:r>
          </a:p>
          <a:p>
            <a:pPr>
              <a:buFont typeface="Arial" panose="020B0604020202020204" pitchFamily="34" charset="0"/>
              <a:buChar char="•"/>
              <a:defRPr/>
            </a:pPr>
            <a:endParaRPr lang="en-US" altLang="en-US" sz="2400" dirty="0">
              <a:solidFill>
                <a:prstClr val="black"/>
              </a:solidFill>
              <a:latin typeface="Arial" panose="020B0604020202020204" pitchFamily="34" charset="0"/>
              <a:cs typeface="Arial" panose="020B0604020202020204" pitchFamily="34" charset="0"/>
            </a:endParaRPr>
          </a:p>
          <a:p>
            <a:pPr>
              <a:buFont typeface="Arial" panose="020B0604020202020204" pitchFamily="34" charset="0"/>
              <a:buChar char="•"/>
              <a:defRPr/>
            </a:pPr>
            <a:r>
              <a:rPr lang="en-US" altLang="en-US" sz="2400" dirty="0">
                <a:solidFill>
                  <a:prstClr val="black"/>
                </a:solidFill>
                <a:latin typeface="Arial" panose="020B0604020202020204" pitchFamily="34" charset="0"/>
                <a:cs typeface="Arial" panose="020B0604020202020204" pitchFamily="34" charset="0"/>
              </a:rPr>
              <a:t> Founding member of Compressed Air Challenge</a:t>
            </a:r>
          </a:p>
        </p:txBody>
      </p:sp>
      <p:sp>
        <p:nvSpPr>
          <p:cNvPr id="14" name="Title 1">
            <a:extLst>
              <a:ext uri="{FF2B5EF4-FFF2-40B4-BE49-F238E27FC236}">
                <a16:creationId xmlns:a16="http://schemas.microsoft.com/office/drawing/2014/main" id="{F2CBD3E3-8AD4-4543-A803-FE2688D1FD99}"/>
              </a:ext>
            </a:extLst>
          </p:cNvPr>
          <p:cNvSpPr>
            <a:spLocks noGrp="1"/>
          </p:cNvSpPr>
          <p:nvPr>
            <p:ph type="title"/>
          </p:nvPr>
        </p:nvSpPr>
        <p:spPr>
          <a:xfrm>
            <a:off x="1981200" y="152400"/>
            <a:ext cx="8305800" cy="563562"/>
          </a:xfrm>
        </p:spPr>
        <p:txBody>
          <a:bodyPr/>
          <a:lstStyle/>
          <a:p>
            <a:pPr algn="ctr"/>
            <a:r>
              <a:rPr lang="en-US" dirty="0"/>
              <a:t>About the Speaker</a:t>
            </a:r>
          </a:p>
        </p:txBody>
      </p:sp>
      <p:sp>
        <p:nvSpPr>
          <p:cNvPr id="23" name="Rectangle 22">
            <a:extLst>
              <a:ext uri="{FF2B5EF4-FFF2-40B4-BE49-F238E27FC236}">
                <a16:creationId xmlns:a16="http://schemas.microsoft.com/office/drawing/2014/main" id="{0F2CB317-197B-4F21-A67C-BE4378867D09}"/>
              </a:ext>
            </a:extLst>
          </p:cNvPr>
          <p:cNvSpPr/>
          <p:nvPr/>
        </p:nvSpPr>
        <p:spPr>
          <a:xfrm>
            <a:off x="591729" y="1402718"/>
            <a:ext cx="3276600" cy="2965131"/>
          </a:xfrm>
          <a:prstGeom prst="rect">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5" name="TextBox 4">
            <a:extLst>
              <a:ext uri="{FF2B5EF4-FFF2-40B4-BE49-F238E27FC236}">
                <a16:creationId xmlns:a16="http://schemas.microsoft.com/office/drawing/2014/main" id="{C684C370-D1B2-4236-A817-27AFAF331426}"/>
              </a:ext>
            </a:extLst>
          </p:cNvPr>
          <p:cNvSpPr txBox="1">
            <a:spLocks noChangeArrowheads="1"/>
          </p:cNvSpPr>
          <p:nvPr/>
        </p:nvSpPr>
        <p:spPr bwMode="auto">
          <a:xfrm>
            <a:off x="10017200" y="3570370"/>
            <a:ext cx="13170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defRPr/>
            </a:pPr>
            <a:r>
              <a:rPr lang="en-US" altLang="en-US" sz="1600" dirty="0">
                <a:solidFill>
                  <a:prstClr val="black"/>
                </a:solidFill>
                <a:cs typeface="Arial" panose="020B0604020202020204" pitchFamily="34" charset="0"/>
              </a:rPr>
              <a:t>Sponsored by</a:t>
            </a:r>
          </a:p>
        </p:txBody>
      </p:sp>
      <p:pic>
        <p:nvPicPr>
          <p:cNvPr id="13" name="Picture 12">
            <a:extLst>
              <a:ext uri="{FF2B5EF4-FFF2-40B4-BE49-F238E27FC236}">
                <a16:creationId xmlns:a16="http://schemas.microsoft.com/office/drawing/2014/main" id="{887B81AE-8EE2-4B9D-A955-4215953E8EA3}"/>
              </a:ext>
            </a:extLst>
          </p:cNvPr>
          <p:cNvPicPr>
            <a:picLocks noChangeAspect="1"/>
          </p:cNvPicPr>
          <p:nvPr/>
        </p:nvPicPr>
        <p:blipFill>
          <a:blip r:embed="rId2"/>
          <a:stretch>
            <a:fillRect/>
          </a:stretch>
        </p:blipFill>
        <p:spPr>
          <a:xfrm>
            <a:off x="9860037" y="3955618"/>
            <a:ext cx="1666875" cy="1247775"/>
          </a:xfrm>
          <a:prstGeom prst="rect">
            <a:avLst/>
          </a:prstGeom>
        </p:spPr>
      </p:pic>
      <p:pic>
        <p:nvPicPr>
          <p:cNvPr id="4" name="Picture 3" descr="A person in a suit&#10;&#10;Description automatically generated with medium confidence">
            <a:extLst>
              <a:ext uri="{FF2B5EF4-FFF2-40B4-BE49-F238E27FC236}">
                <a16:creationId xmlns:a16="http://schemas.microsoft.com/office/drawing/2014/main" id="{FD8D08A4-290F-45B1-A086-AE1DB42D02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7661" y="1524000"/>
            <a:ext cx="2104735" cy="2533528"/>
          </a:xfrm>
          <a:prstGeom prst="rect">
            <a:avLst/>
          </a:prstGeom>
        </p:spPr>
      </p:pic>
      <p:grpSp>
        <p:nvGrpSpPr>
          <p:cNvPr id="25" name="Group 24">
            <a:extLst>
              <a:ext uri="{FF2B5EF4-FFF2-40B4-BE49-F238E27FC236}">
                <a16:creationId xmlns:a16="http://schemas.microsoft.com/office/drawing/2014/main" id="{F8472E8A-B840-4E85-B817-FB57C539C835}"/>
              </a:ext>
            </a:extLst>
          </p:cNvPr>
          <p:cNvGrpSpPr/>
          <p:nvPr/>
        </p:nvGrpSpPr>
        <p:grpSpPr>
          <a:xfrm>
            <a:off x="328214" y="3309286"/>
            <a:ext cx="3735399" cy="1142378"/>
            <a:chOff x="1021284" y="1700342"/>
            <a:chExt cx="3491398" cy="936321"/>
          </a:xfrm>
        </p:grpSpPr>
        <p:sp>
          <p:nvSpPr>
            <p:cNvPr id="26" name="Speech Bubble: Rectangle 25">
              <a:extLst>
                <a:ext uri="{FF2B5EF4-FFF2-40B4-BE49-F238E27FC236}">
                  <a16:creationId xmlns:a16="http://schemas.microsoft.com/office/drawing/2014/main" id="{C331D923-0127-43CF-A68D-5CFBF67D49A2}"/>
                </a:ext>
              </a:extLst>
            </p:cNvPr>
            <p:cNvSpPr/>
            <p:nvPr/>
          </p:nvSpPr>
          <p:spPr>
            <a:xfrm>
              <a:off x="1249394" y="1756545"/>
              <a:ext cx="3080761" cy="794482"/>
            </a:xfrm>
            <a:prstGeom prst="wedgeRectCallout">
              <a:avLst>
                <a:gd name="adj1" fmla="val 20250"/>
                <a:gd name="adj2" fmla="val -607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7" name="Speech Bubble: Rectangle 4">
              <a:extLst>
                <a:ext uri="{FF2B5EF4-FFF2-40B4-BE49-F238E27FC236}">
                  <a16:creationId xmlns:a16="http://schemas.microsoft.com/office/drawing/2014/main" id="{47050A68-7F44-4931-9883-72D8E757DC5F}"/>
                </a:ext>
              </a:extLst>
            </p:cNvPr>
            <p:cNvSpPr txBox="1"/>
            <p:nvPr/>
          </p:nvSpPr>
          <p:spPr>
            <a:xfrm>
              <a:off x="1021284" y="1700342"/>
              <a:ext cx="3491398" cy="93632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algn="ctr" defTabSz="800100">
                <a:spcBef>
                  <a:spcPct val="0"/>
                </a:spcBef>
              </a:pPr>
              <a:r>
                <a:rPr lang="en-US" sz="2000" b="1" dirty="0"/>
                <a:t>Chris </a:t>
              </a:r>
              <a:r>
                <a:rPr lang="en-US" sz="2000" b="1" dirty="0" err="1"/>
                <a:t>Beals</a:t>
              </a:r>
              <a:endParaRPr lang="en-US" sz="2000" b="1" dirty="0"/>
            </a:p>
            <a:p>
              <a:pPr algn="ctr" defTabSz="800100">
                <a:spcBef>
                  <a:spcPct val="0"/>
                </a:spcBef>
              </a:pPr>
              <a:r>
                <a:rPr lang="en-US" sz="1400" dirty="0"/>
                <a:t>Air System Management, Inc.</a:t>
              </a:r>
            </a:p>
          </p:txBody>
        </p:sp>
      </p:grpSp>
    </p:spTree>
    <p:extLst>
      <p:ext uri="{BB962C8B-B14F-4D97-AF65-F5344CB8AC3E}">
        <p14:creationId xmlns:p14="http://schemas.microsoft.com/office/powerpoint/2010/main" val="2698666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1242F-0F56-4C3B-9E00-835E4E9B0FDD}"/>
              </a:ext>
            </a:extLst>
          </p:cNvPr>
          <p:cNvSpPr>
            <a:spLocks noGrp="1"/>
          </p:cNvSpPr>
          <p:nvPr>
            <p:ph type="ctrTitle"/>
          </p:nvPr>
        </p:nvSpPr>
        <p:spPr>
          <a:xfrm>
            <a:off x="2032000" y="990600"/>
            <a:ext cx="8229600" cy="1763238"/>
          </a:xfrm>
        </p:spPr>
        <p:txBody>
          <a:bodyPr>
            <a:noAutofit/>
          </a:bodyPr>
          <a:lstStyle/>
          <a:p>
            <a:r>
              <a:rPr lang="en-US" sz="4400" b="1" dirty="0"/>
              <a:t>Compressed Air Dryer</a:t>
            </a:r>
            <a:br>
              <a:rPr lang="en-US" sz="4400" b="1" dirty="0"/>
            </a:br>
            <a:r>
              <a:rPr lang="en-US" sz="4400" b="1" dirty="0"/>
              <a:t>Key Performance Indicators (KPI’s)</a:t>
            </a:r>
          </a:p>
        </p:txBody>
      </p:sp>
      <p:sp>
        <p:nvSpPr>
          <p:cNvPr id="3" name="Title 1">
            <a:extLst>
              <a:ext uri="{FF2B5EF4-FFF2-40B4-BE49-F238E27FC236}">
                <a16:creationId xmlns:a16="http://schemas.microsoft.com/office/drawing/2014/main" id="{9A9970D5-EB95-4CCE-8C90-7E3309BB2385}"/>
              </a:ext>
            </a:extLst>
          </p:cNvPr>
          <p:cNvSpPr txBox="1">
            <a:spLocks/>
          </p:cNvSpPr>
          <p:nvPr/>
        </p:nvSpPr>
        <p:spPr>
          <a:xfrm>
            <a:off x="3048000" y="3134838"/>
            <a:ext cx="6172200" cy="1360962"/>
          </a:xfrm>
          <a:prstGeom prst="rect">
            <a:avLst/>
          </a:prstGeom>
        </p:spPr>
        <p:txBody>
          <a:bodyPr vert="horz" anchor="b">
            <a:normAutofit fontScale="82500" lnSpcReduction="20000"/>
          </a:bodyPr>
          <a:lstStyle>
            <a:lvl1pPr algn="l" rtl="0" eaLnBrk="1" latinLnBrk="0" hangingPunct="1">
              <a:spcBef>
                <a:spcPct val="0"/>
              </a:spcBef>
              <a:buNone/>
              <a:defRPr kumimoji="0" sz="3000" b="1" kern="1200" cap="none" baseline="0">
                <a:solidFill>
                  <a:schemeClr val="accent4"/>
                </a:solidFill>
                <a:latin typeface="+mj-lt"/>
                <a:ea typeface="+mj-ea"/>
                <a:cs typeface="+mj-cs"/>
              </a:defRPr>
            </a:lvl1pPr>
          </a:lstStyle>
          <a:p>
            <a:pPr algn="ctr"/>
            <a:r>
              <a:rPr lang="en-US" sz="2200" b="0" dirty="0">
                <a:solidFill>
                  <a:schemeClr val="tx1"/>
                </a:solidFill>
              </a:rPr>
              <a:t>June 17, 2020</a:t>
            </a:r>
          </a:p>
          <a:p>
            <a:pPr algn="ctr"/>
            <a:br>
              <a:rPr lang="en-US" sz="2200" dirty="0">
                <a:solidFill>
                  <a:schemeClr val="tx1"/>
                </a:solidFill>
              </a:rPr>
            </a:br>
            <a:r>
              <a:rPr lang="en-US" sz="2200" dirty="0">
                <a:solidFill>
                  <a:schemeClr val="tx1"/>
                </a:solidFill>
              </a:rPr>
              <a:t>Chris E. Beals, President</a:t>
            </a:r>
          </a:p>
          <a:p>
            <a:pPr algn="ctr"/>
            <a:r>
              <a:rPr lang="en-US" sz="2200" dirty="0">
                <a:solidFill>
                  <a:schemeClr val="tx1"/>
                </a:solidFill>
              </a:rPr>
              <a:t>Air System Management, Inc</a:t>
            </a:r>
          </a:p>
          <a:p>
            <a:pPr algn="ctr"/>
            <a:endParaRPr lang="en-US" sz="2200" dirty="0">
              <a:solidFill>
                <a:schemeClr val="tx1"/>
              </a:solidFill>
            </a:endParaRPr>
          </a:p>
          <a:p>
            <a:pPr algn="ctr"/>
            <a:r>
              <a:rPr lang="en-US" sz="1600" dirty="0">
                <a:solidFill>
                  <a:schemeClr val="tx1"/>
                </a:solidFill>
              </a:rPr>
              <a:t>303-881-8870 cbeals@earthlink.net</a:t>
            </a:r>
          </a:p>
        </p:txBody>
      </p:sp>
    </p:spTree>
    <p:extLst>
      <p:ext uri="{BB962C8B-B14F-4D97-AF65-F5344CB8AC3E}">
        <p14:creationId xmlns:p14="http://schemas.microsoft.com/office/powerpoint/2010/main" val="17251971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Dryer Types</a:t>
            </a:r>
          </a:p>
        </p:txBody>
      </p:sp>
      <p:sp>
        <p:nvSpPr>
          <p:cNvPr id="3" name="Content Placeholder 2"/>
          <p:cNvSpPr>
            <a:spLocks noGrp="1"/>
          </p:cNvSpPr>
          <p:nvPr>
            <p:ph sz="quarter" idx="1"/>
          </p:nvPr>
        </p:nvSpPr>
        <p:spPr>
          <a:xfrm>
            <a:off x="609600" y="1600200"/>
            <a:ext cx="10972800" cy="4038600"/>
          </a:xfrm>
        </p:spPr>
        <p:txBody>
          <a:bodyPr>
            <a:normAutofit fontScale="92500" lnSpcReduction="20000"/>
          </a:bodyPr>
          <a:lstStyle/>
          <a:p>
            <a:r>
              <a:rPr lang="en-US" dirty="0"/>
              <a:t>Regenerative Heat Exchanger &amp; Aftercooler</a:t>
            </a:r>
          </a:p>
          <a:p>
            <a:r>
              <a:rPr lang="en-US" dirty="0"/>
              <a:t>Deliquescent Dryers</a:t>
            </a:r>
          </a:p>
          <a:p>
            <a:r>
              <a:rPr lang="en-US" dirty="0"/>
              <a:t>Refrigerated Dryers</a:t>
            </a:r>
          </a:p>
          <a:p>
            <a:pPr lvl="1"/>
            <a:r>
              <a:rPr lang="en-US" dirty="0"/>
              <a:t>Cycling</a:t>
            </a:r>
          </a:p>
          <a:p>
            <a:pPr lvl="1"/>
            <a:r>
              <a:rPr lang="en-US" dirty="0"/>
              <a:t>Non-Cycling</a:t>
            </a:r>
          </a:p>
          <a:p>
            <a:r>
              <a:rPr lang="en-US" dirty="0"/>
              <a:t>Regenerative Desiccant Dryer Types</a:t>
            </a:r>
          </a:p>
          <a:p>
            <a:pPr lvl="1"/>
            <a:r>
              <a:rPr lang="en-US" dirty="0"/>
              <a:t>Heatless</a:t>
            </a:r>
          </a:p>
          <a:p>
            <a:pPr lvl="1"/>
            <a:r>
              <a:rPr lang="en-US" dirty="0"/>
              <a:t>Heated</a:t>
            </a:r>
          </a:p>
          <a:p>
            <a:pPr lvl="2"/>
            <a:r>
              <a:rPr lang="en-US" dirty="0"/>
              <a:t>Externally Heated</a:t>
            </a:r>
          </a:p>
          <a:p>
            <a:pPr lvl="2"/>
            <a:r>
              <a:rPr lang="en-US" dirty="0"/>
              <a:t>Internally Heated</a:t>
            </a:r>
          </a:p>
          <a:p>
            <a:pPr lvl="2"/>
            <a:r>
              <a:rPr lang="en-US" dirty="0"/>
              <a:t>Split-Stream</a:t>
            </a:r>
          </a:p>
          <a:p>
            <a:pPr lvl="2"/>
            <a:r>
              <a:rPr lang="en-US" dirty="0"/>
              <a:t>Blower Purge</a:t>
            </a:r>
          </a:p>
          <a:p>
            <a:pPr lvl="1"/>
            <a:r>
              <a:rPr lang="en-US" dirty="0"/>
              <a:t>Heat of Compression</a:t>
            </a:r>
          </a:p>
          <a:p>
            <a:pPr lvl="1"/>
            <a:endParaRPr lang="en-US" dirty="0"/>
          </a:p>
        </p:txBody>
      </p:sp>
    </p:spTree>
    <p:extLst>
      <p:ext uri="{BB962C8B-B14F-4D97-AF65-F5344CB8AC3E}">
        <p14:creationId xmlns:p14="http://schemas.microsoft.com/office/powerpoint/2010/main" val="157043570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P Expo PowerPoint Template">
  <a:themeElements>
    <a:clrScheme name="BP Expo">
      <a:dk1>
        <a:srgbClr val="000000"/>
      </a:dk1>
      <a:lt1>
        <a:sysClr val="window" lastClr="FFFFFF"/>
      </a:lt1>
      <a:dk2>
        <a:srgbClr val="006CA2"/>
      </a:dk2>
      <a:lt2>
        <a:srgbClr val="F7FBF4"/>
      </a:lt2>
      <a:accent1>
        <a:srgbClr val="872F52"/>
      </a:accent1>
      <a:accent2>
        <a:srgbClr val="008944"/>
      </a:accent2>
      <a:accent3>
        <a:srgbClr val="006BA0"/>
      </a:accent3>
      <a:accent4>
        <a:srgbClr val="008FD0"/>
      </a:accent4>
      <a:accent5>
        <a:srgbClr val="808080"/>
      </a:accent5>
      <a:accent6>
        <a:srgbClr val="A6CA73"/>
      </a:accent6>
      <a:hlink>
        <a:srgbClr val="000000"/>
      </a:hlink>
      <a:folHlink>
        <a:srgbClr val="0000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10.xml><?xml version="1.0" encoding="utf-8"?>
<a:theme xmlns:a="http://schemas.openxmlformats.org/drawingml/2006/main" name="Larissa-Design">
  <a:themeElements>
    <a:clrScheme name="BEKO">
      <a:dk1>
        <a:srgbClr val="DFE8F2"/>
      </a:dk1>
      <a:lt1>
        <a:srgbClr val="FFFFFF"/>
      </a:lt1>
      <a:dk2>
        <a:srgbClr val="9FC6E3"/>
      </a:dk2>
      <a:lt2>
        <a:srgbClr val="CCDEEC"/>
      </a:lt2>
      <a:accent1>
        <a:srgbClr val="86909C"/>
      </a:accent1>
      <a:accent2>
        <a:srgbClr val="98B911"/>
      </a:accent2>
      <a:accent3>
        <a:srgbClr val="00419A"/>
      </a:accent3>
      <a:accent4>
        <a:srgbClr val="508ECE"/>
      </a:accent4>
      <a:accent5>
        <a:srgbClr val="CB0037"/>
      </a:accent5>
      <a:accent6>
        <a:srgbClr val="FFDC1E"/>
      </a:accent6>
      <a:hlink>
        <a:srgbClr val="989FA5"/>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lIns="0" rtlCol="0">
        <a:spAutoFit/>
      </a:bodyPr>
      <a:lstStyle>
        <a:defPPr>
          <a:defRPr sz="1100" dirty="0">
            <a:solidFill>
              <a:schemeClr val="accent1"/>
            </a:solidFill>
          </a:defRPr>
        </a:defPPr>
      </a:lstStyle>
    </a:txDef>
  </a:objectDefaults>
  <a:extraClrSchemeLst/>
  <a:extLst>
    <a:ext uri="{05A4C25C-085E-4340-85A3-A5531E510DB2}">
      <thm15:themeFamily xmlns:thm15="http://schemas.microsoft.com/office/thememl/2012/main" name="Presentation1" id="{3C82CFD7-3DAC-4903-93A7-C8C8392D0675}" vid="{9BB42200-3AA3-408B-AEAE-2FE58B1D77A5}"/>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plate-wro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A4709169-BB54-4640-B0FD-2AF75405359E}" vid="{6419D6D1-90E7-449C-A67D-C107193B8152}"/>
    </a:ext>
  </a:extLst>
</a:theme>
</file>

<file path=ppt/theme/theme3.xml><?xml version="1.0" encoding="utf-8"?>
<a:theme xmlns:a="http://schemas.openxmlformats.org/drawingml/2006/main" name="Content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A4709169-BB54-4640-B0FD-2AF75405359E}" vid="{D6F0A965-5CD2-42D3-A6E0-C09BA9FC08D9}"/>
    </a:ext>
  </a:extLst>
</a:theme>
</file>

<file path=ppt/theme/theme4.xml><?xml version="1.0" encoding="utf-8"?>
<a:theme xmlns:a="http://schemas.openxmlformats.org/drawingml/2006/main" name="1_template-wro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A4709169-BB54-4640-B0FD-2AF75405359E}" vid="{B7C65F4E-CB7A-4CA7-B357-4EEB1EFA3E15}"/>
    </a:ext>
  </a:extLst>
</a:theme>
</file>

<file path=ppt/theme/theme5.xml><?xml version="1.0" encoding="utf-8"?>
<a:theme xmlns:a="http://schemas.openxmlformats.org/drawingml/2006/main" name="Divider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A4709169-BB54-4640-B0FD-2AF75405359E}" vid="{38ADC0F5-7C39-4C0C-9CC3-6C61C72077A6}"/>
    </a:ext>
  </a:extLst>
</a:theme>
</file>

<file path=ppt/theme/theme6.xml><?xml version="1.0" encoding="utf-8"?>
<a:theme xmlns:a="http://schemas.openxmlformats.org/drawingml/2006/main" name="2_template-wro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A4709169-BB54-4640-B0FD-2AF75405359E}" vid="{6419D6D1-90E7-449C-A67D-C107193B8152}"/>
    </a:ext>
  </a:extLst>
</a:theme>
</file>

<file path=ppt/theme/theme7.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A4709169-BB54-4640-B0FD-2AF75405359E}" vid="{740DA90A-A47D-499C-B4F1-12564DD4F84D}"/>
    </a:ext>
  </a:extLst>
</a:theme>
</file>

<file path=ppt/theme/theme8.xml><?xml version="1.0" encoding="utf-8"?>
<a:theme xmlns:a="http://schemas.openxmlformats.org/drawingml/2006/main" name="1_Divider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A4709169-BB54-4640-B0FD-2AF75405359E}" vid="{38ADC0F5-7C39-4C0C-9CC3-6C61C72077A6}"/>
    </a:ext>
  </a:extLst>
</a:theme>
</file>

<file path=ppt/theme/theme9.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A4709169-BB54-4640-B0FD-2AF75405359E}" vid="{740DA90A-A47D-499C-B4F1-12564DD4F84D}"/>
    </a:ext>
  </a:extLst>
</a:theme>
</file>

<file path=docProps/app.xml><?xml version="1.0" encoding="utf-8"?>
<Properties xmlns="http://schemas.openxmlformats.org/officeDocument/2006/extended-properties" xmlns:vt="http://schemas.openxmlformats.org/officeDocument/2006/docPropsVTypes">
  <TotalTime>1285</TotalTime>
  <Words>1348</Words>
  <Application>Microsoft Office PowerPoint</Application>
  <PresentationFormat>Widescreen</PresentationFormat>
  <Paragraphs>236</Paragraphs>
  <Slides>45</Slides>
  <Notes>3</Notes>
  <HiddenSlides>0</HiddenSlides>
  <MMClips>0</MMClips>
  <ScaleCrop>false</ScaleCrop>
  <HeadingPairs>
    <vt:vector size="6" baseType="variant">
      <vt:variant>
        <vt:lpstr>Fonts Used</vt:lpstr>
      </vt:variant>
      <vt:variant>
        <vt:i4>3</vt:i4>
      </vt:variant>
      <vt:variant>
        <vt:lpstr>Theme</vt:lpstr>
      </vt:variant>
      <vt:variant>
        <vt:i4>10</vt:i4>
      </vt:variant>
      <vt:variant>
        <vt:lpstr>Slide Titles</vt:lpstr>
      </vt:variant>
      <vt:variant>
        <vt:i4>45</vt:i4>
      </vt:variant>
    </vt:vector>
  </HeadingPairs>
  <TitlesOfParts>
    <vt:vector size="58" baseType="lpstr">
      <vt:lpstr>Arial</vt:lpstr>
      <vt:lpstr>Calibri</vt:lpstr>
      <vt:lpstr>Wingdings</vt:lpstr>
      <vt:lpstr>BP Expo PowerPoint Template</vt:lpstr>
      <vt:lpstr>template-wrong</vt:lpstr>
      <vt:lpstr>Content Slide</vt:lpstr>
      <vt:lpstr>1_template-wrong</vt:lpstr>
      <vt:lpstr>Divider Slide</vt:lpstr>
      <vt:lpstr>2_template-wrong</vt:lpstr>
      <vt:lpstr>3_Custom Design</vt:lpstr>
      <vt:lpstr>1_Divider Slide</vt:lpstr>
      <vt:lpstr>2_Custom Design</vt:lpstr>
      <vt:lpstr>Larissa-Design</vt:lpstr>
      <vt:lpstr>PowerPoint Presentation</vt:lpstr>
      <vt:lpstr>Q&amp;A Format</vt:lpstr>
      <vt:lpstr>Handouts</vt:lpstr>
      <vt:lpstr>Disclaimer</vt:lpstr>
      <vt:lpstr>PowerPoint Presentation</vt:lpstr>
      <vt:lpstr>PowerPoint Presentation</vt:lpstr>
      <vt:lpstr>About the Speaker</vt:lpstr>
      <vt:lpstr>Compressed Air Dryer Key Performance Indicators (KPI’s)</vt:lpstr>
      <vt:lpstr>Dryer Types</vt:lpstr>
      <vt:lpstr>Webinar Focus</vt:lpstr>
      <vt:lpstr>Refrigerated Dryer Capacity Variation </vt:lpstr>
      <vt:lpstr>Capacity Correction factors for Refrigerated Dryers</vt:lpstr>
      <vt:lpstr>Heatless Dryer Capacity</vt:lpstr>
      <vt:lpstr>Capacity Correction Factors for Heatless Dryers</vt:lpstr>
      <vt:lpstr>Dryer KPI’s</vt:lpstr>
      <vt:lpstr>The Most Important KPI’s</vt:lpstr>
      <vt:lpstr>PowerPoint Presentation</vt:lpstr>
      <vt:lpstr>PowerPoint Presentation</vt:lpstr>
      <vt:lpstr>PowerPoint Presentation</vt:lpstr>
      <vt:lpstr>PowerPoint Presentation</vt:lpstr>
      <vt:lpstr>PowerPoint Presentation</vt:lpstr>
      <vt:lpstr>Options to Measure Differential across Components</vt:lpstr>
      <vt:lpstr>Filter Differential Gauges</vt:lpstr>
      <vt:lpstr>Filter Differential Gauges</vt:lpstr>
      <vt:lpstr>Filter Differential Gauges</vt:lpstr>
      <vt:lpstr>Filter or Equipment Differential Gauges</vt:lpstr>
      <vt:lpstr>Options to Measure Differential across Components</vt:lpstr>
      <vt:lpstr>Monitoring</vt:lpstr>
      <vt:lpstr>Compressed Air Treatment Equipment Maintenance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for attending!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kimberly vickman</dc:creator>
  <cp:lastModifiedBy>kimberly vickman</cp:lastModifiedBy>
  <cp:revision>264</cp:revision>
  <dcterms:created xsi:type="dcterms:W3CDTF">2020-08-18T15:55:36Z</dcterms:created>
  <dcterms:modified xsi:type="dcterms:W3CDTF">2021-06-17T17:20:12Z</dcterms:modified>
</cp:coreProperties>
</file>