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 id="2147483699" r:id="rId3"/>
  </p:sldMasterIdLst>
  <p:notesMasterIdLst>
    <p:notesMasterId r:id="rId66"/>
  </p:notesMasterIdLst>
  <p:handoutMasterIdLst>
    <p:handoutMasterId r:id="rId67"/>
  </p:handoutMasterIdLst>
  <p:sldIdLst>
    <p:sldId id="666" r:id="rId4"/>
    <p:sldId id="328" r:id="rId5"/>
    <p:sldId id="329" r:id="rId6"/>
    <p:sldId id="667" r:id="rId7"/>
    <p:sldId id="382" r:id="rId8"/>
    <p:sldId id="402" r:id="rId9"/>
    <p:sldId id="683" r:id="rId10"/>
    <p:sldId id="332" r:id="rId11"/>
    <p:sldId id="342" r:id="rId12"/>
    <p:sldId id="343" r:id="rId13"/>
    <p:sldId id="333" r:id="rId14"/>
    <p:sldId id="334" r:id="rId15"/>
    <p:sldId id="335" r:id="rId16"/>
    <p:sldId id="337" r:id="rId17"/>
    <p:sldId id="336" r:id="rId18"/>
    <p:sldId id="338" r:id="rId19"/>
    <p:sldId id="339" r:id="rId20"/>
    <p:sldId id="340" r:id="rId21"/>
    <p:sldId id="341" r:id="rId22"/>
    <p:sldId id="344" r:id="rId23"/>
    <p:sldId id="681" r:id="rId24"/>
    <p:sldId id="288" r:id="rId25"/>
    <p:sldId id="286" r:id="rId26"/>
    <p:sldId id="289" r:id="rId27"/>
    <p:sldId id="298" r:id="rId28"/>
    <p:sldId id="302" r:id="rId29"/>
    <p:sldId id="303" r:id="rId30"/>
    <p:sldId id="304" r:id="rId31"/>
    <p:sldId id="258" r:id="rId32"/>
    <p:sldId id="259" r:id="rId33"/>
    <p:sldId id="295" r:id="rId34"/>
    <p:sldId id="266" r:id="rId35"/>
    <p:sldId id="293" r:id="rId36"/>
    <p:sldId id="292" r:id="rId37"/>
    <p:sldId id="271" r:id="rId38"/>
    <p:sldId id="272" r:id="rId39"/>
    <p:sldId id="278" r:id="rId40"/>
    <p:sldId id="277" r:id="rId41"/>
    <p:sldId id="682" r:id="rId42"/>
    <p:sldId id="684" r:id="rId43"/>
    <p:sldId id="274" r:id="rId44"/>
    <p:sldId id="417" r:id="rId45"/>
    <p:sldId id="422" r:id="rId46"/>
    <p:sldId id="423" r:id="rId47"/>
    <p:sldId id="424" r:id="rId48"/>
    <p:sldId id="425" r:id="rId49"/>
    <p:sldId id="430" r:id="rId50"/>
    <p:sldId id="427" r:id="rId51"/>
    <p:sldId id="428" r:id="rId52"/>
    <p:sldId id="406" r:id="rId53"/>
    <p:sldId id="413" r:id="rId54"/>
    <p:sldId id="408" r:id="rId55"/>
    <p:sldId id="407" r:id="rId56"/>
    <p:sldId id="409" r:id="rId57"/>
    <p:sldId id="410" r:id="rId58"/>
    <p:sldId id="411" r:id="rId59"/>
    <p:sldId id="412" r:id="rId60"/>
    <p:sldId id="429" r:id="rId61"/>
    <p:sldId id="270" r:id="rId62"/>
    <p:sldId id="673" r:id="rId63"/>
    <p:sldId id="679" r:id="rId64"/>
    <p:sldId id="685"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382"/>
            <p14:sldId id="402"/>
            <p14:sldId id="683"/>
            <p14:sldId id="332"/>
            <p14:sldId id="342"/>
            <p14:sldId id="343"/>
            <p14:sldId id="333"/>
            <p14:sldId id="334"/>
            <p14:sldId id="335"/>
            <p14:sldId id="337"/>
            <p14:sldId id="336"/>
            <p14:sldId id="338"/>
            <p14:sldId id="339"/>
            <p14:sldId id="340"/>
            <p14:sldId id="341"/>
            <p14:sldId id="344"/>
            <p14:sldId id="681"/>
            <p14:sldId id="288"/>
            <p14:sldId id="286"/>
            <p14:sldId id="289"/>
            <p14:sldId id="298"/>
            <p14:sldId id="302"/>
            <p14:sldId id="303"/>
            <p14:sldId id="304"/>
            <p14:sldId id="258"/>
            <p14:sldId id="259"/>
            <p14:sldId id="295"/>
            <p14:sldId id="266"/>
            <p14:sldId id="293"/>
            <p14:sldId id="292"/>
            <p14:sldId id="271"/>
            <p14:sldId id="272"/>
            <p14:sldId id="278"/>
            <p14:sldId id="277"/>
            <p14:sldId id="682"/>
            <p14:sldId id="684"/>
            <p14:sldId id="274"/>
            <p14:sldId id="417"/>
            <p14:sldId id="422"/>
            <p14:sldId id="423"/>
            <p14:sldId id="424"/>
            <p14:sldId id="425"/>
            <p14:sldId id="430"/>
            <p14:sldId id="427"/>
            <p14:sldId id="428"/>
            <p14:sldId id="406"/>
            <p14:sldId id="413"/>
            <p14:sldId id="408"/>
            <p14:sldId id="407"/>
            <p14:sldId id="409"/>
            <p14:sldId id="410"/>
            <p14:sldId id="411"/>
            <p14:sldId id="412"/>
            <p14:sldId id="429"/>
            <p14:sldId id="270"/>
          </p14:sldIdLst>
        </p14:section>
        <p14:section name="Default Section" id="{5AE0C682-F3D4-437F-8643-5F3BF4174D4E}">
          <p14:sldIdLst>
            <p14:sldId id="673"/>
            <p14:sldId id="679"/>
            <p14:sldId id="68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68" autoAdjust="0"/>
    <p:restoredTop sz="94558" autoAdjust="0"/>
  </p:normalViewPr>
  <p:slideViewPr>
    <p:cSldViewPr>
      <p:cViewPr varScale="1">
        <p:scale>
          <a:sx n="88" d="100"/>
          <a:sy n="88" d="100"/>
        </p:scale>
        <p:origin x="282" y="5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11/12/2020</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11/12/2020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indent="-342900">
              <a:buFont typeface="Arial" panose="020B0604020202020204" pitchFamily="34" charset="0"/>
              <a:buChar char="•"/>
            </a:pPr>
            <a:r>
              <a:rPr lang="en-US" dirty="0"/>
              <a:t>Many choices: What will help your company / sister companies best?</a:t>
            </a:r>
          </a:p>
          <a:p>
            <a:pPr marL="342900" indent="-342900">
              <a:buFont typeface="Arial" panose="020B0604020202020204" pitchFamily="34" charset="0"/>
              <a:buChar char="•"/>
            </a:pPr>
            <a:r>
              <a:rPr lang="en-US" dirty="0"/>
              <a:t>Start with two plans:</a:t>
            </a:r>
          </a:p>
          <a:p>
            <a:pPr marL="1028700" lvl="1" indent="-342900"/>
            <a:r>
              <a:rPr lang="en-US" dirty="0"/>
              <a:t>Short-term (locate opportunities/find savings) &amp; </a:t>
            </a:r>
          </a:p>
          <a:p>
            <a:pPr marL="1028700" lvl="1" indent="-342900"/>
            <a:r>
              <a:rPr lang="en-US" dirty="0"/>
              <a:t>Long-term (maintain savings)</a:t>
            </a:r>
          </a:p>
          <a:p>
            <a:pPr marL="342900" indent="-342900">
              <a:buFont typeface="Arial" panose="020B0604020202020204" pitchFamily="34" charset="0"/>
              <a:buChar char="•"/>
            </a:pPr>
            <a:r>
              <a:rPr lang="en-US" dirty="0"/>
              <a:t>Make uniform company wide decisions on which utilities and parameters are important</a:t>
            </a:r>
          </a:p>
          <a:p>
            <a:pPr marL="342900" indent="-342900">
              <a:buFont typeface="Arial" panose="020B0604020202020204" pitchFamily="34" charset="0"/>
              <a:buChar char="•"/>
            </a:pPr>
            <a:r>
              <a:rPr lang="en-US" dirty="0"/>
              <a:t>Agree to what needs to be measured? At what intervals? How will you use the data? Otherwise you will end up with a bad plan and benchmarking different sites would become meaningless</a:t>
            </a:r>
          </a:p>
          <a:p>
            <a:pPr marL="342900" indent="-342900">
              <a:buFont typeface="Arial" panose="020B0604020202020204" pitchFamily="34" charset="0"/>
              <a:buChar char="•"/>
            </a:pPr>
            <a:r>
              <a:rPr lang="en-US" dirty="0"/>
              <a:t>Are we starting with Multiple utilities @ one single site or do we start with more sites in order to benchmark effectiveness of implemented measures and increase learning curves across sites?</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0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dirty="0">
                <a:solidFill>
                  <a:schemeClr val="tx1">
                    <a:lumMod val="75000"/>
                    <a:lumOff val="25000"/>
                  </a:schemeClr>
                </a:solidFill>
              </a:rPr>
              <a:t>Check for hurdles, people (authority), technical (sensor locations), financial (CAPEX/budget approval), IT (network usage for data communication)</a:t>
            </a:r>
          </a:p>
          <a:p>
            <a:r>
              <a:rPr lang="en-US" sz="1200" dirty="0">
                <a:solidFill>
                  <a:schemeClr val="tx1">
                    <a:lumMod val="75000"/>
                    <a:lumOff val="25000"/>
                  </a:schemeClr>
                </a:solidFill>
              </a:rPr>
              <a:t>Select the right partner(s)</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047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When you’re new with KPI’s, then keep it simple. Too difficult KPI’s result in less buy in, lack of attention and have no priority over time.</a:t>
            </a:r>
          </a:p>
          <a:p>
            <a:endParaRPr lang="en-US" dirty="0"/>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200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887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187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419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884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341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2671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134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E5683C-F428-4E2F-A7D6-45FA45408AA9}"/>
              </a:ext>
            </a:extLst>
          </p:cNvPr>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531132-61BB-4D07-8377-FA5770A50D2F}" type="slidenum">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730" name="Rectangle 7">
            <a:extLst>
              <a:ext uri="{FF2B5EF4-FFF2-40B4-BE49-F238E27FC236}">
                <a16:creationId xmlns:a16="http://schemas.microsoft.com/office/drawing/2014/main" id="{6DF1A127-D597-4F84-8A6C-9E0AC6A9AB54}"/>
              </a:ext>
            </a:extLst>
          </p:cNvPr>
          <p:cNvSpPr txBox="1">
            <a:spLocks noGrp="1" noChangeArrowheads="1"/>
          </p:cNvSpPr>
          <p:nvPr/>
        </p:nvSpPr>
        <p:spPr bwMode="auto">
          <a:xfrm>
            <a:off x="3973513" y="8796338"/>
            <a:ext cx="30368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3316" tIns="46657" rIns="93316" bIns="46657" anchor="b"/>
          <a:lstStyle>
            <a:lvl1pPr defTabSz="933450">
              <a:defRPr sz="2400">
                <a:solidFill>
                  <a:schemeClr val="tx1"/>
                </a:solidFill>
                <a:latin typeface="Arial" panose="020B0604020202020204" pitchFamily="34" charset="0"/>
              </a:defRPr>
            </a:lvl1pPr>
            <a:lvl2pPr marL="755650" indent="-290513" defTabSz="933450">
              <a:defRPr sz="2400">
                <a:solidFill>
                  <a:schemeClr val="tx1"/>
                </a:solidFill>
                <a:latin typeface="Arial" panose="020B0604020202020204" pitchFamily="34" charset="0"/>
              </a:defRPr>
            </a:lvl2pPr>
            <a:lvl3pPr marL="1160463" indent="-231775" defTabSz="933450">
              <a:defRPr sz="2400">
                <a:solidFill>
                  <a:schemeClr val="tx1"/>
                </a:solidFill>
                <a:latin typeface="Arial" panose="020B0604020202020204" pitchFamily="34" charset="0"/>
              </a:defRPr>
            </a:lvl3pPr>
            <a:lvl4pPr marL="1624013" indent="-230188" defTabSz="933450">
              <a:defRPr sz="2400">
                <a:solidFill>
                  <a:schemeClr val="tx1"/>
                </a:solidFill>
                <a:latin typeface="Arial" panose="020B0604020202020204" pitchFamily="34" charset="0"/>
              </a:defRPr>
            </a:lvl4pPr>
            <a:lvl5pPr marL="2089150" indent="-233363" defTabSz="933450">
              <a:defRPr sz="2400">
                <a:solidFill>
                  <a:schemeClr val="tx1"/>
                </a:solidFill>
                <a:latin typeface="Arial" panose="020B0604020202020204" pitchFamily="34" charset="0"/>
              </a:defRPr>
            </a:lvl5pPr>
            <a:lvl6pPr marL="2546350" indent="-233363" defTabSz="933450" eaLnBrk="0" fontAlgn="base" hangingPunct="0">
              <a:spcBef>
                <a:spcPct val="0"/>
              </a:spcBef>
              <a:spcAft>
                <a:spcPct val="0"/>
              </a:spcAft>
              <a:defRPr sz="2400">
                <a:solidFill>
                  <a:schemeClr val="tx1"/>
                </a:solidFill>
                <a:latin typeface="Arial" panose="020B0604020202020204" pitchFamily="34" charset="0"/>
              </a:defRPr>
            </a:lvl6pPr>
            <a:lvl7pPr marL="3003550" indent="-233363" defTabSz="933450" eaLnBrk="0" fontAlgn="base" hangingPunct="0">
              <a:spcBef>
                <a:spcPct val="0"/>
              </a:spcBef>
              <a:spcAft>
                <a:spcPct val="0"/>
              </a:spcAft>
              <a:defRPr sz="2400">
                <a:solidFill>
                  <a:schemeClr val="tx1"/>
                </a:solidFill>
                <a:latin typeface="Arial" panose="020B0604020202020204" pitchFamily="34" charset="0"/>
              </a:defRPr>
            </a:lvl7pPr>
            <a:lvl8pPr marL="3460750" indent="-233363" defTabSz="933450" eaLnBrk="0" fontAlgn="base" hangingPunct="0">
              <a:spcBef>
                <a:spcPct val="0"/>
              </a:spcBef>
              <a:spcAft>
                <a:spcPct val="0"/>
              </a:spcAft>
              <a:defRPr sz="2400">
                <a:solidFill>
                  <a:schemeClr val="tx1"/>
                </a:solidFill>
                <a:latin typeface="Arial" panose="020B0604020202020204" pitchFamily="34" charset="0"/>
              </a:defRPr>
            </a:lvl8pPr>
            <a:lvl9pPr marL="3917950" indent="-233363" defTabSz="9334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33450" rtl="0" eaLnBrk="1" fontAlgn="auto" latinLnBrk="0" hangingPunct="1">
              <a:lnSpc>
                <a:spcPct val="100000"/>
              </a:lnSpc>
              <a:spcBef>
                <a:spcPts val="0"/>
              </a:spcBef>
              <a:spcAft>
                <a:spcPts val="0"/>
              </a:spcAft>
              <a:buClrTx/>
              <a:buSzTx/>
              <a:buFontTx/>
              <a:buNone/>
              <a:tabLst/>
              <a:defRPr/>
            </a:pPr>
            <a:fld id="{F5828A78-F1B9-4F97-9E83-E7EECED9F454}" type="slidenum">
              <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33450" rtl="0" eaLnBrk="1" fontAlgn="auto" latinLnBrk="0" hangingPunct="1">
                <a:lnSpc>
                  <a:spcPct val="100000"/>
                </a:lnSpc>
                <a:spcBef>
                  <a:spcPts val="0"/>
                </a:spcBef>
                <a:spcAft>
                  <a:spcPts val="0"/>
                </a:spcAft>
                <a:buClrTx/>
                <a:buSzTx/>
                <a:buFontTx/>
                <a:buNone/>
                <a:tabLst/>
                <a:defRPr/>
              </a:pPr>
              <a:t>26</a:t>
            </a:fld>
            <a:endParaRPr kumimoji="0" lang="en-US" altLang="en-US" sz="16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3731" name="Rectangle 1026">
            <a:extLst>
              <a:ext uri="{FF2B5EF4-FFF2-40B4-BE49-F238E27FC236}">
                <a16:creationId xmlns:a16="http://schemas.microsoft.com/office/drawing/2014/main" id="{76E0673F-955F-495C-87BB-651373005BBC}"/>
              </a:ext>
            </a:extLst>
          </p:cNvPr>
          <p:cNvSpPr>
            <a:spLocks noGrp="1" noRot="1" noChangeAspect="1" noChangeArrowheads="1" noTextEdit="1"/>
          </p:cNvSpPr>
          <p:nvPr>
            <p:ph type="sldImg"/>
          </p:nvPr>
        </p:nvSpPr>
        <p:spPr>
          <a:xfrm>
            <a:off x="419100" y="693738"/>
            <a:ext cx="6172200" cy="3471862"/>
          </a:xfrm>
          <a:ln/>
        </p:spPr>
      </p:sp>
      <p:sp>
        <p:nvSpPr>
          <p:cNvPr id="73732" name="Rectangle 1027">
            <a:extLst>
              <a:ext uri="{FF2B5EF4-FFF2-40B4-BE49-F238E27FC236}">
                <a16:creationId xmlns:a16="http://schemas.microsoft.com/office/drawing/2014/main" id="{A4B4BBA4-A6F3-45B6-AC2C-713734B7AD09}"/>
              </a:ext>
            </a:extLst>
          </p:cNvPr>
          <p:cNvSpPr>
            <a:spLocks noGrp="1" noChangeArrowheads="1"/>
          </p:cNvSpPr>
          <p:nvPr>
            <p:ph type="body" idx="1"/>
          </p:nvPr>
        </p:nvSpPr>
        <p:spPr>
          <a:xfrm>
            <a:off x="933450" y="4398963"/>
            <a:ext cx="5143500" cy="4165600"/>
          </a:xfrm>
        </p:spPr>
        <p:txBody>
          <a:bodyPr lIns="93316" tIns="46657" rIns="93316" bIns="46657"/>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E64C6A-CDC0-4E7F-9746-8716C54A47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292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1301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1E2605-46F3-4865-A50D-A7C3E846C003}"/>
              </a:ext>
            </a:extLst>
          </p:cNvPr>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5C0D2D-F267-47E8-801A-2E697CA56677}" type="slidenum">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874" name="Rectangle 7">
            <a:extLst>
              <a:ext uri="{FF2B5EF4-FFF2-40B4-BE49-F238E27FC236}">
                <a16:creationId xmlns:a16="http://schemas.microsoft.com/office/drawing/2014/main" id="{53E28497-6FCF-4CB3-BD35-E72ACCECA4E0}"/>
              </a:ext>
            </a:extLst>
          </p:cNvPr>
          <p:cNvSpPr txBox="1">
            <a:spLocks noGrp="1" noChangeArrowheads="1"/>
          </p:cNvSpPr>
          <p:nvPr/>
        </p:nvSpPr>
        <p:spPr bwMode="auto">
          <a:xfrm>
            <a:off x="3973513" y="8796338"/>
            <a:ext cx="30368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3316" tIns="46657" rIns="93316" bIns="46657" anchor="b"/>
          <a:lstStyle>
            <a:lvl1pPr defTabSz="933450">
              <a:defRPr sz="2400">
                <a:solidFill>
                  <a:schemeClr val="tx1"/>
                </a:solidFill>
                <a:latin typeface="Arial" panose="020B0604020202020204" pitchFamily="34" charset="0"/>
              </a:defRPr>
            </a:lvl1pPr>
            <a:lvl2pPr marL="755650" indent="-290513" defTabSz="933450">
              <a:defRPr sz="2400">
                <a:solidFill>
                  <a:schemeClr val="tx1"/>
                </a:solidFill>
                <a:latin typeface="Arial" panose="020B0604020202020204" pitchFamily="34" charset="0"/>
              </a:defRPr>
            </a:lvl2pPr>
            <a:lvl3pPr marL="1160463" indent="-231775" defTabSz="933450">
              <a:defRPr sz="2400">
                <a:solidFill>
                  <a:schemeClr val="tx1"/>
                </a:solidFill>
                <a:latin typeface="Arial" panose="020B0604020202020204" pitchFamily="34" charset="0"/>
              </a:defRPr>
            </a:lvl3pPr>
            <a:lvl4pPr marL="1624013" indent="-230188" defTabSz="933450">
              <a:defRPr sz="2400">
                <a:solidFill>
                  <a:schemeClr val="tx1"/>
                </a:solidFill>
                <a:latin typeface="Arial" panose="020B0604020202020204" pitchFamily="34" charset="0"/>
              </a:defRPr>
            </a:lvl4pPr>
            <a:lvl5pPr marL="2089150" indent="-233363" defTabSz="933450">
              <a:defRPr sz="2400">
                <a:solidFill>
                  <a:schemeClr val="tx1"/>
                </a:solidFill>
                <a:latin typeface="Arial" panose="020B0604020202020204" pitchFamily="34" charset="0"/>
              </a:defRPr>
            </a:lvl5pPr>
            <a:lvl6pPr marL="2546350" indent="-233363" defTabSz="933450" eaLnBrk="0" fontAlgn="base" hangingPunct="0">
              <a:spcBef>
                <a:spcPct val="0"/>
              </a:spcBef>
              <a:spcAft>
                <a:spcPct val="0"/>
              </a:spcAft>
              <a:defRPr sz="2400">
                <a:solidFill>
                  <a:schemeClr val="tx1"/>
                </a:solidFill>
                <a:latin typeface="Arial" panose="020B0604020202020204" pitchFamily="34" charset="0"/>
              </a:defRPr>
            </a:lvl6pPr>
            <a:lvl7pPr marL="3003550" indent="-233363" defTabSz="933450" eaLnBrk="0" fontAlgn="base" hangingPunct="0">
              <a:spcBef>
                <a:spcPct val="0"/>
              </a:spcBef>
              <a:spcAft>
                <a:spcPct val="0"/>
              </a:spcAft>
              <a:defRPr sz="2400">
                <a:solidFill>
                  <a:schemeClr val="tx1"/>
                </a:solidFill>
                <a:latin typeface="Arial" panose="020B0604020202020204" pitchFamily="34" charset="0"/>
              </a:defRPr>
            </a:lvl7pPr>
            <a:lvl8pPr marL="3460750" indent="-233363" defTabSz="933450" eaLnBrk="0" fontAlgn="base" hangingPunct="0">
              <a:spcBef>
                <a:spcPct val="0"/>
              </a:spcBef>
              <a:spcAft>
                <a:spcPct val="0"/>
              </a:spcAft>
              <a:defRPr sz="2400">
                <a:solidFill>
                  <a:schemeClr val="tx1"/>
                </a:solidFill>
                <a:latin typeface="Arial" panose="020B0604020202020204" pitchFamily="34" charset="0"/>
              </a:defRPr>
            </a:lvl8pPr>
            <a:lvl9pPr marL="3917950" indent="-233363" defTabSz="9334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33450" rtl="0" eaLnBrk="1" fontAlgn="auto" latinLnBrk="0" hangingPunct="1">
              <a:lnSpc>
                <a:spcPct val="100000"/>
              </a:lnSpc>
              <a:spcBef>
                <a:spcPts val="0"/>
              </a:spcBef>
              <a:spcAft>
                <a:spcPts val="0"/>
              </a:spcAft>
              <a:buClrTx/>
              <a:buSzTx/>
              <a:buFontTx/>
              <a:buNone/>
              <a:tabLst/>
              <a:defRPr/>
            </a:pPr>
            <a:fld id="{5900CBF3-AD36-42E9-90B4-E8A7F4166E2B}" type="slidenum">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33450" rtl="0" eaLnBrk="1" fontAlgn="auto" latinLnBrk="0" hangingPunct="1">
                <a:lnSpc>
                  <a:spcPct val="100000"/>
                </a:lnSpc>
                <a:spcBef>
                  <a:spcPts val="0"/>
                </a:spcBef>
                <a:spcAft>
                  <a:spcPts val="0"/>
                </a:spcAft>
                <a:buClrTx/>
                <a:buSzTx/>
                <a:buFontTx/>
                <a:buNone/>
                <a:tabLst/>
                <a:defRPr/>
              </a:pPr>
              <a:t>27</a:t>
            </a:fld>
            <a:endPar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9875" name="Rectangle 1026">
            <a:extLst>
              <a:ext uri="{FF2B5EF4-FFF2-40B4-BE49-F238E27FC236}">
                <a16:creationId xmlns:a16="http://schemas.microsoft.com/office/drawing/2014/main" id="{764039FC-CB07-4086-AE90-AF6718EE6FEB}"/>
              </a:ext>
            </a:extLst>
          </p:cNvPr>
          <p:cNvSpPr>
            <a:spLocks noGrp="1" noRot="1" noChangeAspect="1" noChangeArrowheads="1" noTextEdit="1"/>
          </p:cNvSpPr>
          <p:nvPr>
            <p:ph type="sldImg"/>
          </p:nvPr>
        </p:nvSpPr>
        <p:spPr>
          <a:xfrm>
            <a:off x="419100" y="693738"/>
            <a:ext cx="6172200" cy="3471862"/>
          </a:xfrm>
          <a:ln/>
        </p:spPr>
      </p:sp>
      <p:sp>
        <p:nvSpPr>
          <p:cNvPr id="79876" name="Rectangle 1027">
            <a:extLst>
              <a:ext uri="{FF2B5EF4-FFF2-40B4-BE49-F238E27FC236}">
                <a16:creationId xmlns:a16="http://schemas.microsoft.com/office/drawing/2014/main" id="{D9DDD589-7612-45F0-84A8-AF9211B6BA1E}"/>
              </a:ext>
            </a:extLst>
          </p:cNvPr>
          <p:cNvSpPr>
            <a:spLocks noGrp="1" noChangeArrowheads="1"/>
          </p:cNvSpPr>
          <p:nvPr>
            <p:ph type="body" idx="1"/>
          </p:nvPr>
        </p:nvSpPr>
        <p:spPr>
          <a:xfrm>
            <a:off x="933450" y="4398963"/>
            <a:ext cx="5143500" cy="4165600"/>
          </a:xfrm>
        </p:spPr>
        <p:txBody>
          <a:bodyPr lIns="93316" tIns="46657" rIns="93316" bIns="46657"/>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03FB16E-D058-4740-A909-53E8EFEDF8A6}"/>
              </a:ext>
            </a:extLst>
          </p:cNvPr>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A9C5FE-2A0B-4096-8CC1-1BEACDCD2A73}" type="slidenum">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92F5205-8E81-4D39-AE2F-0C753AA80628}"/>
              </a:ext>
            </a:extLst>
          </p:cNvPr>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B0AC80-7448-4B06-B1EB-9BC78D132BBE}" type="slidenum">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0" name="Rectangle 2">
            <a:extLst>
              <a:ext uri="{FF2B5EF4-FFF2-40B4-BE49-F238E27FC236}">
                <a16:creationId xmlns:a16="http://schemas.microsoft.com/office/drawing/2014/main" id="{667F6AB4-5307-48E4-9C4D-A07180529C08}"/>
              </a:ext>
            </a:extLst>
          </p:cNvPr>
          <p:cNvSpPr>
            <a:spLocks noGrp="1" noRot="1" noChangeAspect="1" noChangeArrowheads="1" noTextEdit="1"/>
          </p:cNvSpPr>
          <p:nvPr>
            <p:ph type="sldImg"/>
          </p:nvPr>
        </p:nvSpPr>
        <p:spPr>
          <a:xfrm>
            <a:off x="419100" y="693738"/>
            <a:ext cx="6172200" cy="3471862"/>
          </a:xfrm>
          <a:ln/>
        </p:spPr>
      </p:sp>
      <p:sp>
        <p:nvSpPr>
          <p:cNvPr id="7171" name="Rectangle 3">
            <a:extLst>
              <a:ext uri="{FF2B5EF4-FFF2-40B4-BE49-F238E27FC236}">
                <a16:creationId xmlns:a16="http://schemas.microsoft.com/office/drawing/2014/main" id="{F2876DC7-7945-4253-A8AF-66CD984BEB3E}"/>
              </a:ext>
            </a:extLst>
          </p:cNvPr>
          <p:cNvSpPr>
            <a:spLocks noGrp="1" noChangeArrowheads="1"/>
          </p:cNvSpPr>
          <p:nvPr>
            <p:ph type="body" idx="1"/>
          </p:nvPr>
        </p:nvSpPr>
        <p:spPr>
          <a:xfrm>
            <a:off x="933450" y="4398963"/>
            <a:ext cx="5143500" cy="4165600"/>
          </a:xfrm>
        </p:spPr>
        <p:txBody>
          <a:bodyPr lIns="91435" tIns="45717" rIns="91435" bIns="45717"/>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Key Performance Indicator</a:t>
            </a:r>
          </a:p>
          <a:p>
            <a:r>
              <a:rPr lang="en-US" dirty="0"/>
              <a:t>Indicators that will tell you if </a:t>
            </a:r>
            <a:r>
              <a:rPr lang="en-US" dirty="0" err="1"/>
              <a:t>if</a:t>
            </a:r>
            <a:r>
              <a:rPr lang="en-US" dirty="0"/>
              <a:t> processes and machinery are okay</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6535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err="1"/>
              <a:t>EnPI’s</a:t>
            </a:r>
            <a:r>
              <a:rPr lang="en-US" dirty="0"/>
              <a:t> give direction</a:t>
            </a:r>
          </a:p>
          <a:p>
            <a:r>
              <a:rPr lang="en-US" dirty="0"/>
              <a:t>You don’t want to be stranded at one point</a:t>
            </a:r>
          </a:p>
          <a:p>
            <a:endParaRPr lang="en-US" dirty="0"/>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2694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Express leakage always in USD per dept. </a:t>
            </a:r>
          </a:p>
          <a:p>
            <a:r>
              <a:rPr lang="en-US" dirty="0"/>
              <a:t>Leakage is the messenger for more trouble to come, early warning for possible longer down time</a:t>
            </a:r>
          </a:p>
          <a:p>
            <a:r>
              <a:rPr lang="en-US" dirty="0"/>
              <a:t>Cost for repair vs return</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804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Express leakage always in USD per dept. </a:t>
            </a:r>
          </a:p>
          <a:p>
            <a:r>
              <a:rPr lang="en-US" dirty="0"/>
              <a:t>Leakage is the messenger for more trouble to come, early warning for possible longer down time</a:t>
            </a:r>
          </a:p>
          <a:p>
            <a:r>
              <a:rPr lang="en-US" dirty="0"/>
              <a:t>Cost for repair vs return</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8876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10.emf"/><Relationship Id="rId4" Type="http://schemas.openxmlformats.org/officeDocument/2006/relationships/image" Target="../media/image13.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10.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45AE93FA-A512-4D4A-96CA-123199D25408}"/>
              </a:ext>
            </a:extLst>
          </p:cNvPr>
          <p:cNvPicPr>
            <a:picLocks noChangeAspect="1"/>
          </p:cNvPicPr>
          <p:nvPr userDrawn="1"/>
        </p:nvPicPr>
        <p:blipFill>
          <a:blip r:embed="rId5"/>
          <a:stretch>
            <a:fillRect/>
          </a:stretch>
        </p:blipFill>
        <p:spPr>
          <a:xfrm>
            <a:off x="9016325" y="5529833"/>
            <a:ext cx="2786113" cy="95105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E6100B-4687-479F-B218-FE9E94223D0F}"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3566310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E6100B-4687-479F-B218-FE9E94223D0F}" type="datetimeFigureOut">
              <a:rPr lang="en-US" smtClean="0"/>
              <a:t>11/12/2020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2145940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E6100B-4687-479F-B218-FE9E94223D0F}" type="datetimeFigureOut">
              <a:rPr lang="en-US" smtClean="0"/>
              <a:t>11/12/2020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445644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5E6100B-4687-479F-B218-FE9E94223D0F}" type="datetimeFigureOut">
              <a:rPr lang="en-US" smtClean="0"/>
              <a:t>11/12/2020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206791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6100B-4687-479F-B218-FE9E94223D0F}"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885506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6100B-4687-479F-B218-FE9E94223D0F}"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504435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6100B-4687-479F-B218-FE9E94223D0F}"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3476370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6100B-4687-479F-B218-FE9E94223D0F}"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889320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6100B-4687-479F-B218-FE9E94223D0F}"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BE97F2-9C26-480F-A1DC-10E6F181692D}"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17408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E6100B-4687-479F-B218-FE9E94223D0F}"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043540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5E6100B-4687-479F-B218-FE9E94223D0F}" type="datetimeFigureOut">
              <a:rPr lang="en-US" smtClean="0"/>
              <a:t>11/12/2020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6706382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5E6100B-4687-479F-B218-FE9E94223D0F}" type="datetimeFigureOut">
              <a:rPr lang="en-US" smtClean="0"/>
              <a:t>11/12/2020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3052197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E6100B-4687-479F-B218-FE9E94223D0F}"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23535304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E6100B-4687-479F-B218-FE9E94223D0F}"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22866729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E6100B-4687-479F-B218-FE9E94223D0F}"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26776902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9D6F3-DE1A-449C-BB73-B3AFDB430E31}"/>
              </a:ext>
            </a:extLst>
          </p:cNvPr>
          <p:cNvSpPr>
            <a:spLocks noGrp="1"/>
          </p:cNvSpPr>
          <p:nvPr>
            <p:ph type="title"/>
          </p:nvPr>
        </p:nvSpPr>
        <p:spPr>
          <a:xfrm>
            <a:off x="1727200" y="609600"/>
            <a:ext cx="103632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32D695D-F5BF-4DF3-AC3A-DBCC2AB0EF9F}"/>
              </a:ext>
            </a:extLst>
          </p:cNvPr>
          <p:cNvSpPr>
            <a:spLocks noGrp="1"/>
          </p:cNvSpPr>
          <p:nvPr>
            <p:ph sz="half" idx="1"/>
          </p:nvPr>
        </p:nvSpPr>
        <p:spPr>
          <a:xfrm>
            <a:off x="17272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C2A704-6BF3-4878-A34F-657389AE8BC6}"/>
              </a:ext>
            </a:extLst>
          </p:cNvPr>
          <p:cNvSpPr>
            <a:spLocks noGrp="1"/>
          </p:cNvSpPr>
          <p:nvPr>
            <p:ph type="body" sz="half" idx="2"/>
          </p:nvPr>
        </p:nvSpPr>
        <p:spPr>
          <a:xfrm>
            <a:off x="7010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1E8CAF-FC3A-46B0-BB9E-3807983D2F04}"/>
              </a:ext>
            </a:extLst>
          </p:cNvPr>
          <p:cNvSpPr>
            <a:spLocks noGrp="1"/>
          </p:cNvSpPr>
          <p:nvPr>
            <p:ph type="dt" sz="half" idx="10"/>
          </p:nvPr>
        </p:nvSpPr>
        <p:spPr>
          <a:xfrm>
            <a:off x="1727200" y="6248400"/>
            <a:ext cx="2540000" cy="457200"/>
          </a:xfrm>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1D207DBB-AAD6-4F84-9852-70EAEA18D491}"/>
              </a:ext>
            </a:extLst>
          </p:cNvPr>
          <p:cNvSpPr>
            <a:spLocks noGrp="1"/>
          </p:cNvSpPr>
          <p:nvPr>
            <p:ph type="ftr" sz="quarter" idx="11"/>
          </p:nvPr>
        </p:nvSpPr>
        <p:spPr>
          <a:xfrm>
            <a:off x="4978400" y="6248400"/>
            <a:ext cx="3860800" cy="457200"/>
          </a:xfrm>
        </p:spPr>
        <p:txBody>
          <a:bodyPr/>
          <a:lstStyle>
            <a:lvl1pPr>
              <a:defRPr/>
            </a:lvl1pPr>
          </a:lstStyle>
          <a:p>
            <a:r>
              <a:rPr lang="en-US" altLang="en-US"/>
              <a:t>Kahn Instruments, Inc.</a:t>
            </a:r>
          </a:p>
        </p:txBody>
      </p:sp>
      <p:sp>
        <p:nvSpPr>
          <p:cNvPr id="7" name="Slide Number Placeholder 6">
            <a:extLst>
              <a:ext uri="{FF2B5EF4-FFF2-40B4-BE49-F238E27FC236}">
                <a16:creationId xmlns:a16="http://schemas.microsoft.com/office/drawing/2014/main" id="{25BE3EB1-9FBF-4D44-A64D-661E2CFE7A5C}"/>
              </a:ext>
            </a:extLst>
          </p:cNvPr>
          <p:cNvSpPr>
            <a:spLocks noGrp="1"/>
          </p:cNvSpPr>
          <p:nvPr>
            <p:ph type="sldNum" sz="quarter" idx="12"/>
          </p:nvPr>
        </p:nvSpPr>
        <p:spPr>
          <a:xfrm>
            <a:off x="9550400" y="6248400"/>
            <a:ext cx="2540000" cy="457200"/>
          </a:xfrm>
        </p:spPr>
        <p:txBody>
          <a:bodyPr/>
          <a:lstStyle>
            <a:lvl1pPr>
              <a:defRPr/>
            </a:lvl1pPr>
          </a:lstStyle>
          <a:p>
            <a:fld id="{06D8BC81-6402-4A4E-BE05-3546212630C8}" type="slidenum">
              <a:rPr lang="en-US" altLang="en-US"/>
              <a:pPr/>
              <a:t>‹#›</a:t>
            </a:fld>
            <a:endParaRPr lang="en-US" altLang="en-US"/>
          </a:p>
        </p:txBody>
      </p:sp>
    </p:spTree>
    <p:extLst>
      <p:ext uri="{BB962C8B-B14F-4D97-AF65-F5344CB8AC3E}">
        <p14:creationId xmlns:p14="http://schemas.microsoft.com/office/powerpoint/2010/main" val="1478718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5BE0-32B4-4F65-A0E1-E3E582A75BB2}"/>
              </a:ext>
            </a:extLst>
          </p:cNvPr>
          <p:cNvSpPr>
            <a:spLocks noGrp="1"/>
          </p:cNvSpPr>
          <p:nvPr>
            <p:ph type="title"/>
          </p:nvPr>
        </p:nvSpPr>
        <p:spPr>
          <a:xfrm>
            <a:off x="1727200" y="609600"/>
            <a:ext cx="103632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7E53970-7B12-4E50-A29E-790C899A2441}"/>
              </a:ext>
            </a:extLst>
          </p:cNvPr>
          <p:cNvSpPr>
            <a:spLocks noGrp="1"/>
          </p:cNvSpPr>
          <p:nvPr>
            <p:ph sz="quarter" idx="1"/>
          </p:nvPr>
        </p:nvSpPr>
        <p:spPr>
          <a:xfrm>
            <a:off x="17272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3DCE16-F9CE-4207-9156-60590C0CD739}"/>
              </a:ext>
            </a:extLst>
          </p:cNvPr>
          <p:cNvSpPr>
            <a:spLocks noGrp="1"/>
          </p:cNvSpPr>
          <p:nvPr>
            <p:ph sz="quarter" idx="2"/>
          </p:nvPr>
        </p:nvSpPr>
        <p:spPr>
          <a:xfrm>
            <a:off x="17272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EFC122-4EE7-4FCF-B264-4383CF73E525}"/>
              </a:ext>
            </a:extLst>
          </p:cNvPr>
          <p:cNvSpPr>
            <a:spLocks noGrp="1"/>
          </p:cNvSpPr>
          <p:nvPr>
            <p:ph type="body" sz="half" idx="3"/>
          </p:nvPr>
        </p:nvSpPr>
        <p:spPr>
          <a:xfrm>
            <a:off x="7010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EC48F54E-368E-4702-A8D3-B63BE1286521}"/>
              </a:ext>
            </a:extLst>
          </p:cNvPr>
          <p:cNvSpPr>
            <a:spLocks noGrp="1"/>
          </p:cNvSpPr>
          <p:nvPr>
            <p:ph type="dt" sz="half" idx="10"/>
          </p:nvPr>
        </p:nvSpPr>
        <p:spPr>
          <a:xfrm>
            <a:off x="1727200" y="6248400"/>
            <a:ext cx="2540000" cy="457200"/>
          </a:xfrm>
        </p:spPr>
        <p:txBody>
          <a:bodyPr/>
          <a:lstStyle>
            <a:lvl1pPr>
              <a:defRPr/>
            </a:lvl1pPr>
          </a:lstStyle>
          <a:p>
            <a:endParaRPr lang="en-US" altLang="en-US"/>
          </a:p>
        </p:txBody>
      </p:sp>
      <p:sp>
        <p:nvSpPr>
          <p:cNvPr id="7" name="Footer Placeholder 6">
            <a:extLst>
              <a:ext uri="{FF2B5EF4-FFF2-40B4-BE49-F238E27FC236}">
                <a16:creationId xmlns:a16="http://schemas.microsoft.com/office/drawing/2014/main" id="{E9B982AB-E36A-4EB2-9A09-4C5B05CCCB19}"/>
              </a:ext>
            </a:extLst>
          </p:cNvPr>
          <p:cNvSpPr>
            <a:spLocks noGrp="1"/>
          </p:cNvSpPr>
          <p:nvPr>
            <p:ph type="ftr" sz="quarter" idx="11"/>
          </p:nvPr>
        </p:nvSpPr>
        <p:spPr>
          <a:xfrm>
            <a:off x="4978400" y="6248400"/>
            <a:ext cx="3860800" cy="457200"/>
          </a:xfrm>
        </p:spPr>
        <p:txBody>
          <a:bodyPr/>
          <a:lstStyle>
            <a:lvl1pPr>
              <a:defRPr/>
            </a:lvl1pPr>
          </a:lstStyle>
          <a:p>
            <a:r>
              <a:rPr lang="en-US" altLang="en-US"/>
              <a:t>Kahn Instruments, Inc.</a:t>
            </a:r>
          </a:p>
        </p:txBody>
      </p:sp>
      <p:sp>
        <p:nvSpPr>
          <p:cNvPr id="8" name="Slide Number Placeholder 7">
            <a:extLst>
              <a:ext uri="{FF2B5EF4-FFF2-40B4-BE49-F238E27FC236}">
                <a16:creationId xmlns:a16="http://schemas.microsoft.com/office/drawing/2014/main" id="{0AB27169-92C5-4415-A051-A3C805E11179}"/>
              </a:ext>
            </a:extLst>
          </p:cNvPr>
          <p:cNvSpPr>
            <a:spLocks noGrp="1"/>
          </p:cNvSpPr>
          <p:nvPr>
            <p:ph type="sldNum" sz="quarter" idx="12"/>
          </p:nvPr>
        </p:nvSpPr>
        <p:spPr>
          <a:xfrm>
            <a:off x="9550400" y="6248400"/>
            <a:ext cx="2540000" cy="457200"/>
          </a:xfrm>
        </p:spPr>
        <p:txBody>
          <a:bodyPr/>
          <a:lstStyle>
            <a:lvl1pPr>
              <a:defRPr/>
            </a:lvl1pPr>
          </a:lstStyle>
          <a:p>
            <a:fld id="{7D3C9378-E6A0-419D-85AB-BA3C4FF6FECE}" type="slidenum">
              <a:rPr lang="en-US" altLang="en-US"/>
              <a:pPr/>
              <a:t>‹#›</a:t>
            </a:fld>
            <a:endParaRPr lang="en-US" altLang="en-US"/>
          </a:p>
        </p:txBody>
      </p:sp>
    </p:spTree>
    <p:extLst>
      <p:ext uri="{BB962C8B-B14F-4D97-AF65-F5344CB8AC3E}">
        <p14:creationId xmlns:p14="http://schemas.microsoft.com/office/powerpoint/2010/main" val="1469157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0377" y="1706880"/>
            <a:ext cx="4318885"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6830377" y="5093579"/>
            <a:ext cx="4318885" cy="604316"/>
          </a:xfrm>
          <a:prstGeom prst="rect">
            <a:avLst/>
          </a:prstGeom>
        </p:spPr>
        <p:txBody>
          <a:bodyPr/>
          <a:lstStyle>
            <a:lvl1pPr marL="0" indent="0" algn="l" rtl="0">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11/12/2020</a:t>
            </a:fld>
            <a:endParaRPr lang="en-US" dirty="0"/>
          </a:p>
        </p:txBody>
      </p:sp>
      <p:pic>
        <p:nvPicPr>
          <p:cNvPr id="7" name="Picture 6">
            <a:extLst>
              <a:ext uri="{FF2B5EF4-FFF2-40B4-BE49-F238E27FC236}">
                <a16:creationId xmlns:a16="http://schemas.microsoft.com/office/drawing/2014/main" id="{F4FA7FBB-129B-9948-8DC4-87260EEA106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
          <a:stretch/>
        </p:blipFill>
        <p:spPr>
          <a:xfrm>
            <a:off x="0" y="0"/>
            <a:ext cx="6073140" cy="6858000"/>
          </a:xfrm>
          <a:prstGeom prst="rect">
            <a:avLst/>
          </a:prstGeom>
        </p:spPr>
      </p:pic>
      <p:pic>
        <p:nvPicPr>
          <p:cNvPr id="9" name="Picture 8"/>
          <p:cNvPicPr>
            <a:picLocks noChangeAspect="1"/>
          </p:cNvPicPr>
          <p:nvPr userDrawn="1"/>
        </p:nvPicPr>
        <p:blipFill>
          <a:blip r:embed="rId3"/>
          <a:stretch>
            <a:fillRect/>
          </a:stretch>
        </p:blipFill>
        <p:spPr>
          <a:xfrm>
            <a:off x="10291302" y="333375"/>
            <a:ext cx="1565736" cy="885451"/>
          </a:xfrm>
          <a:prstGeom prst="rect">
            <a:avLst/>
          </a:prstGeom>
        </p:spPr>
      </p:pic>
    </p:spTree>
    <p:extLst>
      <p:ext uri="{BB962C8B-B14F-4D97-AF65-F5344CB8AC3E}">
        <p14:creationId xmlns:p14="http://schemas.microsoft.com/office/powerpoint/2010/main" val="24269721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0377" y="1706880"/>
            <a:ext cx="4318885"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6830377" y="5093579"/>
            <a:ext cx="4318885" cy="604316"/>
          </a:xfrm>
          <a:prstGeom prst="rect">
            <a:avLst/>
          </a:prstGeom>
        </p:spPr>
        <p:txBody>
          <a:bodyPr/>
          <a:lstStyle>
            <a:lvl1pPr marL="0" indent="0" algn="l" rtl="0">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11/12/2020</a:t>
            </a:fld>
            <a:endParaRPr lang="en-US" dirty="0"/>
          </a:p>
        </p:txBody>
      </p:sp>
      <p:pic>
        <p:nvPicPr>
          <p:cNvPr id="9" name="Picture 8"/>
          <p:cNvPicPr>
            <a:picLocks noChangeAspect="1"/>
          </p:cNvPicPr>
          <p:nvPr userDrawn="1"/>
        </p:nvPicPr>
        <p:blipFill>
          <a:blip r:embed="rId2"/>
          <a:stretch>
            <a:fillRect/>
          </a:stretch>
        </p:blipFill>
        <p:spPr>
          <a:xfrm>
            <a:off x="10291302" y="333375"/>
            <a:ext cx="1565736" cy="885451"/>
          </a:xfrm>
          <a:prstGeom prst="rect">
            <a:avLst/>
          </a:prstGeom>
        </p:spPr>
      </p:pic>
      <p:sp>
        <p:nvSpPr>
          <p:cNvPr id="10" name="Picture Placeholder 2"/>
          <p:cNvSpPr>
            <a:spLocks noGrp="1"/>
          </p:cNvSpPr>
          <p:nvPr>
            <p:ph type="pic" idx="13"/>
          </p:nvPr>
        </p:nvSpPr>
        <p:spPr>
          <a:xfrm>
            <a:off x="1" y="0"/>
            <a:ext cx="6073140" cy="685800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Tree>
    <p:extLst>
      <p:ext uri="{BB962C8B-B14F-4D97-AF65-F5344CB8AC3E}">
        <p14:creationId xmlns:p14="http://schemas.microsoft.com/office/powerpoint/2010/main" val="3861956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0377" y="1706880"/>
            <a:ext cx="4318885"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6830377" y="5093579"/>
            <a:ext cx="4318885" cy="604316"/>
          </a:xfrm>
          <a:prstGeom prst="rect">
            <a:avLst/>
          </a:prstGeom>
        </p:spPr>
        <p:txBody>
          <a:bodyPr/>
          <a:lstStyle>
            <a:lvl1pPr marL="0" indent="0" algn="l" rtl="0">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pic>
        <p:nvPicPr>
          <p:cNvPr id="9" name="Picture 8"/>
          <p:cNvPicPr>
            <a:picLocks noChangeAspect="1"/>
          </p:cNvPicPr>
          <p:nvPr userDrawn="1"/>
        </p:nvPicPr>
        <p:blipFill>
          <a:blip r:embed="rId2"/>
          <a:stretch>
            <a:fillRect/>
          </a:stretch>
        </p:blipFill>
        <p:spPr>
          <a:xfrm>
            <a:off x="10291302" y="333375"/>
            <a:ext cx="1565736" cy="885451"/>
          </a:xfrm>
          <a:prstGeom prst="rect">
            <a:avLst/>
          </a:prstGeom>
        </p:spPr>
      </p:pic>
      <p:sp>
        <p:nvSpPr>
          <p:cNvPr id="10" name="Picture Placeholder 2"/>
          <p:cNvSpPr>
            <a:spLocks noGrp="1"/>
          </p:cNvSpPr>
          <p:nvPr>
            <p:ph type="pic" idx="13"/>
          </p:nvPr>
        </p:nvSpPr>
        <p:spPr>
          <a:xfrm>
            <a:off x="334963" y="333374"/>
            <a:ext cx="5738178" cy="6191251"/>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Tree>
    <p:extLst>
      <p:ext uri="{BB962C8B-B14F-4D97-AF65-F5344CB8AC3E}">
        <p14:creationId xmlns:p14="http://schemas.microsoft.com/office/powerpoint/2010/main" val="1016891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11/12/2020</a:t>
            </a:fld>
            <a:endParaRPr lang="en-US"/>
          </a:p>
        </p:txBody>
      </p:sp>
      <p:sp>
        <p:nvSpPr>
          <p:cNvPr id="6" name="Footer Placeholder 5"/>
          <p:cNvSpPr>
            <a:spLocks noGrp="1"/>
          </p:cNvSpPr>
          <p:nvPr>
            <p:ph type="ftr" sz="quarter" idx="11"/>
          </p:nvPr>
        </p:nvSpPr>
        <p:spPr>
          <a:xfrm rot="5400000">
            <a:off x="9560560" y="3642360"/>
            <a:ext cx="4572000" cy="487680"/>
          </a:xfrm>
          <a:prstGeom prst="rect">
            <a:avLst/>
          </a:prstGeom>
        </p:spPr>
        <p:txBody>
          <a:bodyPr/>
          <a:lstStyle/>
          <a:p>
            <a:endParaRPr lang="en-US" dirty="0"/>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10291302" y="333375"/>
            <a:ext cx="1565736" cy="885451"/>
          </a:xfrm>
          <a:prstGeom prst="rect">
            <a:avLst/>
          </a:prstGeom>
        </p:spPr>
      </p:pic>
      <p:sp>
        <p:nvSpPr>
          <p:cNvPr id="6" name="Picture Placeholder 2">
            <a:extLst>
              <a:ext uri="{FF2B5EF4-FFF2-40B4-BE49-F238E27FC236}">
                <a16:creationId xmlns:a16="http://schemas.microsoft.com/office/drawing/2014/main" id="{A6B11AF8-957E-4FD4-ADDF-BCC83C18019D}"/>
              </a:ext>
            </a:extLst>
          </p:cNvPr>
          <p:cNvSpPr>
            <a:spLocks noGrp="1"/>
          </p:cNvSpPr>
          <p:nvPr>
            <p:ph type="pic" idx="14"/>
          </p:nvPr>
        </p:nvSpPr>
        <p:spPr>
          <a:xfrm>
            <a:off x="6118861" y="333373"/>
            <a:ext cx="5738178" cy="6191251"/>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7" name="Title 1">
            <a:extLst>
              <a:ext uri="{FF2B5EF4-FFF2-40B4-BE49-F238E27FC236}">
                <a16:creationId xmlns:a16="http://schemas.microsoft.com/office/drawing/2014/main" id="{B9AAD263-21A6-4DA2-BA1B-ECCF243A4ACE}"/>
              </a:ext>
            </a:extLst>
          </p:cNvPr>
          <p:cNvSpPr>
            <a:spLocks noGrp="1"/>
          </p:cNvSpPr>
          <p:nvPr>
            <p:ph type="title" hasCustomPrompt="1"/>
          </p:nvPr>
        </p:nvSpPr>
        <p:spPr>
          <a:xfrm>
            <a:off x="779526" y="603810"/>
            <a:ext cx="5157787" cy="714889"/>
          </a:xfrm>
          <a:prstGeom prst="rect">
            <a:avLst/>
          </a:prstGeom>
        </p:spPr>
        <p:txBody>
          <a:bodyPr/>
          <a:lstStyle>
            <a:lvl1pPr rtl="0">
              <a:defRPr sz="4000" baseline="0">
                <a:solidFill>
                  <a:srgbClr val="174489"/>
                </a:solidFill>
              </a:defRPr>
            </a:lvl1pPr>
          </a:lstStyle>
          <a:p>
            <a:pPr rtl="0"/>
            <a:r>
              <a:rPr lang="en-US" dirty="0"/>
              <a:t>Master title style</a:t>
            </a:r>
            <a:endParaRPr lang="en-US" sz="4000" b="0" i="0" u="none" strike="noStrike" kern="1200" baseline="0" dirty="0">
              <a:solidFill>
                <a:srgbClr val="7F7F7F"/>
              </a:solidFill>
              <a:latin typeface="Calibri Light" charset="0"/>
            </a:endParaRPr>
          </a:p>
        </p:txBody>
      </p:sp>
      <p:sp>
        <p:nvSpPr>
          <p:cNvPr id="8" name="Content Placeholder 3">
            <a:extLst>
              <a:ext uri="{FF2B5EF4-FFF2-40B4-BE49-F238E27FC236}">
                <a16:creationId xmlns:a16="http://schemas.microsoft.com/office/drawing/2014/main" id="{71A06AC0-D73B-4FBF-BAED-DB6777883FD3}"/>
              </a:ext>
            </a:extLst>
          </p:cNvPr>
          <p:cNvSpPr>
            <a:spLocks noGrp="1"/>
          </p:cNvSpPr>
          <p:nvPr>
            <p:ph sz="half" idx="2"/>
          </p:nvPr>
        </p:nvSpPr>
        <p:spPr>
          <a:xfrm>
            <a:off x="779526" y="1477926"/>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20287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p:nvPr>
        </p:nvSpPr>
        <p:spPr>
          <a:xfrm>
            <a:off x="779526" y="1477926"/>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Tree>
    <p:extLst>
      <p:ext uri="{BB962C8B-B14F-4D97-AF65-F5344CB8AC3E}">
        <p14:creationId xmlns:p14="http://schemas.microsoft.com/office/powerpoint/2010/main" val="14902674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p:nvPr>
        </p:nvSpPr>
        <p:spPr>
          <a:xfrm>
            <a:off x="779526" y="1477926"/>
            <a:ext cx="5157787" cy="489097"/>
          </a:xfrm>
          <a:prstGeom prst="rect">
            <a:avLst/>
          </a:prstGeom>
        </p:spPr>
        <p:txBody>
          <a:bodyPr/>
          <a:lstStyle>
            <a:lvl1pPr marL="0" indent="0">
              <a:buClr>
                <a:srgbClr val="8DC63E"/>
              </a:buClr>
              <a:buFontTx/>
              <a:buNone/>
              <a:defRPr sz="220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Click to edit Master text styles</a:t>
            </a:r>
          </a:p>
        </p:txBody>
      </p:sp>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
        <p:nvSpPr>
          <p:cNvPr id="6" name="Content Placeholder 3"/>
          <p:cNvSpPr>
            <a:spLocks noGrp="1"/>
          </p:cNvSpPr>
          <p:nvPr>
            <p:ph sz="half" idx="10"/>
          </p:nvPr>
        </p:nvSpPr>
        <p:spPr>
          <a:xfrm>
            <a:off x="779526" y="1967023"/>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8416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
        <p:nvSpPr>
          <p:cNvPr id="9" name="Content Placeholder 3"/>
          <p:cNvSpPr>
            <a:spLocks noGrp="1"/>
          </p:cNvSpPr>
          <p:nvPr>
            <p:ph sz="half" idx="12" hasCustomPrompt="1"/>
          </p:nvPr>
        </p:nvSpPr>
        <p:spPr>
          <a:xfrm>
            <a:off x="779526" y="4943877"/>
            <a:ext cx="5157787" cy="489097"/>
          </a:xfrm>
          <a:prstGeom prst="rect">
            <a:avLst/>
          </a:prstGeom>
        </p:spPr>
        <p:txBody>
          <a:bodyPr/>
          <a:lstStyle>
            <a:lvl1pPr marL="0" indent="0">
              <a:lnSpc>
                <a:spcPct val="100000"/>
              </a:lnSpc>
              <a:spcBef>
                <a:spcPts val="0"/>
              </a:spcBef>
              <a:buClr>
                <a:srgbClr val="8DC63E"/>
              </a:buClr>
              <a:buFontTx/>
              <a:buNone/>
              <a:defRPr sz="2200" i="1">
                <a:solidFill>
                  <a:srgbClr val="8DC63E"/>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a:t>
            </a:r>
          </a:p>
        </p:txBody>
      </p:sp>
      <p:sp>
        <p:nvSpPr>
          <p:cNvPr id="7"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8" name="Content Placeholder 3"/>
          <p:cNvSpPr>
            <a:spLocks noGrp="1"/>
          </p:cNvSpPr>
          <p:nvPr>
            <p:ph sz="half" idx="2"/>
          </p:nvPr>
        </p:nvSpPr>
        <p:spPr>
          <a:xfrm>
            <a:off x="779526" y="1477926"/>
            <a:ext cx="5157787" cy="489097"/>
          </a:xfrm>
          <a:prstGeom prst="rect">
            <a:avLst/>
          </a:prstGeom>
        </p:spPr>
        <p:txBody>
          <a:bodyPr/>
          <a:lstStyle>
            <a:lvl1pPr marL="0" indent="0">
              <a:buClr>
                <a:srgbClr val="8DC63E"/>
              </a:buClr>
              <a:buFontTx/>
              <a:buNone/>
              <a:defRPr sz="220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Click to edit Master text styles</a:t>
            </a:r>
          </a:p>
        </p:txBody>
      </p:sp>
      <p:sp>
        <p:nvSpPr>
          <p:cNvPr id="10" name="Content Placeholder 3"/>
          <p:cNvSpPr>
            <a:spLocks noGrp="1"/>
          </p:cNvSpPr>
          <p:nvPr>
            <p:ph sz="half" idx="10"/>
          </p:nvPr>
        </p:nvSpPr>
        <p:spPr>
          <a:xfrm>
            <a:off x="779526" y="1967023"/>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889996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hasCustomPrompt="1"/>
          </p:nvPr>
        </p:nvSpPr>
        <p:spPr>
          <a:xfrm>
            <a:off x="779526" y="1477926"/>
            <a:ext cx="9523423"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(1 </a:t>
            </a:r>
            <a:r>
              <a:rPr lang="en-US" dirty="0" err="1"/>
              <a:t>tekstblok</a:t>
            </a:r>
            <a:r>
              <a:rPr lang="en-US" dirty="0"/>
              <a:t>, </a:t>
            </a:r>
            <a:r>
              <a:rPr lang="en-US" dirty="0" err="1"/>
              <a:t>alleen</a:t>
            </a:r>
            <a:r>
              <a:rPr lang="en-US" dirty="0"/>
              <a:t> </a:t>
            </a:r>
            <a:r>
              <a:rPr lang="en-US" dirty="0" err="1"/>
              <a:t>tekst</a:t>
            </a:r>
            <a:r>
              <a:rPr lang="en-US" dirty="0"/>
              <a:t> over de hele </a:t>
            </a:r>
            <a:r>
              <a:rPr lang="en-US" dirty="0" err="1"/>
              <a:t>pagina</a:t>
            </a:r>
            <a:r>
              <a:rPr lang="en-US" dirty="0"/>
              <a:t> </a:t>
            </a:r>
            <a:r>
              <a:rPr lang="en-US" dirty="0" err="1"/>
              <a:t>uitgelijnd</a:t>
            </a:r>
            <a:r>
              <a:rPr lang="en-US" dirty="0"/>
              <a:t>)</a:t>
            </a:r>
          </a:p>
          <a:p>
            <a:pPr lvl="0"/>
            <a:endParaRPr lang="en-US" dirty="0"/>
          </a:p>
        </p:txBody>
      </p:sp>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Tree>
    <p:extLst>
      <p:ext uri="{BB962C8B-B14F-4D97-AF65-F5344CB8AC3E}">
        <p14:creationId xmlns:p14="http://schemas.microsoft.com/office/powerpoint/2010/main" val="40620530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hasCustomPrompt="1"/>
          </p:nvPr>
        </p:nvSpPr>
        <p:spPr>
          <a:xfrm>
            <a:off x="779526" y="1477926"/>
            <a:ext cx="4489200"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a:t>
            </a:r>
            <a:br>
              <a:rPr lang="en-US" dirty="0"/>
            </a:br>
            <a:r>
              <a:rPr lang="en-US" dirty="0"/>
              <a:t>(2 </a:t>
            </a:r>
            <a:r>
              <a:rPr lang="en-US" dirty="0" err="1"/>
              <a:t>tekstblokken</a:t>
            </a:r>
            <a:r>
              <a:rPr lang="en-US" dirty="0"/>
              <a:t>, </a:t>
            </a:r>
            <a:r>
              <a:rPr lang="en-US" dirty="0" err="1"/>
              <a:t>alleen</a:t>
            </a:r>
            <a:r>
              <a:rPr lang="en-US" dirty="0"/>
              <a:t> </a:t>
            </a:r>
            <a:r>
              <a:rPr lang="en-US" dirty="0" err="1"/>
              <a:t>tekst</a:t>
            </a:r>
            <a:r>
              <a:rPr lang="en-US" dirty="0"/>
              <a:t>)</a:t>
            </a:r>
          </a:p>
          <a:p>
            <a:pPr lvl="0"/>
            <a:endParaRPr lang="en-US" dirty="0"/>
          </a:p>
        </p:txBody>
      </p:sp>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
        <p:nvSpPr>
          <p:cNvPr id="5" name="Content Placeholder 3"/>
          <p:cNvSpPr>
            <a:spLocks noGrp="1"/>
          </p:cNvSpPr>
          <p:nvPr>
            <p:ph sz="half" idx="10" hasCustomPrompt="1"/>
          </p:nvPr>
        </p:nvSpPr>
        <p:spPr>
          <a:xfrm>
            <a:off x="5802949" y="1477926"/>
            <a:ext cx="4500000"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a:t>
            </a:r>
            <a:br>
              <a:rPr lang="en-US" dirty="0"/>
            </a:br>
            <a:r>
              <a:rPr lang="en-US" dirty="0"/>
              <a:t>(2 </a:t>
            </a:r>
            <a:r>
              <a:rPr lang="en-US" dirty="0" err="1"/>
              <a:t>tekstblokken</a:t>
            </a:r>
            <a:r>
              <a:rPr lang="en-US" dirty="0"/>
              <a:t>, </a:t>
            </a:r>
            <a:r>
              <a:rPr lang="en-US" dirty="0" err="1"/>
              <a:t>alleen</a:t>
            </a:r>
            <a:r>
              <a:rPr lang="en-US" dirty="0"/>
              <a:t> </a:t>
            </a:r>
            <a:r>
              <a:rPr lang="en-US" dirty="0" err="1"/>
              <a:t>tekst</a:t>
            </a:r>
            <a:r>
              <a:rPr lang="en-US" dirty="0"/>
              <a:t>)</a:t>
            </a:r>
          </a:p>
          <a:p>
            <a:pPr lvl="0"/>
            <a:endParaRPr lang="en-US" dirty="0"/>
          </a:p>
        </p:txBody>
      </p:sp>
    </p:spTree>
    <p:extLst>
      <p:ext uri="{BB962C8B-B14F-4D97-AF65-F5344CB8AC3E}">
        <p14:creationId xmlns:p14="http://schemas.microsoft.com/office/powerpoint/2010/main" val="10388132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Tree>
    <p:extLst>
      <p:ext uri="{BB962C8B-B14F-4D97-AF65-F5344CB8AC3E}">
        <p14:creationId xmlns:p14="http://schemas.microsoft.com/office/powerpoint/2010/main" val="34678226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7"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8" name="Title 1"/>
          <p:cNvSpPr>
            <a:spLocks noGrp="1"/>
          </p:cNvSpPr>
          <p:nvPr>
            <p:ph type="title"/>
          </p:nvPr>
        </p:nvSpPr>
        <p:spPr>
          <a:xfrm>
            <a:off x="803275" y="3508406"/>
            <a:ext cx="10585450" cy="2549494"/>
          </a:xfrm>
          <a:prstGeom prst="rect">
            <a:avLst/>
          </a:prstGeom>
          <a:solidFill>
            <a:schemeClr val="bg1"/>
          </a:solidFill>
        </p:spPr>
        <p:txBody>
          <a:bodyPr lIns="216000" tIns="216000" anchor="t"/>
          <a:lstStyle>
            <a:lvl1pPr rtl="0">
              <a:defRPr sz="28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Text Placeholder 3"/>
          <p:cNvSpPr>
            <a:spLocks noGrp="1"/>
          </p:cNvSpPr>
          <p:nvPr>
            <p:ph type="body" sz="half" idx="2"/>
          </p:nvPr>
        </p:nvSpPr>
        <p:spPr>
          <a:xfrm>
            <a:off x="803275" y="4391246"/>
            <a:ext cx="10585450" cy="1065393"/>
          </a:xfrm>
          <a:prstGeom prst="rect">
            <a:avLst/>
          </a:prstGeom>
        </p:spPr>
        <p:txBody>
          <a:bodyPr lIns="216000" tIns="0"/>
          <a:lstStyle>
            <a:lvl1pPr marL="0" indent="0" rtl="0">
              <a:lnSpc>
                <a:spcPct val="100000"/>
              </a:lnSpc>
              <a:spcBef>
                <a:spcPts val="0"/>
              </a:spcBef>
              <a:buNone/>
              <a:defRPr sz="1600" baseline="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endParaRPr lang="en-US" b="0" i="0" u="none" strike="noStrike" kern="1200" baseline="0" dirty="0">
              <a:solidFill>
                <a:srgbClr val="595959"/>
              </a:solidFill>
              <a:latin typeface="Calibri" charset="0"/>
            </a:endParaRPr>
          </a:p>
        </p:txBody>
      </p:sp>
    </p:spTree>
    <p:extLst>
      <p:ext uri="{BB962C8B-B14F-4D97-AF65-F5344CB8AC3E}">
        <p14:creationId xmlns:p14="http://schemas.microsoft.com/office/powerpoint/2010/main" val="7686995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9" name="Title 1"/>
          <p:cNvSpPr>
            <a:spLocks noGrp="1"/>
          </p:cNvSpPr>
          <p:nvPr>
            <p:ph type="title"/>
          </p:nvPr>
        </p:nvSpPr>
        <p:spPr>
          <a:xfrm>
            <a:off x="803275" y="800864"/>
            <a:ext cx="4300354" cy="5257036"/>
          </a:xfrm>
          <a:prstGeom prst="rect">
            <a:avLst/>
          </a:prstGeom>
          <a:solidFill>
            <a:schemeClr val="bg1"/>
          </a:solidFill>
        </p:spPr>
        <p:txBody>
          <a:bodyPr lIns="216000" tIns="216000"/>
          <a:lstStyle>
            <a:lvl1pPr rtl="0">
              <a:defRPr sz="2800" baseline="0">
                <a:solidFill>
                  <a:srgbClr val="8DC63E"/>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803276" y="2139950"/>
            <a:ext cx="4300352" cy="3684588"/>
          </a:xfrm>
          <a:prstGeom prst="rect">
            <a:avLst/>
          </a:prstGeom>
        </p:spPr>
        <p:txBody>
          <a:bodyPr lIns="216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
          <p:cNvSpPr>
            <a:spLocks noGrp="1"/>
          </p:cNvSpPr>
          <p:nvPr>
            <p:ph type="body" idx="17"/>
          </p:nvPr>
        </p:nvSpPr>
        <p:spPr>
          <a:xfrm>
            <a:off x="803275" y="1736725"/>
            <a:ext cx="3480619" cy="399333"/>
          </a:xfrm>
          <a:prstGeom prst="rect">
            <a:avLst/>
          </a:prstGeom>
        </p:spPr>
        <p:txBody>
          <a:bodyPr lIns="216000" anchor="t"/>
          <a:lstStyle>
            <a:lvl1pPr marL="0" indent="0">
              <a:buNone/>
              <a:defRPr sz="1600" b="0">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4237767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334963" y="333375"/>
            <a:ext cx="11522075" cy="6191250"/>
          </a:xfrm>
          <a:prstGeom prst="rect">
            <a:avLst/>
          </a:prstGeom>
          <a:solidFill>
            <a:srgbClr val="174489"/>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11" name="Title 1"/>
          <p:cNvSpPr>
            <a:spLocks noGrp="1"/>
          </p:cNvSpPr>
          <p:nvPr>
            <p:ph type="title"/>
          </p:nvPr>
        </p:nvSpPr>
        <p:spPr>
          <a:xfrm>
            <a:off x="803275" y="800864"/>
            <a:ext cx="4300354" cy="5257036"/>
          </a:xfrm>
          <a:prstGeom prst="rect">
            <a:avLst/>
          </a:prstGeom>
          <a:solidFill>
            <a:schemeClr val="bg1"/>
          </a:solidFill>
        </p:spPr>
        <p:txBody>
          <a:bodyPr lIns="216000" tIns="216000"/>
          <a:lstStyle>
            <a:lvl1pPr rtl="0">
              <a:defRPr sz="2800" baseline="0">
                <a:solidFill>
                  <a:srgbClr val="8DC63E"/>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803276" y="2139950"/>
            <a:ext cx="4300352" cy="3684588"/>
          </a:xfrm>
          <a:prstGeom prst="rect">
            <a:avLst/>
          </a:prstGeom>
        </p:spPr>
        <p:txBody>
          <a:bodyPr lIns="216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2"/>
          <p:cNvSpPr>
            <a:spLocks noGrp="1"/>
          </p:cNvSpPr>
          <p:nvPr>
            <p:ph type="pic" idx="16" hasCustomPrompt="1"/>
          </p:nvPr>
        </p:nvSpPr>
        <p:spPr>
          <a:xfrm>
            <a:off x="3220437" y="5166520"/>
            <a:ext cx="1514123" cy="658018"/>
          </a:xfrm>
          <a:prstGeom prst="rect">
            <a:avLst/>
          </a:prstGeom>
          <a:noFill/>
        </p:spPr>
        <p:txBody>
          <a:bodyPr/>
          <a:lstStyle>
            <a:lvl1pPr marL="0" indent="0" algn="l">
              <a:buNone/>
              <a:defRPr sz="800" baseline="0">
                <a:solidFill>
                  <a:schemeClr val="tx1">
                    <a:lumMod val="65000"/>
                    <a:lumOff val="35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het logo van de </a:t>
            </a:r>
            <a:r>
              <a:rPr lang="en-US" noProof="0" dirty="0" err="1"/>
              <a:t>klant</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13" name="Text Placeholder 2"/>
          <p:cNvSpPr>
            <a:spLocks noGrp="1"/>
          </p:cNvSpPr>
          <p:nvPr>
            <p:ph type="body" idx="17"/>
          </p:nvPr>
        </p:nvSpPr>
        <p:spPr>
          <a:xfrm>
            <a:off x="803275" y="1736725"/>
            <a:ext cx="3480619" cy="399333"/>
          </a:xfrm>
          <a:prstGeom prst="rect">
            <a:avLst/>
          </a:prstGeom>
        </p:spPr>
        <p:txBody>
          <a:bodyPr lIns="216000" anchor="t"/>
          <a:lstStyle>
            <a:lvl1pPr marL="0" indent="0">
              <a:buNone/>
              <a:defRPr sz="1600" b="0">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 name="TextBox 2"/>
          <p:cNvSpPr txBox="1"/>
          <p:nvPr userDrawn="1"/>
        </p:nvSpPr>
        <p:spPr>
          <a:xfrm>
            <a:off x="9221190" y="3040083"/>
            <a:ext cx="184731" cy="369332"/>
          </a:xfrm>
          <a:prstGeom prst="rect">
            <a:avLst/>
          </a:prstGeom>
          <a:noFill/>
        </p:spPr>
        <p:txBody>
          <a:bodyPr wrap="none" rtlCol="0">
            <a:spAutoFit/>
          </a:bodyPr>
          <a:lstStyle/>
          <a:p>
            <a:endParaRPr lang="en-US" dirty="0"/>
          </a:p>
        </p:txBody>
      </p:sp>
      <p:sp>
        <p:nvSpPr>
          <p:cNvPr id="20" name="Content Placeholder 3"/>
          <p:cNvSpPr>
            <a:spLocks noGrp="1"/>
          </p:cNvSpPr>
          <p:nvPr>
            <p:ph sz="half" idx="19" hasCustomPrompt="1"/>
          </p:nvPr>
        </p:nvSpPr>
        <p:spPr>
          <a:xfrm>
            <a:off x="7737875" y="800865"/>
            <a:ext cx="3650850" cy="3019646"/>
          </a:xfrm>
          <a:custGeom>
            <a:avLst/>
            <a:gdLst>
              <a:gd name="connsiteX0" fmla="*/ 0 w 3650850"/>
              <a:gd name="connsiteY0" fmla="*/ 0 h 2638530"/>
              <a:gd name="connsiteX1" fmla="*/ 608475 w 3650850"/>
              <a:gd name="connsiteY1" fmla="*/ 0 h 2638530"/>
              <a:gd name="connsiteX2" fmla="*/ 608475 w 3650850"/>
              <a:gd name="connsiteY2" fmla="*/ 0 h 2638530"/>
              <a:gd name="connsiteX3" fmla="*/ 1521188 w 3650850"/>
              <a:gd name="connsiteY3" fmla="*/ 0 h 2638530"/>
              <a:gd name="connsiteX4" fmla="*/ 3650850 w 3650850"/>
              <a:gd name="connsiteY4" fmla="*/ 0 h 2638530"/>
              <a:gd name="connsiteX5" fmla="*/ 3650850 w 3650850"/>
              <a:gd name="connsiteY5" fmla="*/ 1539143 h 2638530"/>
              <a:gd name="connsiteX6" fmla="*/ 3650850 w 3650850"/>
              <a:gd name="connsiteY6" fmla="*/ 1539143 h 2638530"/>
              <a:gd name="connsiteX7" fmla="*/ 3650850 w 3650850"/>
              <a:gd name="connsiteY7" fmla="*/ 2198775 h 2638530"/>
              <a:gd name="connsiteX8" fmla="*/ 3650850 w 3650850"/>
              <a:gd name="connsiteY8" fmla="*/ 2638530 h 2638530"/>
              <a:gd name="connsiteX9" fmla="*/ 1521188 w 3650850"/>
              <a:gd name="connsiteY9" fmla="*/ 2638530 h 2638530"/>
              <a:gd name="connsiteX10" fmla="*/ 1064843 w 3650850"/>
              <a:gd name="connsiteY10" fmla="*/ 2968346 h 2638530"/>
              <a:gd name="connsiteX11" fmla="*/ 608475 w 3650850"/>
              <a:gd name="connsiteY11" fmla="*/ 2638530 h 2638530"/>
              <a:gd name="connsiteX12" fmla="*/ 0 w 3650850"/>
              <a:gd name="connsiteY12" fmla="*/ 2638530 h 2638530"/>
              <a:gd name="connsiteX13" fmla="*/ 0 w 3650850"/>
              <a:gd name="connsiteY13" fmla="*/ 2198775 h 2638530"/>
              <a:gd name="connsiteX14" fmla="*/ 0 w 3650850"/>
              <a:gd name="connsiteY14" fmla="*/ 1539143 h 2638530"/>
              <a:gd name="connsiteX15" fmla="*/ 0 w 3650850"/>
              <a:gd name="connsiteY15" fmla="*/ 1539143 h 2638530"/>
              <a:gd name="connsiteX16" fmla="*/ 0 w 3650850"/>
              <a:gd name="connsiteY16" fmla="*/ 0 h 2638530"/>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2277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4998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585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415457 w 3650850"/>
              <a:gd name="connsiteY11" fmla="*/ 26422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1521188 w 3650850"/>
              <a:gd name="connsiteY9" fmla="*/ 2638530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18574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14621"/>
              <a:gd name="connsiteX1" fmla="*/ 608475 w 3650850"/>
              <a:gd name="connsiteY1" fmla="*/ 0 h 3014621"/>
              <a:gd name="connsiteX2" fmla="*/ 608475 w 3650850"/>
              <a:gd name="connsiteY2" fmla="*/ 0 h 3014621"/>
              <a:gd name="connsiteX3" fmla="*/ 1521188 w 3650850"/>
              <a:gd name="connsiteY3" fmla="*/ 0 h 3014621"/>
              <a:gd name="connsiteX4" fmla="*/ 3650850 w 3650850"/>
              <a:gd name="connsiteY4" fmla="*/ 0 h 3014621"/>
              <a:gd name="connsiteX5" fmla="*/ 3650850 w 3650850"/>
              <a:gd name="connsiteY5" fmla="*/ 1539143 h 3014621"/>
              <a:gd name="connsiteX6" fmla="*/ 3650850 w 3650850"/>
              <a:gd name="connsiteY6" fmla="*/ 1539143 h 3014621"/>
              <a:gd name="connsiteX7" fmla="*/ 3650850 w 3650850"/>
              <a:gd name="connsiteY7" fmla="*/ 2198775 h 3014621"/>
              <a:gd name="connsiteX8" fmla="*/ 3650850 w 3650850"/>
              <a:gd name="connsiteY8" fmla="*/ 2638530 h 3014621"/>
              <a:gd name="connsiteX9" fmla="*/ 833669 w 3650850"/>
              <a:gd name="connsiteY9" fmla="*/ 2645405 h 3014621"/>
              <a:gd name="connsiteX10" fmla="*/ 408526 w 3650850"/>
              <a:gd name="connsiteY10" fmla="*/ 3014621 h 3014621"/>
              <a:gd name="connsiteX11" fmla="*/ 415457 w 3650850"/>
              <a:gd name="connsiteY11" fmla="*/ 2642230 h 3014621"/>
              <a:gd name="connsiteX12" fmla="*/ 0 w 3650850"/>
              <a:gd name="connsiteY12" fmla="*/ 2638530 h 3014621"/>
              <a:gd name="connsiteX13" fmla="*/ 0 w 3650850"/>
              <a:gd name="connsiteY13" fmla="*/ 2198775 h 3014621"/>
              <a:gd name="connsiteX14" fmla="*/ 0 w 3650850"/>
              <a:gd name="connsiteY14" fmla="*/ 1539143 h 3014621"/>
              <a:gd name="connsiteX15" fmla="*/ 0 w 3650850"/>
              <a:gd name="connsiteY15" fmla="*/ 1539143 h 3014621"/>
              <a:gd name="connsiteX16" fmla="*/ 0 w 3650850"/>
              <a:gd name="connsiteY16" fmla="*/ 0 h 3014621"/>
              <a:gd name="connsiteX0" fmla="*/ 0 w 3650850"/>
              <a:gd name="connsiteY0" fmla="*/ 0 h 3019646"/>
              <a:gd name="connsiteX1" fmla="*/ 608475 w 3650850"/>
              <a:gd name="connsiteY1" fmla="*/ 0 h 3019646"/>
              <a:gd name="connsiteX2" fmla="*/ 608475 w 3650850"/>
              <a:gd name="connsiteY2" fmla="*/ 0 h 3019646"/>
              <a:gd name="connsiteX3" fmla="*/ 1521188 w 3650850"/>
              <a:gd name="connsiteY3" fmla="*/ 0 h 3019646"/>
              <a:gd name="connsiteX4" fmla="*/ 3650850 w 3650850"/>
              <a:gd name="connsiteY4" fmla="*/ 0 h 3019646"/>
              <a:gd name="connsiteX5" fmla="*/ 3650850 w 3650850"/>
              <a:gd name="connsiteY5" fmla="*/ 1539143 h 3019646"/>
              <a:gd name="connsiteX6" fmla="*/ 3650850 w 3650850"/>
              <a:gd name="connsiteY6" fmla="*/ 1539143 h 3019646"/>
              <a:gd name="connsiteX7" fmla="*/ 3650850 w 3650850"/>
              <a:gd name="connsiteY7" fmla="*/ 2198775 h 3019646"/>
              <a:gd name="connsiteX8" fmla="*/ 3650850 w 3650850"/>
              <a:gd name="connsiteY8" fmla="*/ 2638530 h 3019646"/>
              <a:gd name="connsiteX9" fmla="*/ 833669 w 3650850"/>
              <a:gd name="connsiteY9" fmla="*/ 2645405 h 3019646"/>
              <a:gd name="connsiteX10" fmla="*/ 413550 w 3650850"/>
              <a:gd name="connsiteY10" fmla="*/ 3019646 h 3019646"/>
              <a:gd name="connsiteX11" fmla="*/ 415457 w 3650850"/>
              <a:gd name="connsiteY11" fmla="*/ 2642230 h 3019646"/>
              <a:gd name="connsiteX12" fmla="*/ 0 w 3650850"/>
              <a:gd name="connsiteY12" fmla="*/ 2638530 h 3019646"/>
              <a:gd name="connsiteX13" fmla="*/ 0 w 3650850"/>
              <a:gd name="connsiteY13" fmla="*/ 2198775 h 3019646"/>
              <a:gd name="connsiteX14" fmla="*/ 0 w 3650850"/>
              <a:gd name="connsiteY14" fmla="*/ 1539143 h 3019646"/>
              <a:gd name="connsiteX15" fmla="*/ 0 w 3650850"/>
              <a:gd name="connsiteY15" fmla="*/ 1539143 h 3019646"/>
              <a:gd name="connsiteX16" fmla="*/ 0 w 3650850"/>
              <a:gd name="connsiteY16" fmla="*/ 0 h 301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0850" h="3019646">
                <a:moveTo>
                  <a:pt x="0" y="0"/>
                </a:moveTo>
                <a:lnTo>
                  <a:pt x="608475" y="0"/>
                </a:lnTo>
                <a:lnTo>
                  <a:pt x="608475" y="0"/>
                </a:lnTo>
                <a:lnTo>
                  <a:pt x="1521188" y="0"/>
                </a:lnTo>
                <a:lnTo>
                  <a:pt x="3650850" y="0"/>
                </a:lnTo>
                <a:lnTo>
                  <a:pt x="3650850" y="1539143"/>
                </a:lnTo>
                <a:lnTo>
                  <a:pt x="3650850" y="1539143"/>
                </a:lnTo>
                <a:lnTo>
                  <a:pt x="3650850" y="2198775"/>
                </a:lnTo>
                <a:lnTo>
                  <a:pt x="3650850" y="2638530"/>
                </a:lnTo>
                <a:lnTo>
                  <a:pt x="833669" y="2645405"/>
                </a:lnTo>
                <a:lnTo>
                  <a:pt x="413550" y="3019646"/>
                </a:lnTo>
                <a:cubicBezTo>
                  <a:pt x="413187" y="2909707"/>
                  <a:pt x="415820" y="2752169"/>
                  <a:pt x="415457" y="2642230"/>
                </a:cubicBezTo>
                <a:lnTo>
                  <a:pt x="0" y="2638530"/>
                </a:lnTo>
                <a:lnTo>
                  <a:pt x="0" y="2198775"/>
                </a:lnTo>
                <a:lnTo>
                  <a:pt x="0" y="1539143"/>
                </a:lnTo>
                <a:lnTo>
                  <a:pt x="0" y="1539143"/>
                </a:lnTo>
                <a:lnTo>
                  <a:pt x="0" y="0"/>
                </a:lnTo>
                <a:close/>
              </a:path>
            </a:pathLst>
          </a:custGeom>
          <a:solidFill>
            <a:srgbClr val="8DC63E"/>
          </a:solidFill>
        </p:spPr>
        <p:txBody>
          <a:bodyPr lIns="90000" tIns="108000" rIns="108000" bIns="108000"/>
          <a:lstStyle>
            <a:lvl1pPr marL="0" indent="0" algn="ctr" rtl="0">
              <a:lnSpc>
                <a:spcPct val="100000"/>
              </a:lnSpc>
              <a:spcBef>
                <a:spcPts val="0"/>
              </a:spcBef>
              <a:buFontTx/>
              <a:buNone/>
              <a:defRPr sz="2400" baseline="0">
                <a:solidFill>
                  <a:schemeClr val="bg1"/>
                </a:solidFill>
              </a:defRPr>
            </a:lvl1pPr>
          </a:lstStyle>
          <a:p>
            <a:pPr rtl="0"/>
            <a:r>
              <a:rPr lang="en-US" sz="2400" b="0" i="0" u="none" strike="noStrike" kern="1200" baseline="0" dirty="0">
                <a:solidFill>
                  <a:srgbClr val="FFFFFF"/>
                </a:solidFill>
                <a:latin typeface="Calibri" charset="0"/>
              </a:rPr>
              <a:t>Edit Master text styles</a:t>
            </a:r>
          </a:p>
        </p:txBody>
      </p:sp>
    </p:spTree>
    <p:extLst>
      <p:ext uri="{BB962C8B-B14F-4D97-AF65-F5344CB8AC3E}">
        <p14:creationId xmlns:p14="http://schemas.microsoft.com/office/powerpoint/2010/main" val="3328940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11/12/2020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6" name="Title 1"/>
          <p:cNvSpPr>
            <a:spLocks noGrp="1"/>
          </p:cNvSpPr>
          <p:nvPr>
            <p:ph type="title"/>
          </p:nvPr>
        </p:nvSpPr>
        <p:spPr>
          <a:xfrm>
            <a:off x="7088371" y="1502353"/>
            <a:ext cx="4300354" cy="4555547"/>
          </a:xfrm>
          <a:prstGeom prst="rect">
            <a:avLst/>
          </a:prstGeom>
          <a:solidFill>
            <a:schemeClr val="bg1"/>
          </a:solidFill>
        </p:spPr>
        <p:txBody>
          <a:bodyPr lIns="216000" tIns="216000"/>
          <a:lstStyle>
            <a:lvl1pPr rtl="0">
              <a:defRPr sz="2800" baseline="0">
                <a:solidFill>
                  <a:srgbClr val="174489"/>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7088373" y="2565197"/>
            <a:ext cx="4300352" cy="3205569"/>
          </a:xfrm>
          <a:prstGeom prst="rect">
            <a:avLst/>
          </a:prstGeom>
        </p:spPr>
        <p:txBody>
          <a:bodyPr lIns="432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p:cNvSpPr>
            <a:spLocks noGrp="1"/>
          </p:cNvSpPr>
          <p:nvPr>
            <p:ph type="body" idx="17"/>
          </p:nvPr>
        </p:nvSpPr>
        <p:spPr>
          <a:xfrm>
            <a:off x="7088371" y="2165864"/>
            <a:ext cx="3480619" cy="399333"/>
          </a:xfrm>
          <a:prstGeom prst="rect">
            <a:avLst/>
          </a:prstGeom>
        </p:spPr>
        <p:txBody>
          <a:bodyPr lIns="216000" anchor="t"/>
          <a:lstStyle>
            <a:lvl1pPr marL="0" indent="0">
              <a:buNone/>
              <a:defRPr sz="1600" b="0">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3170104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9" name="Rectangle 8"/>
          <p:cNvSpPr/>
          <p:nvPr userDrawn="1"/>
        </p:nvSpPr>
        <p:spPr>
          <a:xfrm>
            <a:off x="334962" y="333374"/>
            <a:ext cx="11522076" cy="6191251"/>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title" hasCustomPrompt="1"/>
          </p:nvPr>
        </p:nvSpPr>
        <p:spPr>
          <a:xfrm>
            <a:off x="779526" y="603810"/>
            <a:ext cx="9523423" cy="714889"/>
          </a:xfrm>
          <a:prstGeom prst="rect">
            <a:avLst/>
          </a:prstGeom>
        </p:spPr>
        <p:txBody>
          <a:bodyPr/>
          <a:lstStyle>
            <a:lvl1pPr rtl="0">
              <a:defRPr sz="4400" baseline="0">
                <a:solidFill>
                  <a:srgbClr val="174489"/>
                </a:solidFill>
              </a:defRPr>
            </a:lvl1pPr>
          </a:lstStyle>
          <a:p>
            <a:pPr rtl="0"/>
            <a:r>
              <a:rPr lang="en-US" sz="4000" b="0" i="0" u="none" strike="noStrike" kern="1200" baseline="0" dirty="0">
                <a:solidFill>
                  <a:srgbClr val="00377B"/>
                </a:solidFill>
                <a:latin typeface="Calibri Light" charset="0"/>
              </a:rPr>
              <a:t>Click to edit master styles</a:t>
            </a:r>
            <a:br>
              <a:rPr lang="en-US" sz="4000" b="0" i="0" u="none" strike="noStrike" kern="1200" baseline="0" dirty="0">
                <a:solidFill>
                  <a:srgbClr val="00377B"/>
                </a:solidFill>
                <a:latin typeface="Calibri Light" charset="0"/>
              </a:rPr>
            </a:br>
            <a:endParaRPr lang="en-US" sz="4000" b="0" i="0" u="none" strike="noStrike" kern="1200" baseline="0" dirty="0">
              <a:solidFill>
                <a:srgbClr val="00377B"/>
              </a:solidFill>
              <a:latin typeface="Calibri Light" charset="0"/>
            </a:endParaRPr>
          </a:p>
        </p:txBody>
      </p:sp>
      <p:sp>
        <p:nvSpPr>
          <p:cNvPr id="6" name="Content Placeholder 3"/>
          <p:cNvSpPr>
            <a:spLocks noGrp="1"/>
          </p:cNvSpPr>
          <p:nvPr>
            <p:ph sz="half" idx="11"/>
          </p:nvPr>
        </p:nvSpPr>
        <p:spPr>
          <a:xfrm>
            <a:off x="780127" y="4499901"/>
            <a:ext cx="8157208" cy="1489194"/>
          </a:xfrm>
          <a:prstGeom prst="rect">
            <a:avLst/>
          </a:prstGeom>
        </p:spPr>
        <p:txBody>
          <a:bodyPr lIns="432000"/>
          <a:lstStyle>
            <a:lvl1pPr>
              <a:lnSpc>
                <a:spcPct val="90000"/>
              </a:lnSpc>
              <a:buClr>
                <a:srgbClr val="8DC63E"/>
              </a:buClr>
              <a:defRPr sz="2000">
                <a:solidFill>
                  <a:schemeClr val="tx1">
                    <a:lumMod val="65000"/>
                    <a:lumOff val="35000"/>
                  </a:schemeClr>
                </a:solidFill>
              </a:defRPr>
            </a:lvl1pPr>
            <a:lvl2pPr>
              <a:lnSpc>
                <a:spcPct val="90000"/>
              </a:lnSpc>
              <a:buClr>
                <a:srgbClr val="8DC63E"/>
              </a:buClr>
              <a:defRPr sz="2000">
                <a:solidFill>
                  <a:schemeClr val="tx1">
                    <a:lumMod val="65000"/>
                    <a:lumOff val="35000"/>
                  </a:schemeClr>
                </a:solidFill>
              </a:defRPr>
            </a:lvl2pPr>
            <a:lvl3pPr>
              <a:lnSpc>
                <a:spcPct val="90000"/>
              </a:lnSpc>
              <a:buClr>
                <a:srgbClr val="8DC63E"/>
              </a:buClr>
              <a:defRPr sz="2000">
                <a:solidFill>
                  <a:schemeClr val="tx1">
                    <a:lumMod val="65000"/>
                    <a:lumOff val="35000"/>
                  </a:schemeClr>
                </a:solidFill>
              </a:defRPr>
            </a:lvl3pPr>
            <a:lvl4pPr>
              <a:lnSpc>
                <a:spcPct val="90000"/>
              </a:lnSpc>
              <a:buClr>
                <a:srgbClr val="8DC63E"/>
              </a:buClr>
              <a:defRPr sz="2000">
                <a:solidFill>
                  <a:schemeClr val="tx1">
                    <a:lumMod val="65000"/>
                    <a:lumOff val="35000"/>
                  </a:schemeClr>
                </a:solidFill>
              </a:defRPr>
            </a:lvl4pPr>
            <a:lvl5pPr>
              <a:lnSpc>
                <a:spcPct val="90000"/>
              </a:lnSpc>
              <a:buClr>
                <a:srgbClr val="8DC63E"/>
              </a:buCl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p:cNvSpPr>
            <a:spLocks noGrp="1"/>
          </p:cNvSpPr>
          <p:nvPr>
            <p:ph type="body" idx="17"/>
          </p:nvPr>
        </p:nvSpPr>
        <p:spPr>
          <a:xfrm>
            <a:off x="780125" y="3995653"/>
            <a:ext cx="8157210" cy="489585"/>
          </a:xfrm>
          <a:prstGeom prst="rect">
            <a:avLst/>
          </a:prstGeom>
        </p:spPr>
        <p:txBody>
          <a:bodyPr lIns="90000" anchor="t"/>
          <a:lstStyle>
            <a:lvl1pPr marL="0" indent="0">
              <a:buNone/>
              <a:defRPr sz="2000" b="0">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35015067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6004561" cy="6858000"/>
          </a:xfrm>
          <a:prstGeom prst="rect">
            <a:avLst/>
          </a:prstGeom>
        </p:spPr>
      </p:pic>
      <p:sp>
        <p:nvSpPr>
          <p:cNvPr id="8" name="Rectangle 2">
            <a:extLst>
              <a:ext uri="{FF2B5EF4-FFF2-40B4-BE49-F238E27FC236}">
                <a16:creationId xmlns:a16="http://schemas.microsoft.com/office/drawing/2014/main" id="{71AB49B8-7619-224E-A5A8-B2E43E9FE2AE}"/>
              </a:ext>
            </a:extLst>
          </p:cNvPr>
          <p:cNvSpPr/>
          <p:nvPr userDrawn="1"/>
        </p:nvSpPr>
        <p:spPr>
          <a:xfrm>
            <a:off x="7431746" y="5458058"/>
            <a:ext cx="2171428" cy="261610"/>
          </a:xfrm>
          <a:prstGeom prst="rect">
            <a:avLst/>
          </a:prstGeom>
        </p:spPr>
        <p:txBody>
          <a:bodyPr wrap="none" lIns="0">
            <a:spAutoFit/>
          </a:bodyPr>
          <a:lstStyle/>
          <a:p>
            <a:r>
              <a:rPr lang="en-US" sz="1100" dirty="0">
                <a:solidFill>
                  <a:schemeClr val="tx1">
                    <a:lumMod val="65000"/>
                    <a:lumOff val="35000"/>
                  </a:schemeClr>
                </a:solidFill>
              </a:rPr>
              <a:t>www.facebook.com/vpinstruments/</a:t>
            </a:r>
          </a:p>
        </p:txBody>
      </p:sp>
      <p:sp>
        <p:nvSpPr>
          <p:cNvPr id="9" name="Rectangle 13">
            <a:extLst>
              <a:ext uri="{FF2B5EF4-FFF2-40B4-BE49-F238E27FC236}">
                <a16:creationId xmlns:a16="http://schemas.microsoft.com/office/drawing/2014/main" id="{F107B7A6-E78C-8442-BDCF-AEB0F787FFBB}"/>
              </a:ext>
            </a:extLst>
          </p:cNvPr>
          <p:cNvSpPr/>
          <p:nvPr userDrawn="1"/>
        </p:nvSpPr>
        <p:spPr>
          <a:xfrm>
            <a:off x="7431750" y="5902915"/>
            <a:ext cx="2621872" cy="261610"/>
          </a:xfrm>
          <a:prstGeom prst="rect">
            <a:avLst/>
          </a:prstGeom>
        </p:spPr>
        <p:txBody>
          <a:bodyPr wrap="none" lIns="0">
            <a:spAutoFit/>
          </a:bodyPr>
          <a:lstStyle/>
          <a:p>
            <a:r>
              <a:rPr lang="en-US" sz="1100" dirty="0">
                <a:solidFill>
                  <a:schemeClr val="tx1">
                    <a:lumMod val="65000"/>
                    <a:lumOff val="35000"/>
                  </a:schemeClr>
                </a:solidFill>
              </a:rPr>
              <a:t>www.linkedin.com/company/vpinstruments</a:t>
            </a:r>
          </a:p>
        </p:txBody>
      </p:sp>
      <p:sp>
        <p:nvSpPr>
          <p:cNvPr id="10" name="TextBox 2"/>
          <p:cNvSpPr txBox="1"/>
          <p:nvPr userDrawn="1"/>
        </p:nvSpPr>
        <p:spPr>
          <a:xfrm>
            <a:off x="6891331" y="1906296"/>
            <a:ext cx="5190941" cy="738664"/>
          </a:xfrm>
          <a:prstGeom prst="rect">
            <a:avLst/>
          </a:prstGeom>
          <a:noFill/>
        </p:spPr>
        <p:txBody>
          <a:bodyPr wrap="square" lIns="0" tIns="0" rIns="0" bIns="0" rtlCol="0">
            <a:spAutoFit/>
          </a:bodyPr>
          <a:lstStyle/>
          <a:p>
            <a:r>
              <a:rPr lang="en-US" sz="4800" dirty="0">
                <a:solidFill>
                  <a:srgbClr val="00377B"/>
                </a:solidFill>
                <a:latin typeface="+mj-lt"/>
              </a:rPr>
              <a:t>THANK YOU!</a:t>
            </a:r>
          </a:p>
        </p:txBody>
      </p:sp>
      <p:sp>
        <p:nvSpPr>
          <p:cNvPr id="11" name="TextBox 2"/>
          <p:cNvSpPr txBox="1"/>
          <p:nvPr userDrawn="1"/>
        </p:nvSpPr>
        <p:spPr>
          <a:xfrm>
            <a:off x="6948806" y="3895345"/>
            <a:ext cx="3351904" cy="1246495"/>
          </a:xfrm>
          <a:prstGeom prst="rect">
            <a:avLst/>
          </a:prstGeom>
          <a:noFill/>
        </p:spPr>
        <p:txBody>
          <a:bodyPr wrap="square" lIns="0" tIns="0" rIns="0" bIns="0" rtlCol="0">
            <a:spAutoFit/>
          </a:bodyPr>
          <a:lstStyle/>
          <a:p>
            <a:pPr>
              <a:lnSpc>
                <a:spcPct val="150000"/>
              </a:lnSpc>
            </a:pPr>
            <a:r>
              <a:rPr lang="en-US" b="1" dirty="0" err="1">
                <a:solidFill>
                  <a:srgbClr val="00377A"/>
                </a:solidFill>
              </a:rPr>
              <a:t>VPInstruments</a:t>
            </a:r>
            <a:endParaRPr lang="en-US" b="1" dirty="0">
              <a:solidFill>
                <a:srgbClr val="00377A"/>
              </a:solidFill>
            </a:endParaRPr>
          </a:p>
          <a:p>
            <a:pPr>
              <a:lnSpc>
                <a:spcPct val="150000"/>
              </a:lnSpc>
            </a:pPr>
            <a:r>
              <a:rPr lang="en-US" dirty="0" err="1">
                <a:solidFill>
                  <a:schemeClr val="tx1">
                    <a:lumMod val="65000"/>
                    <a:lumOff val="35000"/>
                  </a:schemeClr>
                </a:solidFill>
              </a:rPr>
              <a:t>info@vpinstruments.com</a:t>
            </a:r>
            <a:endParaRPr lang="en-US" dirty="0">
              <a:solidFill>
                <a:schemeClr val="tx1">
                  <a:lumMod val="65000"/>
                  <a:lumOff val="35000"/>
                </a:schemeClr>
              </a:solidFill>
            </a:endParaRPr>
          </a:p>
          <a:p>
            <a:pPr>
              <a:lnSpc>
                <a:spcPct val="150000"/>
              </a:lnSpc>
            </a:pPr>
            <a:r>
              <a:rPr lang="en-US" dirty="0" err="1">
                <a:solidFill>
                  <a:schemeClr val="tx1">
                    <a:lumMod val="65000"/>
                    <a:lumOff val="35000"/>
                  </a:schemeClr>
                </a:solidFill>
              </a:rPr>
              <a:t>www.vpinstruments.com</a:t>
            </a:r>
            <a:endParaRPr lang="en-US" dirty="0">
              <a:solidFill>
                <a:schemeClr val="tx1">
                  <a:lumMod val="65000"/>
                  <a:lumOff val="35000"/>
                </a:schemeClr>
              </a:solidFill>
            </a:endParaRP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51726" y="5422646"/>
            <a:ext cx="344170" cy="344170"/>
          </a:xfrm>
          <a:prstGeom prst="rect">
            <a:avLst/>
          </a:prstGeom>
        </p:spPr>
      </p:pic>
      <p:pic>
        <p:nvPicPr>
          <p:cNvPr id="13" name="Picture 1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48000" y="5875782"/>
            <a:ext cx="344170" cy="344170"/>
          </a:xfrm>
          <a:prstGeom prst="rect">
            <a:avLst/>
          </a:prstGeom>
        </p:spPr>
      </p:pic>
      <p:pic>
        <p:nvPicPr>
          <p:cNvPr id="14" name="Picture 13"/>
          <p:cNvPicPr>
            <a:picLocks noChangeAspect="1"/>
          </p:cNvPicPr>
          <p:nvPr userDrawn="1"/>
        </p:nvPicPr>
        <p:blipFill>
          <a:blip r:embed="rId5"/>
          <a:stretch>
            <a:fillRect/>
          </a:stretch>
        </p:blipFill>
        <p:spPr>
          <a:xfrm>
            <a:off x="10291302" y="333375"/>
            <a:ext cx="1565736" cy="885451"/>
          </a:xfrm>
          <a:prstGeom prst="rect">
            <a:avLst/>
          </a:prstGeom>
        </p:spPr>
      </p:pic>
      <p:sp>
        <p:nvSpPr>
          <p:cNvPr id="18" name="Content Placeholder 3"/>
          <p:cNvSpPr>
            <a:spLocks noGrp="1"/>
          </p:cNvSpPr>
          <p:nvPr>
            <p:ph sz="half" idx="10" hasCustomPrompt="1"/>
          </p:nvPr>
        </p:nvSpPr>
        <p:spPr>
          <a:xfrm>
            <a:off x="6961886" y="3213685"/>
            <a:ext cx="4426839" cy="761075"/>
          </a:xfrm>
          <a:prstGeom prst="rect">
            <a:avLst/>
          </a:prstGeom>
        </p:spPr>
        <p:txBody>
          <a:bodyPr lIns="0"/>
          <a:lstStyle>
            <a:lvl1pPr marL="0" indent="0" rtl="0">
              <a:buClr>
                <a:srgbClr val="8DC63E"/>
              </a:buClr>
              <a:buFontTx/>
              <a:buNone/>
              <a:defRPr sz="1800">
                <a:solidFill>
                  <a:srgbClr val="7F7F7F"/>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rtl="0"/>
            <a:r>
              <a:rPr lang="en-US" b="0" i="0" u="none" strike="noStrike" kern="1200" baseline="0" dirty="0" err="1">
                <a:solidFill>
                  <a:srgbClr val="595959"/>
                </a:solidFill>
                <a:latin typeface="Calibri" charset="0"/>
              </a:rPr>
              <a:t>email@vpinstruments.com</a:t>
            </a:r>
            <a:endParaRPr lang="en-US" b="0" i="0" u="none" strike="noStrike" kern="1200" baseline="0" dirty="0">
              <a:solidFill>
                <a:srgbClr val="595959"/>
              </a:solidFill>
              <a:latin typeface="Calibri" charset="0"/>
            </a:endParaRPr>
          </a:p>
        </p:txBody>
      </p:sp>
      <p:sp>
        <p:nvSpPr>
          <p:cNvPr id="21" name="Title 1"/>
          <p:cNvSpPr>
            <a:spLocks noGrp="1"/>
          </p:cNvSpPr>
          <p:nvPr>
            <p:ph type="title"/>
          </p:nvPr>
        </p:nvSpPr>
        <p:spPr>
          <a:xfrm>
            <a:off x="6961885" y="2766645"/>
            <a:ext cx="4426839" cy="447040"/>
          </a:xfrm>
          <a:prstGeom prst="rect">
            <a:avLst/>
          </a:prstGeom>
        </p:spPr>
        <p:txBody>
          <a:bodyPr lIns="0" anchor="t"/>
          <a:lstStyle>
            <a:lvl1pPr>
              <a:defRPr sz="1800" b="1" i="0">
                <a:solidFill>
                  <a:srgbClr val="174489"/>
                </a:solidFill>
                <a:latin typeface="Calibri" charset="0"/>
                <a:ea typeface="Calibri" charset="0"/>
                <a:cs typeface="Calibri" charset="0"/>
              </a:defRPr>
            </a:lvl1pPr>
          </a:lstStyle>
          <a:p>
            <a:r>
              <a:rPr lang="en-US" dirty="0"/>
              <a:t>Click to edit Master title style</a:t>
            </a:r>
          </a:p>
        </p:txBody>
      </p:sp>
    </p:spTree>
    <p:extLst>
      <p:ext uri="{BB962C8B-B14F-4D97-AF65-F5344CB8AC3E}">
        <p14:creationId xmlns:p14="http://schemas.microsoft.com/office/powerpoint/2010/main" val="42619365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601" cy="3474720"/>
          </a:xfrm>
          <a:prstGeom prst="rect">
            <a:avLst/>
          </a:prstGeom>
        </p:spPr>
      </p:pic>
      <p:sp>
        <p:nvSpPr>
          <p:cNvPr id="16" name="TextBox 15"/>
          <p:cNvSpPr txBox="1"/>
          <p:nvPr userDrawn="1"/>
        </p:nvSpPr>
        <p:spPr>
          <a:xfrm>
            <a:off x="10006966" y="3867901"/>
            <a:ext cx="2185034" cy="1615827"/>
          </a:xfrm>
          <a:prstGeom prst="rect">
            <a:avLst/>
          </a:prstGeom>
          <a:noFill/>
        </p:spPr>
        <p:txBody>
          <a:bodyPr wrap="square" lIns="0" tIns="0" rIns="0" bIns="0" rtlCol="0">
            <a:spAutoFit/>
          </a:bodyPr>
          <a:lstStyle/>
          <a:p>
            <a:pPr>
              <a:lnSpc>
                <a:spcPct val="150000"/>
              </a:lnSpc>
            </a:pPr>
            <a:r>
              <a:rPr lang="en-US" sz="1000" dirty="0" err="1">
                <a:solidFill>
                  <a:schemeClr val="tx1">
                    <a:lumMod val="65000"/>
                    <a:lumOff val="35000"/>
                  </a:schemeClr>
                </a:solidFill>
              </a:rPr>
              <a:t>VPInstruments</a:t>
            </a:r>
            <a:endParaRPr lang="en-US" sz="1000" dirty="0">
              <a:solidFill>
                <a:schemeClr val="tx1">
                  <a:lumMod val="65000"/>
                  <a:lumOff val="35000"/>
                </a:schemeClr>
              </a:solidFill>
            </a:endParaRPr>
          </a:p>
          <a:p>
            <a:pPr>
              <a:lnSpc>
                <a:spcPct val="150000"/>
              </a:lnSpc>
            </a:pPr>
            <a:r>
              <a:rPr lang="en-US" sz="1000" dirty="0" err="1">
                <a:solidFill>
                  <a:schemeClr val="tx1">
                    <a:lumMod val="65000"/>
                    <a:lumOff val="35000"/>
                  </a:schemeClr>
                </a:solidFill>
              </a:rPr>
              <a:t>Buitenwatersloot</a:t>
            </a:r>
            <a:r>
              <a:rPr lang="en-US" sz="1000" dirty="0">
                <a:solidFill>
                  <a:schemeClr val="tx1">
                    <a:lumMod val="65000"/>
                    <a:lumOff val="35000"/>
                  </a:schemeClr>
                </a:solidFill>
              </a:rPr>
              <a:t> 335</a:t>
            </a:r>
          </a:p>
          <a:p>
            <a:pPr>
              <a:lnSpc>
                <a:spcPct val="150000"/>
              </a:lnSpc>
            </a:pPr>
            <a:r>
              <a:rPr lang="en-US" sz="1000" dirty="0">
                <a:solidFill>
                  <a:schemeClr val="tx1">
                    <a:lumMod val="65000"/>
                    <a:lumOff val="35000"/>
                  </a:schemeClr>
                </a:solidFill>
              </a:rPr>
              <a:t>2614 GS  Delft</a:t>
            </a:r>
          </a:p>
          <a:p>
            <a:pPr>
              <a:lnSpc>
                <a:spcPct val="150000"/>
              </a:lnSpc>
            </a:pPr>
            <a:r>
              <a:rPr lang="en-US" sz="1000" dirty="0">
                <a:solidFill>
                  <a:schemeClr val="tx1">
                    <a:lumMod val="65000"/>
                    <a:lumOff val="35000"/>
                  </a:schemeClr>
                </a:solidFill>
              </a:rPr>
              <a:t>The Netherlands</a:t>
            </a:r>
          </a:p>
          <a:p>
            <a:pPr>
              <a:lnSpc>
                <a:spcPct val="150000"/>
              </a:lnSpc>
            </a:pPr>
            <a:r>
              <a:rPr lang="en-US" sz="1000" dirty="0">
                <a:solidFill>
                  <a:schemeClr val="tx1">
                    <a:lumMod val="65000"/>
                    <a:lumOff val="35000"/>
                  </a:schemeClr>
                </a:solidFill>
              </a:rPr>
              <a:t>T +31 (0)15 213 15 80</a:t>
            </a:r>
          </a:p>
          <a:p>
            <a:pPr>
              <a:lnSpc>
                <a:spcPct val="150000"/>
              </a:lnSpc>
            </a:pPr>
            <a:r>
              <a:rPr lang="en-US" sz="1000" dirty="0" err="1">
                <a:solidFill>
                  <a:schemeClr val="tx1">
                    <a:lumMod val="65000"/>
                    <a:lumOff val="35000"/>
                  </a:schemeClr>
                </a:solidFill>
              </a:rPr>
              <a:t>info@vpinstruments.com</a:t>
            </a:r>
            <a:endParaRPr lang="en-US" sz="1000" dirty="0">
              <a:solidFill>
                <a:schemeClr val="tx1">
                  <a:lumMod val="65000"/>
                  <a:lumOff val="35000"/>
                </a:schemeClr>
              </a:solidFill>
            </a:endParaRPr>
          </a:p>
          <a:p>
            <a:pPr>
              <a:lnSpc>
                <a:spcPct val="150000"/>
              </a:lnSpc>
            </a:pPr>
            <a:r>
              <a:rPr lang="en-US" sz="1000" dirty="0" err="1">
                <a:solidFill>
                  <a:schemeClr val="tx1">
                    <a:lumMod val="65000"/>
                    <a:lumOff val="35000"/>
                  </a:schemeClr>
                </a:solidFill>
              </a:rPr>
              <a:t>www.vpinstruments.com</a:t>
            </a:r>
            <a:endParaRPr lang="en-US" sz="1000" dirty="0">
              <a:solidFill>
                <a:schemeClr val="tx1">
                  <a:lumMod val="65000"/>
                  <a:lumOff val="35000"/>
                </a:schemeClr>
              </a:solidFill>
            </a:endParaRPr>
          </a:p>
        </p:txBody>
      </p:sp>
      <p:sp>
        <p:nvSpPr>
          <p:cNvPr id="19" name="Rectangle 18"/>
          <p:cNvSpPr/>
          <p:nvPr userDrawn="1"/>
        </p:nvSpPr>
        <p:spPr>
          <a:xfrm>
            <a:off x="0" y="3078480"/>
            <a:ext cx="12192000" cy="538480"/>
          </a:xfrm>
          <a:prstGeom prst="rect">
            <a:avLst/>
          </a:prstGeom>
          <a:solidFill>
            <a:srgbClr val="8DC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3"/>
          <a:stretch>
            <a:fillRect/>
          </a:stretch>
        </p:blipFill>
        <p:spPr>
          <a:xfrm>
            <a:off x="3822700" y="3274060"/>
            <a:ext cx="4198620" cy="220980"/>
          </a:xfrm>
          <a:prstGeom prst="rect">
            <a:avLst/>
          </a:prstGeom>
        </p:spPr>
      </p:pic>
      <p:pic>
        <p:nvPicPr>
          <p:cNvPr id="21" name="Picture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12598" y="5699126"/>
            <a:ext cx="1240765" cy="701674"/>
          </a:xfrm>
          <a:prstGeom prst="rect">
            <a:avLst/>
          </a:prstGeom>
        </p:spPr>
      </p:pic>
    </p:spTree>
    <p:extLst>
      <p:ext uri="{BB962C8B-B14F-4D97-AF65-F5344CB8AC3E}">
        <p14:creationId xmlns:p14="http://schemas.microsoft.com/office/powerpoint/2010/main" val="3151949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9"/>
            <a:ext cx="10972800" cy="921836"/>
          </a:xfrm>
          <a:prstGeom prst="rect">
            <a:avLst/>
          </a:prstGeom>
        </p:spPr>
        <p:txBody>
          <a:bodyPr/>
          <a:lstStyle/>
          <a:p>
            <a:r>
              <a:rPr lang="en-US"/>
              <a:t>Click to edit Master title style</a:t>
            </a:r>
            <a:endParaRPr lang="nl-NL" dirty="0"/>
          </a:p>
        </p:txBody>
      </p:sp>
      <p:sp>
        <p:nvSpPr>
          <p:cNvPr id="3" name="Tijdelijke aanduiding voor inhoud 2"/>
          <p:cNvSpPr>
            <a:spLocks noGrp="1"/>
          </p:cNvSpPr>
          <p:nvPr>
            <p:ph idx="1"/>
          </p:nvPr>
        </p:nvSpPr>
        <p:spPr>
          <a:xfrm>
            <a:off x="609600" y="1196477"/>
            <a:ext cx="10972800" cy="4929689"/>
          </a:xfrm>
          <a:prstGeom prst="rect">
            <a:avLst/>
          </a:prstGeom>
        </p:spPr>
        <p:txBody>
          <a:bodyPr/>
          <a:lstStyle>
            <a:lvl2pPr marL="232828" indent="-232828">
              <a:buClr>
                <a:srgbClr val="1A275F"/>
              </a:buClr>
              <a:buFont typeface="Arial" panose="020B0604020202020204" pitchFamily="34" charset="0"/>
              <a:buChar char="•"/>
              <a:defRPr/>
            </a:lvl2pPr>
            <a:lvl4pPr marL="638384" indent="-380990">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6" name="Afbeelding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139489" y="122143"/>
            <a:ext cx="888873" cy="506451"/>
          </a:xfrm>
          <a:prstGeom prst="rect">
            <a:avLst/>
          </a:prstGeom>
        </p:spPr>
      </p:pic>
    </p:spTree>
    <p:extLst>
      <p:ext uri="{BB962C8B-B14F-4D97-AF65-F5344CB8AC3E}">
        <p14:creationId xmlns:p14="http://schemas.microsoft.com/office/powerpoint/2010/main" val="701122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11/12/2020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11/12/2020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E6100B-4687-479F-B218-FE9E94223D0F}"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2264110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E6100B-4687-479F-B218-FE9E94223D0F}"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7404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6100B-4687-479F-B218-FE9E94223D0F}"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BE97F2-9C26-480F-A1DC-10E6F181692D}" type="slidenum">
              <a:rPr lang="en-US" smtClean="0"/>
              <a:t>‹#›</a:t>
            </a:fld>
            <a:endParaRPr lang="en-US"/>
          </a:p>
        </p:txBody>
      </p:sp>
    </p:spTree>
    <p:extLst>
      <p:ext uri="{BB962C8B-B14F-4D97-AF65-F5344CB8AC3E}">
        <p14:creationId xmlns:p14="http://schemas.microsoft.com/office/powerpoint/2010/main" val="1075997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theme" Target="../theme/theme2.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theme" Target="../theme/theme3.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BB55CAC8-E33D-43CA-B727-0AE6E801A75A}"/>
              </a:ext>
            </a:extLst>
          </p:cNvPr>
          <p:cNvPicPr>
            <a:picLocks noChangeAspect="1"/>
          </p:cNvPicPr>
          <p:nvPr userDrawn="1"/>
        </p:nvPicPr>
        <p:blipFill>
          <a:blip r:embed="rId11"/>
          <a:stretch>
            <a:fillRect/>
          </a:stretch>
        </p:blipFill>
        <p:spPr>
          <a:xfrm>
            <a:off x="9126487" y="5715000"/>
            <a:ext cx="2786113" cy="951058"/>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5E6100B-4687-479F-B218-FE9E94223D0F}" type="datetimeFigureOut">
              <a:rPr lang="en-US" smtClean="0"/>
              <a:t>11/12/2020</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E7BE97F2-9C26-480F-A1DC-10E6F181692D}" type="slidenum">
              <a:rPr lang="en-US" smtClean="0"/>
              <a:t>‹#›</a:t>
            </a:fld>
            <a:endParaRPr lang="en-US"/>
          </a:p>
        </p:txBody>
      </p:sp>
    </p:spTree>
    <p:extLst>
      <p:ext uri="{BB962C8B-B14F-4D97-AF65-F5344CB8AC3E}">
        <p14:creationId xmlns:p14="http://schemas.microsoft.com/office/powerpoint/2010/main" val="237712834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Tijdelijke aanduiding voor dianummer 5">
            <a:extLst>
              <a:ext uri="{FF2B5EF4-FFF2-40B4-BE49-F238E27FC236}">
                <a16:creationId xmlns:a16="http://schemas.microsoft.com/office/drawing/2014/main" id="{430BAB58-2DDC-7944-8715-E091F3CF57AF}"/>
              </a:ext>
            </a:extLst>
          </p:cNvPr>
          <p:cNvSpPr txBox="1">
            <a:spLocks/>
          </p:cNvSpPr>
          <p:nvPr userDrawn="1"/>
        </p:nvSpPr>
        <p:spPr>
          <a:xfrm>
            <a:off x="9856564" y="6628642"/>
            <a:ext cx="2000474"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a:t>
            </a:r>
            <a:fld id="{0C7C4DD7-4CE3-43E1-9C02-6F4A67492149}" type="slidenum">
              <a:rPr lang="nl-NL" sz="800" smtClean="0">
                <a:solidFill>
                  <a:srgbClr val="535353"/>
                </a:solidFill>
              </a:rPr>
              <a:pPr algn="r"/>
              <a:t>‹#›</a:t>
            </a:fld>
            <a:endParaRPr lang="nl-NL" sz="800" dirty="0">
              <a:solidFill>
                <a:srgbClr val="535353"/>
              </a:solidFill>
            </a:endParaRPr>
          </a:p>
        </p:txBody>
      </p:sp>
    </p:spTree>
    <p:extLst>
      <p:ext uri="{BB962C8B-B14F-4D97-AF65-F5344CB8AC3E}">
        <p14:creationId xmlns:p14="http://schemas.microsoft.com/office/powerpoint/2010/main" val="378843646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orient="horz" pos="4110">
          <p15:clr>
            <a:srgbClr val="F26B43"/>
          </p15:clr>
        </p15:guide>
        <p15:guide id="4" pos="7469">
          <p15:clr>
            <a:srgbClr val="F26B43"/>
          </p15:clr>
        </p15:guide>
        <p15:guide id="5" pos="506">
          <p15:clr>
            <a:srgbClr val="F26B43"/>
          </p15:clr>
        </p15:guide>
        <p15:guide id="6" orient="horz" pos="504">
          <p15:clr>
            <a:srgbClr val="F26B43"/>
          </p15:clr>
        </p15:guide>
        <p15:guide id="7" orient="horz" pos="3816">
          <p15:clr>
            <a:srgbClr val="F26B43"/>
          </p15:clr>
        </p15:guide>
        <p15:guide id="8" pos="7174">
          <p15:clr>
            <a:srgbClr val="F26B43"/>
          </p15:clr>
        </p15:guide>
        <p15:guide id="9" orient="horz" pos="686">
          <p15:clr>
            <a:srgbClr val="F26B43"/>
          </p15:clr>
        </p15:guide>
        <p15:guide id="10" orient="horz" pos="1094">
          <p15:clr>
            <a:srgbClr val="F26B43"/>
          </p15:clr>
        </p15:guide>
        <p15:guide id="11" orient="horz" pos="89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30.png"/><Relationship Id="rId4" Type="http://schemas.openxmlformats.org/officeDocument/2006/relationships/image" Target="../media/image29.emf"/></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5.xm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34.xml"/><Relationship Id="rId4" Type="http://schemas.openxmlformats.org/officeDocument/2006/relationships/image" Target="../media/image48.svg"/></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4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15.xml"/><Relationship Id="rId1" Type="http://schemas.openxmlformats.org/officeDocument/2006/relationships/slideLayout" Target="../slideLayouts/slideLayout44.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png"/><Relationship Id="rId9" Type="http://schemas.openxmlformats.org/officeDocument/2006/relationships/image" Target="../media/image56.svg"/></Relationships>
</file>

<file path=ppt/slides/_rels/slide5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16.xml"/><Relationship Id="rId1" Type="http://schemas.openxmlformats.org/officeDocument/2006/relationships/slideLayout" Target="../slideLayouts/slideLayout44.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png"/><Relationship Id="rId9" Type="http://schemas.openxmlformats.org/officeDocument/2006/relationships/image" Target="../media/image56.svg"/></Relationships>
</file>

<file path=ppt/slides/_rels/slide54.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44.xml"/><Relationship Id="rId6" Type="http://schemas.openxmlformats.org/officeDocument/2006/relationships/image" Target="../media/image53.png"/><Relationship Id="rId11" Type="http://schemas.openxmlformats.org/officeDocument/2006/relationships/image" Target="../media/image56.svg"/><Relationship Id="rId5" Type="http://schemas.openxmlformats.org/officeDocument/2006/relationships/image" Target="../media/image52.png"/><Relationship Id="rId10" Type="http://schemas.openxmlformats.org/officeDocument/2006/relationships/image" Target="../media/image55.png"/><Relationship Id="rId4" Type="http://schemas.openxmlformats.org/officeDocument/2006/relationships/image" Target="../media/image51.png"/><Relationship Id="rId9" Type="http://schemas.openxmlformats.org/officeDocument/2006/relationships/image" Target="../media/image59.jpeg"/></Relationships>
</file>

<file path=ppt/slides/_rels/slide5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44.xml"/><Relationship Id="rId6" Type="http://schemas.openxmlformats.org/officeDocument/2006/relationships/image" Target="../media/image53.png"/><Relationship Id="rId11" Type="http://schemas.openxmlformats.org/officeDocument/2006/relationships/image" Target="../media/image61.jpeg"/><Relationship Id="rId5" Type="http://schemas.openxmlformats.org/officeDocument/2006/relationships/image" Target="../media/image52.png"/><Relationship Id="rId10" Type="http://schemas.openxmlformats.org/officeDocument/2006/relationships/image" Target="../media/image60.jpeg"/><Relationship Id="rId4" Type="http://schemas.openxmlformats.org/officeDocument/2006/relationships/image" Target="../media/image51.png"/><Relationship Id="rId9" Type="http://schemas.openxmlformats.org/officeDocument/2006/relationships/image" Target="../media/image56.svg"/></Relationships>
</file>

<file path=ppt/slides/_rels/slide5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9.jpeg"/><Relationship Id="rId12"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44.xml"/><Relationship Id="rId6" Type="http://schemas.openxmlformats.org/officeDocument/2006/relationships/image" Target="../media/image53.png"/><Relationship Id="rId11" Type="http://schemas.openxmlformats.org/officeDocument/2006/relationships/image" Target="../media/image61.jpeg"/><Relationship Id="rId5" Type="http://schemas.openxmlformats.org/officeDocument/2006/relationships/image" Target="../media/image52.png"/><Relationship Id="rId10" Type="http://schemas.openxmlformats.org/officeDocument/2006/relationships/image" Target="../media/image60.jpeg"/><Relationship Id="rId4" Type="http://schemas.openxmlformats.org/officeDocument/2006/relationships/image" Target="../media/image51.png"/><Relationship Id="rId9" Type="http://schemas.openxmlformats.org/officeDocument/2006/relationships/image" Target="../media/image56.svg"/></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4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962400" y="375657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on within 2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Measuring KPI’s: kW, Flow, Pressure, Dew Point</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3" y="2203772"/>
            <a:ext cx="5998067" cy="1292662"/>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Tim Dugan, Compression Engineering Corporation</a:t>
            </a:r>
            <a:endParaRPr lang="en-US" sz="2800" i="1" spc="-15" dirty="0">
              <a:solidFill>
                <a:prstClr val="black"/>
              </a:solidFill>
              <a:latin typeface="+mj-lt"/>
              <a:cs typeface="Calibri"/>
            </a:endParaRPr>
          </a:p>
          <a:p>
            <a:pPr marL="9525" algn="ctr" eaLnBrk="0" fontAlgn="base" hangingPunct="0">
              <a:spcBef>
                <a:spcPct val="0"/>
              </a:spcBef>
              <a:spcAft>
                <a:spcPct val="0"/>
              </a:spcAft>
              <a:defRPr/>
            </a:pPr>
            <a:r>
              <a:rPr lang="en-US" sz="2800" i="1" spc="-15" dirty="0">
                <a:solidFill>
                  <a:prstClr val="black"/>
                </a:solidFill>
                <a:latin typeface="+mj-lt"/>
                <a:cs typeface="Calibri"/>
              </a:rPr>
              <a:t>Keynote Speaker</a:t>
            </a:r>
            <a:endParaRPr sz="2800" i="1" dirty="0">
              <a:solidFill>
                <a:prstClr val="black"/>
              </a:solidFill>
              <a:latin typeface="+mj-lt"/>
              <a:cs typeface="Calibri"/>
            </a:endParaRPr>
          </a:p>
        </p:txBody>
      </p:sp>
      <p:sp>
        <p:nvSpPr>
          <p:cNvPr id="2" name="TextBox 1">
            <a:extLst>
              <a:ext uri="{FF2B5EF4-FFF2-40B4-BE49-F238E27FC236}">
                <a16:creationId xmlns:a16="http://schemas.microsoft.com/office/drawing/2014/main" id="{FD0B5D6E-9CEA-4857-A25A-9DBED62C5A6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4" name="Picture 3" descr="Logo&#10;&#10;Description automatically generated">
            <a:extLst>
              <a:ext uri="{FF2B5EF4-FFF2-40B4-BE49-F238E27FC236}">
                <a16:creationId xmlns:a16="http://schemas.microsoft.com/office/drawing/2014/main" id="{6EEE5F3E-3394-43A2-9CEE-D4CF0A98A9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1721" y="4162291"/>
            <a:ext cx="1875587" cy="714509"/>
          </a:xfrm>
          <a:prstGeom prst="rect">
            <a:avLst/>
          </a:prstGeom>
        </p:spPr>
      </p:pic>
      <p:pic>
        <p:nvPicPr>
          <p:cNvPr id="7" name="Picture 6" descr="A picture containing logo&#10;&#10;Description automatically generated">
            <a:extLst>
              <a:ext uri="{FF2B5EF4-FFF2-40B4-BE49-F238E27FC236}">
                <a16:creationId xmlns:a16="http://schemas.microsoft.com/office/drawing/2014/main" id="{064FC5BB-6A6F-4CCE-B651-D977AB8C6E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5736" y="4162291"/>
            <a:ext cx="1352550" cy="800100"/>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How to Capture KPIs?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685800" y="990600"/>
            <a:ext cx="10896600" cy="4876800"/>
          </a:xfrm>
        </p:spPr>
        <p:txBody>
          <a:bodyPr>
            <a:normAutofit lnSpcReduction="10000"/>
          </a:bodyPr>
          <a:lstStyle/>
          <a:p>
            <a:r>
              <a:rPr lang="en-US" dirty="0"/>
              <a:t>Need a Calculation, Trending and Display “Engine”</a:t>
            </a:r>
          </a:p>
          <a:p>
            <a:r>
              <a:rPr lang="en-US" dirty="0"/>
              <a:t>Local:	EMS, DCS or SCADA System; HMI System</a:t>
            </a:r>
          </a:p>
          <a:p>
            <a:r>
              <a:rPr lang="en-US" dirty="0"/>
              <a:t>Remote/Cloud</a:t>
            </a:r>
          </a:p>
          <a:p>
            <a:r>
              <a:rPr lang="en-US" dirty="0"/>
              <a:t>Math Functions Needed:</a:t>
            </a:r>
          </a:p>
          <a:p>
            <a:pPr lvl="1"/>
            <a:r>
              <a:rPr lang="en-US" dirty="0"/>
              <a:t>Data filtering</a:t>
            </a:r>
          </a:p>
          <a:p>
            <a:pPr lvl="1"/>
            <a:r>
              <a:rPr lang="en-US" dirty="0"/>
              <a:t>Averaging</a:t>
            </a:r>
          </a:p>
          <a:p>
            <a:pPr lvl="1"/>
            <a:r>
              <a:rPr lang="en-US" dirty="0"/>
              <a:t>Min and Max Over Time Window</a:t>
            </a:r>
          </a:p>
          <a:p>
            <a:pPr lvl="1"/>
            <a:r>
              <a:rPr lang="en-US" dirty="0"/>
              <a:t>Basic Arithmetic Functions (+, -, x, and /)</a:t>
            </a:r>
          </a:p>
          <a:p>
            <a:pPr lvl="1"/>
            <a:r>
              <a:rPr lang="en-US" dirty="0"/>
              <a:t>Basic Logic Functions (if / then / else)</a:t>
            </a:r>
          </a:p>
          <a:p>
            <a:r>
              <a:rPr lang="en-US" dirty="0"/>
              <a:t>Trending</a:t>
            </a:r>
          </a:p>
          <a:p>
            <a:r>
              <a:rPr lang="en-US" dirty="0"/>
              <a:t>Data visualization</a:t>
            </a:r>
          </a:p>
          <a:p>
            <a:r>
              <a:rPr lang="en-US" dirty="0"/>
              <a:t>System P&amp;ID</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888446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Compressor Efficiency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676400" y="1600200"/>
            <a:ext cx="3810000" cy="3657600"/>
          </a:xfrm>
        </p:spPr>
        <p:txBody>
          <a:bodyPr/>
          <a:lstStyle/>
          <a:p>
            <a:r>
              <a:rPr lang="en-US" dirty="0"/>
              <a:t>Money In:  Electricity</a:t>
            </a:r>
          </a:p>
          <a:p>
            <a:endParaRPr lang="en-US" dirty="0"/>
          </a:p>
          <a:p>
            <a:endParaRPr lang="en-US" dirty="0"/>
          </a:p>
          <a:p>
            <a:endParaRPr lang="en-US" dirty="0"/>
          </a:p>
          <a:p>
            <a:endParaRPr lang="en-US" dirty="0"/>
          </a:p>
          <a:p>
            <a:r>
              <a:rPr lang="en-US" dirty="0"/>
              <a:t>Useful Power Out:  Pneumatics</a:t>
            </a:r>
          </a:p>
          <a:p>
            <a:pPr marL="0" indent="0">
              <a:buNone/>
            </a:pPr>
            <a:endParaRPr lang="en-US" dirty="0"/>
          </a:p>
        </p:txBody>
      </p:sp>
      <p:pic>
        <p:nvPicPr>
          <p:cNvPr id="4" name="Picture 3">
            <a:extLst>
              <a:ext uri="{FF2B5EF4-FFF2-40B4-BE49-F238E27FC236}">
                <a16:creationId xmlns:a16="http://schemas.microsoft.com/office/drawing/2014/main" id="{7B54AB89-931E-41B0-BBE3-543C6381B7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1524000"/>
            <a:ext cx="3522133" cy="1981200"/>
          </a:xfrm>
          <a:prstGeom prst="rect">
            <a:avLst/>
          </a:prstGeom>
        </p:spPr>
      </p:pic>
      <p:pic>
        <p:nvPicPr>
          <p:cNvPr id="5" name="Picture 4">
            <a:extLst>
              <a:ext uri="{FF2B5EF4-FFF2-40B4-BE49-F238E27FC236}">
                <a16:creationId xmlns:a16="http://schemas.microsoft.com/office/drawing/2014/main" id="{4D309174-7272-4EC1-AAC0-2640460B70A9}"/>
              </a:ext>
            </a:extLst>
          </p:cNvPr>
          <p:cNvPicPr>
            <a:picLocks noChangeAspect="1"/>
          </p:cNvPicPr>
          <p:nvPr/>
        </p:nvPicPr>
        <p:blipFill>
          <a:blip r:embed="rId3"/>
          <a:stretch>
            <a:fillRect/>
          </a:stretch>
        </p:blipFill>
        <p:spPr>
          <a:xfrm>
            <a:off x="5334000" y="3969701"/>
            <a:ext cx="3522133" cy="2183223"/>
          </a:xfrm>
          <a:prstGeom prst="rect">
            <a:avLst/>
          </a:prstGeom>
        </p:spPr>
      </p:pic>
    </p:spTree>
    <p:extLst>
      <p:ext uri="{BB962C8B-B14F-4D97-AF65-F5344CB8AC3E}">
        <p14:creationId xmlns:p14="http://schemas.microsoft.com/office/powerpoint/2010/main" val="2065355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Compressor Efficiency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143000" y="1371600"/>
            <a:ext cx="10287000" cy="4343400"/>
          </a:xfrm>
        </p:spPr>
        <p:txBody>
          <a:bodyPr>
            <a:normAutofit/>
          </a:bodyPr>
          <a:lstStyle/>
          <a:p>
            <a:r>
              <a:rPr lang="en-US" dirty="0"/>
              <a:t>Compressor Eff’y KPI, Option 1 = “</a:t>
            </a:r>
            <a:r>
              <a:rPr lang="en-US" b="1" dirty="0"/>
              <a:t>compressor specific performance</a:t>
            </a:r>
            <a:r>
              <a:rPr lang="en-US" dirty="0"/>
              <a:t>”, the ratio of output to input:</a:t>
            </a:r>
          </a:p>
          <a:p>
            <a:r>
              <a:rPr lang="en-US" dirty="0"/>
              <a:t>Flow Out / Package Power</a:t>
            </a:r>
          </a:p>
          <a:p>
            <a:r>
              <a:rPr lang="en-US" dirty="0"/>
              <a:t>Scfm/kW (or 100 m3/kWh)</a:t>
            </a:r>
          </a:p>
          <a:p>
            <a:r>
              <a:rPr lang="en-US" dirty="0"/>
              <a:t>I Like flow/power Because </a:t>
            </a:r>
            <a:r>
              <a:rPr lang="en-US" i="1" dirty="0"/>
              <a:t>Bigger Number = Good </a:t>
            </a:r>
          </a:p>
          <a:p>
            <a:r>
              <a:rPr lang="en-US" dirty="0"/>
              <a:t>Compressor Eff’y KPI, Option 2 = “</a:t>
            </a:r>
            <a:r>
              <a:rPr lang="en-US" b="1" dirty="0"/>
              <a:t>compressor specific power</a:t>
            </a:r>
            <a:r>
              <a:rPr lang="en-US" dirty="0"/>
              <a:t>”,        the ratio power in to flow out:</a:t>
            </a:r>
          </a:p>
          <a:p>
            <a:r>
              <a:rPr lang="en-US" dirty="0"/>
              <a:t>Package Power/Flow Out</a:t>
            </a:r>
          </a:p>
          <a:p>
            <a:r>
              <a:rPr lang="en-US" dirty="0"/>
              <a:t>kW/100 scfm (kWh/100 m3)</a:t>
            </a:r>
          </a:p>
          <a:p>
            <a:pPr marL="0" indent="0">
              <a:buNone/>
            </a:pPr>
            <a:endParaRPr lang="en-US" dirty="0"/>
          </a:p>
        </p:txBody>
      </p:sp>
    </p:spTree>
    <p:extLst>
      <p:ext uri="{BB962C8B-B14F-4D97-AF65-F5344CB8AC3E}">
        <p14:creationId xmlns:p14="http://schemas.microsoft.com/office/powerpoint/2010/main" val="2672017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Compressor Efficiency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676400" y="1371600"/>
            <a:ext cx="9982200" cy="4495800"/>
          </a:xfrm>
        </p:spPr>
        <p:txBody>
          <a:bodyPr>
            <a:normAutofit/>
          </a:bodyPr>
          <a:lstStyle/>
          <a:p>
            <a:r>
              <a:rPr lang="en-US" b="1" dirty="0"/>
              <a:t>What is a “Good” and “Bad” Number?</a:t>
            </a:r>
          </a:p>
          <a:p>
            <a:r>
              <a:rPr lang="en-US" dirty="0"/>
              <a:t>Depends on Size and Type of Compressors.  For instance,</a:t>
            </a:r>
          </a:p>
          <a:p>
            <a:r>
              <a:rPr lang="en-US" dirty="0"/>
              <a:t>For Smaller Oil Lube Compressors (&lt;100hp), </a:t>
            </a:r>
            <a:r>
              <a:rPr lang="en-US" b="1" dirty="0"/>
              <a:t>“Good”&gt;5.0 scfm/kW </a:t>
            </a:r>
            <a:r>
              <a:rPr lang="en-US" dirty="0"/>
              <a:t>or &lt; 20 kW/100 scfm (&lt;12 kWh/100m3)</a:t>
            </a:r>
          </a:p>
          <a:p>
            <a:r>
              <a:rPr lang="en-US" dirty="0"/>
              <a:t>For Larger Centrifugal Compressors (&gt;500hp), </a:t>
            </a:r>
            <a:r>
              <a:rPr lang="en-US" b="1" dirty="0"/>
              <a:t>“Good”&gt;6.0 scfm/kW </a:t>
            </a:r>
            <a:r>
              <a:rPr lang="en-US" dirty="0"/>
              <a:t>or &lt; 17 kW/100 scfm (&lt;10 kWh/100m3)</a:t>
            </a:r>
          </a:p>
          <a:p>
            <a:r>
              <a:rPr lang="en-US" dirty="0"/>
              <a:t>In Real Systems, Compressors Operate at Part Load, Which Can Reduce This KPI</a:t>
            </a:r>
          </a:p>
          <a:p>
            <a:r>
              <a:rPr lang="en-US" i="1" dirty="0"/>
              <a:t>I Recommend a “Red to Green” Bar, from 4.0 to 7.0</a:t>
            </a:r>
          </a:p>
          <a:p>
            <a:endParaRPr lang="en-US" dirty="0"/>
          </a:p>
          <a:p>
            <a:pPr marL="0" indent="0">
              <a:buNone/>
            </a:pPr>
            <a:endParaRPr lang="en-US" dirty="0"/>
          </a:p>
        </p:txBody>
      </p:sp>
    </p:spTree>
    <p:extLst>
      <p:ext uri="{BB962C8B-B14F-4D97-AF65-F5344CB8AC3E}">
        <p14:creationId xmlns:p14="http://schemas.microsoft.com/office/powerpoint/2010/main" val="375038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Compressor Controls Efficiency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676400" y="1066800"/>
            <a:ext cx="8305800" cy="4953000"/>
          </a:xfrm>
        </p:spPr>
        <p:txBody>
          <a:bodyPr>
            <a:normAutofit/>
          </a:bodyPr>
          <a:lstStyle/>
          <a:p>
            <a:r>
              <a:rPr lang="en-US" dirty="0"/>
              <a:t>Total Compressor System Flow / Power (or the Inverse)</a:t>
            </a:r>
          </a:p>
          <a:p>
            <a:r>
              <a:rPr lang="en-US" dirty="0"/>
              <a:t>Comprehensive Power and Compressor Flow Metering is Needed</a:t>
            </a:r>
          </a:p>
          <a:p>
            <a:r>
              <a:rPr lang="en-US" dirty="0"/>
              <a:t>Other Metrics Are Helpful:</a:t>
            </a:r>
          </a:p>
          <a:p>
            <a:r>
              <a:rPr lang="en-US" dirty="0"/>
              <a:t>For </a:t>
            </a:r>
            <a:r>
              <a:rPr lang="en-US" b="1" dirty="0"/>
              <a:t>Load-unload </a:t>
            </a:r>
            <a:r>
              <a:rPr lang="en-US" dirty="0"/>
              <a:t>Systems:  Total Compressor Loaded Percent (or Inversely, Total Unloaded Percent).  Always loaded = 100 score</a:t>
            </a:r>
          </a:p>
          <a:p>
            <a:r>
              <a:rPr lang="en-US" dirty="0"/>
              <a:t>For </a:t>
            </a:r>
            <a:r>
              <a:rPr lang="en-US" b="1" dirty="0"/>
              <a:t>VFD</a:t>
            </a:r>
            <a:r>
              <a:rPr lang="en-US" dirty="0"/>
              <a:t>, Operating in Efficient Speed Range = 100 score</a:t>
            </a:r>
          </a:p>
          <a:p>
            <a:r>
              <a:rPr lang="en-US" dirty="0"/>
              <a:t>For </a:t>
            </a:r>
            <a:r>
              <a:rPr lang="en-US" b="1" dirty="0"/>
              <a:t>Centrifugal</a:t>
            </a:r>
            <a:r>
              <a:rPr lang="en-US" dirty="0"/>
              <a:t> Systems:  Total Compressor Percent Not Blowing Off (or Inversely, Total Blow-off Percent).  Never blowing off = 100 score</a:t>
            </a:r>
          </a:p>
        </p:txBody>
      </p:sp>
    </p:spTree>
    <p:extLst>
      <p:ext uri="{BB962C8B-B14F-4D97-AF65-F5344CB8AC3E}">
        <p14:creationId xmlns:p14="http://schemas.microsoft.com/office/powerpoint/2010/main" val="2890725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Compressor Controls Efficiency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219200" y="1295400"/>
            <a:ext cx="9982200" cy="4495800"/>
          </a:xfrm>
        </p:spPr>
        <p:txBody>
          <a:bodyPr>
            <a:normAutofit/>
          </a:bodyPr>
          <a:lstStyle/>
          <a:p>
            <a:r>
              <a:rPr lang="en-US" b="1" dirty="0"/>
              <a:t>What is a “Good” and “Bad” Number?</a:t>
            </a:r>
          </a:p>
          <a:p>
            <a:r>
              <a:rPr lang="en-US" dirty="0"/>
              <a:t>Similar to Compressor KPI x .95, or 5% unloaded or blow-off</a:t>
            </a:r>
          </a:p>
          <a:p>
            <a:r>
              <a:rPr lang="en-US" dirty="0"/>
              <a:t>I Recommend a “Red to Green” Bar, from 4.0 to 7.0 scfm/kW</a:t>
            </a:r>
          </a:p>
          <a:p>
            <a:r>
              <a:rPr lang="en-US" dirty="0"/>
              <a:t>Or 95-100% Average Loaded (&lt;5% Unloaded / Blow-off)</a:t>
            </a:r>
          </a:p>
          <a:p>
            <a:r>
              <a:rPr lang="en-US" i="1" dirty="0"/>
              <a:t>I recommend a red-green bar, from 90-100% of Ideal Efficiency</a:t>
            </a:r>
          </a:p>
          <a:p>
            <a:r>
              <a:rPr lang="en-US" dirty="0"/>
              <a:t>NOTE:  A failed compressor system can look “good”, with low power because pressure is too low!  Must measure effectiveness too!</a:t>
            </a:r>
            <a:endParaRPr lang="en-US" i="1" dirty="0"/>
          </a:p>
          <a:p>
            <a:pPr marL="0" indent="0">
              <a:buNone/>
            </a:pPr>
            <a:endParaRPr lang="en-US" dirty="0"/>
          </a:p>
          <a:p>
            <a:endParaRPr lang="en-US" dirty="0"/>
          </a:p>
          <a:p>
            <a:pPr marL="0" indent="0">
              <a:buNone/>
            </a:pPr>
            <a:endParaRPr lang="en-US" dirty="0"/>
          </a:p>
        </p:txBody>
      </p:sp>
    </p:spTree>
    <p:extLst>
      <p:ext uri="{BB962C8B-B14F-4D97-AF65-F5344CB8AC3E}">
        <p14:creationId xmlns:p14="http://schemas.microsoft.com/office/powerpoint/2010/main" val="1595134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Compressor Controls Effectiveness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295400" y="1295400"/>
            <a:ext cx="7772400" cy="4648200"/>
          </a:xfrm>
        </p:spPr>
        <p:txBody>
          <a:bodyPr>
            <a:normAutofit lnSpcReduction="10000"/>
          </a:bodyPr>
          <a:lstStyle/>
          <a:p>
            <a:r>
              <a:rPr lang="en-US" dirty="0"/>
              <a:t>Ability to Control System at Minimum Pressure, Reliably</a:t>
            </a:r>
          </a:p>
          <a:p>
            <a:r>
              <a:rPr lang="en-US" dirty="0"/>
              <a:t>KPI = Difference From Target Pressure</a:t>
            </a:r>
          </a:p>
          <a:p>
            <a:r>
              <a:rPr lang="en-US" b="1" dirty="0"/>
              <a:t>What is a “Good” and “Bad” Number?</a:t>
            </a:r>
          </a:p>
          <a:p>
            <a:r>
              <a:rPr lang="en-US" dirty="0"/>
              <a:t>A Well-tuned System Can be +/- 5 psi from Target</a:t>
            </a:r>
          </a:p>
          <a:p>
            <a:r>
              <a:rPr lang="en-US" dirty="0"/>
              <a:t>Each Plant has its Own Min Pressure.  After it is Determined, Display it as a Line, and the Current Pressure Above it.</a:t>
            </a:r>
          </a:p>
          <a:p>
            <a:r>
              <a:rPr lang="en-US" i="1" dirty="0"/>
              <a:t>I Recommend a “Red to Green” Bar, from +10 psi (bad) to +2 psi (good), or Change the Trend Line Color Accordingly</a:t>
            </a:r>
          </a:p>
          <a:p>
            <a:r>
              <a:rPr lang="en-US" dirty="0"/>
              <a:t>Red Flag All Pressure Below the Minimum Line</a:t>
            </a:r>
          </a:p>
          <a:p>
            <a:pPr marL="0" indent="0">
              <a:buNone/>
            </a:pPr>
            <a:endParaRPr lang="en-US" dirty="0"/>
          </a:p>
        </p:txBody>
      </p:sp>
    </p:spTree>
    <p:extLst>
      <p:ext uri="{BB962C8B-B14F-4D97-AF65-F5344CB8AC3E}">
        <p14:creationId xmlns:p14="http://schemas.microsoft.com/office/powerpoint/2010/main" val="562945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Dryer Efficiency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143000" y="1371600"/>
            <a:ext cx="10287000" cy="4343400"/>
          </a:xfrm>
        </p:spPr>
        <p:txBody>
          <a:bodyPr>
            <a:normAutofit/>
          </a:bodyPr>
          <a:lstStyle/>
          <a:p>
            <a:r>
              <a:rPr lang="en-US" dirty="0"/>
              <a:t>Refrigerated Dryer Eff’y KPI = “</a:t>
            </a:r>
            <a:r>
              <a:rPr lang="en-US" b="1" dirty="0"/>
              <a:t>dryer specific performance</a:t>
            </a:r>
            <a:r>
              <a:rPr lang="en-US" dirty="0"/>
              <a:t>”, the ratio of output to input:</a:t>
            </a:r>
          </a:p>
          <a:p>
            <a:r>
              <a:rPr lang="en-US" dirty="0"/>
              <a:t>Flow Out / Package Power</a:t>
            </a:r>
          </a:p>
          <a:p>
            <a:r>
              <a:rPr lang="en-US" dirty="0"/>
              <a:t>Scfm/kW (or 100 m3/kWh)</a:t>
            </a:r>
          </a:p>
          <a:p>
            <a:r>
              <a:rPr lang="en-US" dirty="0"/>
              <a:t>I Like flow/power Because </a:t>
            </a:r>
            <a:r>
              <a:rPr lang="en-US" i="1" dirty="0"/>
              <a:t>Bigger Number = Good </a:t>
            </a:r>
          </a:p>
          <a:p>
            <a:r>
              <a:rPr lang="en-US" dirty="0"/>
              <a:t>Purge Flow KPI = average compressed air purge flow percent</a:t>
            </a:r>
          </a:p>
          <a:p>
            <a:pPr marL="0" indent="0">
              <a:buNone/>
            </a:pPr>
            <a:endParaRPr lang="en-US" dirty="0"/>
          </a:p>
        </p:txBody>
      </p:sp>
    </p:spTree>
    <p:extLst>
      <p:ext uri="{BB962C8B-B14F-4D97-AF65-F5344CB8AC3E}">
        <p14:creationId xmlns:p14="http://schemas.microsoft.com/office/powerpoint/2010/main" val="3378870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Dryer Efficiency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219200" y="1371600"/>
            <a:ext cx="9982200" cy="4495800"/>
          </a:xfrm>
        </p:spPr>
        <p:txBody>
          <a:bodyPr>
            <a:normAutofit/>
          </a:bodyPr>
          <a:lstStyle/>
          <a:p>
            <a:r>
              <a:rPr lang="en-US" b="1" dirty="0"/>
              <a:t>What is a “Good” and “Bad” Number?</a:t>
            </a:r>
          </a:p>
          <a:p>
            <a:r>
              <a:rPr lang="en-US" dirty="0"/>
              <a:t>Depends on Type of Dryer.  For instance,</a:t>
            </a:r>
          </a:p>
          <a:p>
            <a:r>
              <a:rPr lang="en-US" dirty="0"/>
              <a:t>For Refrigerated, </a:t>
            </a:r>
            <a:r>
              <a:rPr lang="en-US" b="1" dirty="0"/>
              <a:t>“Good”&gt;100 scfm/kW </a:t>
            </a:r>
            <a:r>
              <a:rPr lang="en-US" dirty="0"/>
              <a:t>or &lt; 1 kW/100 scfm (&lt;0.6 kWh/100m3)</a:t>
            </a:r>
          </a:p>
          <a:p>
            <a:r>
              <a:rPr lang="en-US" dirty="0"/>
              <a:t>For Heated Regenerative, </a:t>
            </a:r>
            <a:r>
              <a:rPr lang="en-US" b="1" dirty="0"/>
              <a:t>“Good”&gt;75 scfm/kW </a:t>
            </a:r>
            <a:r>
              <a:rPr lang="en-US" dirty="0"/>
              <a:t>or &lt; 1.5 kW/100 scfm (&lt;10 kWh/100m3) – </a:t>
            </a:r>
            <a:r>
              <a:rPr lang="en-US" i="1" dirty="0"/>
              <a:t>purge is in addition</a:t>
            </a:r>
          </a:p>
          <a:p>
            <a:r>
              <a:rPr lang="en-US" dirty="0"/>
              <a:t>For Compressed Air Heated Purge, </a:t>
            </a:r>
            <a:r>
              <a:rPr lang="en-US" b="1" dirty="0"/>
              <a:t>“Good” &lt; 7.5% Average Purge</a:t>
            </a:r>
          </a:p>
          <a:p>
            <a:r>
              <a:rPr lang="en-US" dirty="0"/>
              <a:t>For Blower Purge, </a:t>
            </a:r>
            <a:r>
              <a:rPr lang="en-US" b="1" dirty="0"/>
              <a:t>“Good” &lt; 2.0% Average Purge</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229033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Dryer Effectiveness KPI</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295400" y="1295400"/>
            <a:ext cx="8610600" cy="4572000"/>
          </a:xfrm>
        </p:spPr>
        <p:txBody>
          <a:bodyPr>
            <a:normAutofit lnSpcReduction="10000"/>
          </a:bodyPr>
          <a:lstStyle/>
          <a:p>
            <a:r>
              <a:rPr lang="en-US" dirty="0"/>
              <a:t>Ability to Dry Air at Min Power, Reliably</a:t>
            </a:r>
          </a:p>
          <a:p>
            <a:r>
              <a:rPr lang="en-US" dirty="0"/>
              <a:t>KPI = Difference from Target Dew point</a:t>
            </a:r>
          </a:p>
          <a:p>
            <a:r>
              <a:rPr lang="en-US" b="1" dirty="0"/>
              <a:t>What is a “Good” and “Bad” Number?</a:t>
            </a:r>
          </a:p>
          <a:p>
            <a:r>
              <a:rPr lang="en-US" dirty="0"/>
              <a:t>A Well-tuned System Can be 10-20 deg F</a:t>
            </a:r>
          </a:p>
          <a:p>
            <a:r>
              <a:rPr lang="en-US" dirty="0"/>
              <a:t>For Refrigerated, I Recommend a “Red to Green” Bar, from -5 deg F (bad) to +5 deg F (good), or 35-45 deg F, assuming a target of +40.</a:t>
            </a:r>
          </a:p>
          <a:p>
            <a:r>
              <a:rPr lang="en-US" dirty="0"/>
              <a:t>For Regenerative, First You Must “De-bounce” the Dew Point by 30 minutes, because dewpoint Spikes Are Normal.</a:t>
            </a:r>
          </a:p>
          <a:p>
            <a:r>
              <a:rPr lang="en-US" dirty="0"/>
              <a:t>For Regenerative, I Recommend a “Red to Green” Bar, from -20 deg F (bad) to +20 deg F (good), or -20 to -60 deg F, assuming a target of -40.</a:t>
            </a:r>
          </a:p>
          <a:p>
            <a:endParaRPr lang="en-US" dirty="0"/>
          </a:p>
          <a:p>
            <a:pPr marL="0" indent="0">
              <a:buNone/>
            </a:pPr>
            <a:endParaRPr lang="en-US" dirty="0"/>
          </a:p>
        </p:txBody>
      </p:sp>
    </p:spTree>
    <p:extLst>
      <p:ext uri="{BB962C8B-B14F-4D97-AF65-F5344CB8AC3E}">
        <p14:creationId xmlns:p14="http://schemas.microsoft.com/office/powerpoint/2010/main" val="2331423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3374472" cy="446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3" name="TextBox 2">
            <a:extLst>
              <a:ext uri="{FF2B5EF4-FFF2-40B4-BE49-F238E27FC236}">
                <a16:creationId xmlns:a16="http://schemas.microsoft.com/office/drawing/2014/main" id="{94883D91-C66F-428F-8C5D-06BF233B3D46}"/>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4" name="Picture 3" descr="Logo&#10;&#10;Description automatically generated">
            <a:extLst>
              <a:ext uri="{FF2B5EF4-FFF2-40B4-BE49-F238E27FC236}">
                <a16:creationId xmlns:a16="http://schemas.microsoft.com/office/drawing/2014/main" id="{73CEAC56-D608-4F35-BD37-2AC6336E6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1721" y="4162291"/>
            <a:ext cx="1875587" cy="714509"/>
          </a:xfrm>
          <a:prstGeom prst="rect">
            <a:avLst/>
          </a:prstGeom>
        </p:spPr>
      </p:pic>
      <p:pic>
        <p:nvPicPr>
          <p:cNvPr id="6" name="Picture 5" descr="A picture containing logo&#10;&#10;Description automatically generated">
            <a:extLst>
              <a:ext uri="{FF2B5EF4-FFF2-40B4-BE49-F238E27FC236}">
                <a16:creationId xmlns:a16="http://schemas.microsoft.com/office/drawing/2014/main" id="{AA3694FB-2120-46F2-99C4-E76AB76998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75736" y="4162291"/>
            <a:ext cx="1352550" cy="800100"/>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p:txBody>
          <a:bodyPr/>
          <a:lstStyle/>
          <a:p>
            <a:r>
              <a:rPr lang="en-US" dirty="0"/>
              <a:t>KPIs Tell You in One Number How Efficient and Effective Your Compressors, Dryers, and Controls Are</a:t>
            </a:r>
          </a:p>
          <a:p>
            <a:r>
              <a:rPr lang="en-US" dirty="0"/>
              <a:t>Start With Permanently-installed Power, Flow, Dewpoint and Pressure Measurement Instruments to Get Core Data</a:t>
            </a:r>
          </a:p>
          <a:p>
            <a:r>
              <a:rPr lang="en-US" dirty="0"/>
              <a:t>Add a Calculation Engine to Interpret the Readings Into Ratings, or “KPIs”</a:t>
            </a:r>
          </a:p>
          <a:p>
            <a:r>
              <a:rPr lang="en-US" dirty="0"/>
              <a:t>Trend and Display These KPIs so They Are Easy to Understand and Compare Before and After Failures and Improvements </a:t>
            </a:r>
          </a:p>
          <a:p>
            <a:endParaRPr lang="en-US" dirty="0"/>
          </a:p>
          <a:p>
            <a:pPr marL="0" indent="0">
              <a:buNone/>
            </a:pPr>
            <a:endParaRPr lang="en-US" dirty="0"/>
          </a:p>
        </p:txBody>
      </p:sp>
    </p:spTree>
    <p:extLst>
      <p:ext uri="{BB962C8B-B14F-4D97-AF65-F5344CB8AC3E}">
        <p14:creationId xmlns:p14="http://schemas.microsoft.com/office/powerpoint/2010/main" val="757572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246057" y="1752600"/>
            <a:ext cx="489794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mj-lt"/>
              </a:rPr>
              <a:t>Product Manager, Kahn Instruments</a:t>
            </a:r>
          </a:p>
          <a:p>
            <a:pPr>
              <a:buFont typeface="Arial" panose="020B0604020202020204" pitchFamily="34" charset="0"/>
              <a:buChar char="•"/>
              <a:defRPr/>
            </a:pPr>
            <a:endParaRPr lang="en-US" altLang="en-US" sz="2400" dirty="0">
              <a:solidFill>
                <a:prstClr val="black"/>
              </a:solidFill>
              <a:latin typeface="+mj-lt"/>
            </a:endParaRPr>
          </a:p>
          <a:p>
            <a:pPr>
              <a:buFont typeface="Arial" panose="020B0604020202020204" pitchFamily="34" charset="0"/>
              <a:buChar char="•"/>
              <a:defRPr/>
            </a:pPr>
            <a:r>
              <a:rPr lang="en-US" altLang="en-US" sz="2400" dirty="0">
                <a:solidFill>
                  <a:prstClr val="black"/>
                </a:solidFill>
                <a:latin typeface="+mj-lt"/>
              </a:rPr>
              <a:t>Over 30 years of experience in the industry</a:t>
            </a:r>
          </a:p>
          <a:p>
            <a:pPr>
              <a:buFont typeface="Arial" panose="020B0604020202020204" pitchFamily="34" charset="0"/>
              <a:buChar char="•"/>
              <a:defRPr/>
            </a:pPr>
            <a:endParaRPr lang="en-US" altLang="en-US" sz="2400" dirty="0">
              <a:solidFill>
                <a:prstClr val="black"/>
              </a:solidFill>
              <a:latin typeface="+mj-lt"/>
            </a:endParaRPr>
          </a:p>
          <a:p>
            <a:pPr>
              <a:defRPr/>
            </a:pPr>
            <a:endParaRPr lang="en-US" altLang="en-US"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457200" y="1378270"/>
            <a:ext cx="3543800" cy="326993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 name="Picture 2" descr="Logo&#10;&#10;Description automatically generated">
            <a:extLst>
              <a:ext uri="{FF2B5EF4-FFF2-40B4-BE49-F238E27FC236}">
                <a16:creationId xmlns:a16="http://schemas.microsoft.com/office/drawing/2014/main" id="{FC69DAEB-41E6-4A2B-85C2-228DD8D15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1721" y="4162291"/>
            <a:ext cx="1875587" cy="714509"/>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D1B8AA1F-374B-46FD-B6D1-FE941E224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5736" y="4162291"/>
            <a:ext cx="1352550" cy="800100"/>
          </a:xfrm>
          <a:prstGeom prst="rect">
            <a:avLst/>
          </a:prstGeom>
        </p:spPr>
      </p:pic>
      <p:pic>
        <p:nvPicPr>
          <p:cNvPr id="5" name="Picture 4" descr="A person wearing a suit and tie smiling at the camera&#10;&#10;Description automatically generated">
            <a:extLst>
              <a:ext uri="{FF2B5EF4-FFF2-40B4-BE49-F238E27FC236}">
                <a16:creationId xmlns:a16="http://schemas.microsoft.com/office/drawing/2014/main" id="{BB844F64-29AD-46B5-BC03-3EE6EB2746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295" y="1498596"/>
            <a:ext cx="2215941" cy="2947954"/>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261835" y="3770396"/>
            <a:ext cx="3739165" cy="893752"/>
            <a:chOff x="1126057" y="1756545"/>
            <a:chExt cx="3204098"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126057" y="1858799"/>
              <a:ext cx="3080761" cy="5899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Rob Flynn</a:t>
              </a:r>
            </a:p>
            <a:p>
              <a:pPr algn="ctr" defTabSz="800100">
                <a:spcBef>
                  <a:spcPct val="0"/>
                </a:spcBef>
              </a:pPr>
              <a:r>
                <a:rPr lang="en-US" sz="1600" dirty="0"/>
                <a:t>Kahn Instruments</a:t>
              </a:r>
            </a:p>
          </p:txBody>
        </p:sp>
      </p:grpSp>
    </p:spTree>
    <p:extLst>
      <p:ext uri="{BB962C8B-B14F-4D97-AF65-F5344CB8AC3E}">
        <p14:creationId xmlns:p14="http://schemas.microsoft.com/office/powerpoint/2010/main" val="85691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itle 1">
            <a:extLst>
              <a:ext uri="{FF2B5EF4-FFF2-40B4-BE49-F238E27FC236}">
                <a16:creationId xmlns:a16="http://schemas.microsoft.com/office/drawing/2014/main" id="{4ABB7330-43D0-438E-9F1B-369836EAE083}"/>
              </a:ext>
            </a:extLst>
          </p:cNvPr>
          <p:cNvSpPr>
            <a:spLocks noGrp="1"/>
          </p:cNvSpPr>
          <p:nvPr>
            <p:ph type="ctrTitle"/>
          </p:nvPr>
        </p:nvSpPr>
        <p:spPr>
          <a:xfrm>
            <a:off x="2895600" y="1219200"/>
            <a:ext cx="7772400" cy="1143000"/>
          </a:xfrm>
          <a:ln/>
        </p:spPr>
        <p:txBody>
          <a:bodyPr/>
          <a:lstStyle/>
          <a:p>
            <a:pPr algn="ctr">
              <a:lnSpc>
                <a:spcPct val="90000"/>
              </a:lnSpc>
            </a:pPr>
            <a:r>
              <a:rPr lang="en-US" altLang="en-US" sz="3400" b="1" dirty="0"/>
              <a:t>Using Capacitive Dewpoint Sensors in Compressed Air Systems</a:t>
            </a:r>
            <a:endParaRPr lang="en-US" altLang="en-US" dirty="0"/>
          </a:p>
        </p:txBody>
      </p:sp>
      <p:sp>
        <p:nvSpPr>
          <p:cNvPr id="56323" name="Rectangle 3">
            <a:extLst>
              <a:ext uri="{FF2B5EF4-FFF2-40B4-BE49-F238E27FC236}">
                <a16:creationId xmlns:a16="http://schemas.microsoft.com/office/drawing/2014/main" id="{5A170D3A-5D5B-40AB-9FE6-6A94FEFC4B75}"/>
              </a:ext>
            </a:extLst>
          </p:cNvPr>
          <p:cNvSpPr>
            <a:spLocks noGrp="1" noChangeArrowheads="1"/>
          </p:cNvSpPr>
          <p:nvPr>
            <p:ph type="subTitle" idx="1"/>
          </p:nvPr>
        </p:nvSpPr>
        <p:spPr>
          <a:xfrm>
            <a:off x="3352800" y="3733800"/>
            <a:ext cx="6400800" cy="1600200"/>
          </a:xfrm>
        </p:spPr>
        <p:txBody>
          <a:bodyPr>
            <a:normAutofit fontScale="85000" lnSpcReduction="10000"/>
          </a:bodyPr>
          <a:lstStyle/>
          <a:p>
            <a:r>
              <a:rPr lang="en-US" altLang="en-US" sz="2000" dirty="0"/>
              <a:t>Presented by:  Rob Flynn, Product Manager</a:t>
            </a:r>
          </a:p>
          <a:p>
            <a:r>
              <a:rPr lang="en-US" altLang="en-US" sz="2000" dirty="0"/>
              <a:t>	           Kahn Instruments, Inc.</a:t>
            </a:r>
          </a:p>
          <a:p>
            <a:r>
              <a:rPr lang="en-US" altLang="en-US" sz="2000" dirty="0"/>
              <a:t>	           Wethersfield, CT</a:t>
            </a:r>
          </a:p>
          <a:p>
            <a:r>
              <a:rPr lang="en-US" altLang="en-US" sz="2000" dirty="0"/>
              <a:t>	           November 12, 2020</a:t>
            </a:r>
            <a:endParaRPr lang="en-US"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8" name="Rectangle 14">
            <a:extLst>
              <a:ext uri="{FF2B5EF4-FFF2-40B4-BE49-F238E27FC236}">
                <a16:creationId xmlns:a16="http://schemas.microsoft.com/office/drawing/2014/main" id="{CFF84547-1E76-4911-A15E-6381A9E5E249}"/>
              </a:ext>
            </a:extLst>
          </p:cNvPr>
          <p:cNvSpPr>
            <a:spLocks noGrp="1" noChangeArrowheads="1"/>
          </p:cNvSpPr>
          <p:nvPr>
            <p:ph type="title"/>
          </p:nvPr>
        </p:nvSpPr>
        <p:spPr>
          <a:xfrm>
            <a:off x="2667000" y="1371600"/>
            <a:ext cx="8001000" cy="762000"/>
          </a:xfrm>
        </p:spPr>
        <p:txBody>
          <a:bodyPr/>
          <a:lstStyle/>
          <a:p>
            <a:r>
              <a:rPr lang="en-US" altLang="en-US" sz="3600" b="1"/>
              <a:t>Simplified Compressed Air System</a:t>
            </a:r>
            <a:endParaRPr lang="en-US" altLang="en-US" b="1"/>
          </a:p>
        </p:txBody>
      </p:sp>
      <p:sp>
        <p:nvSpPr>
          <p:cNvPr id="7" name="Footer Placeholder 6">
            <a:extLst>
              <a:ext uri="{FF2B5EF4-FFF2-40B4-BE49-F238E27FC236}">
                <a16:creationId xmlns:a16="http://schemas.microsoft.com/office/drawing/2014/main" id="{53E75C81-B5DD-4899-B331-653C8CBFA07D}"/>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t>Kahn Instruments, Inc.</a:t>
            </a:r>
          </a:p>
        </p:txBody>
      </p:sp>
      <p:sp>
        <p:nvSpPr>
          <p:cNvPr id="8" name="Slide Number Placeholder 7">
            <a:extLst>
              <a:ext uri="{FF2B5EF4-FFF2-40B4-BE49-F238E27FC236}">
                <a16:creationId xmlns:a16="http://schemas.microsoft.com/office/drawing/2014/main" id="{FC6C77D4-7B2E-42E3-B994-4A255CA87EB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C7B31D-3FF2-42B8-928E-309278B9E629}"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aphicFrame>
        <p:nvGraphicFramePr>
          <p:cNvPr id="52236" name="Object 3">
            <a:extLst>
              <a:ext uri="{FF2B5EF4-FFF2-40B4-BE49-F238E27FC236}">
                <a16:creationId xmlns:a16="http://schemas.microsoft.com/office/drawing/2014/main" id="{FD1DCD4C-FFF0-4581-A286-653987569DC1}"/>
              </a:ext>
            </a:extLst>
          </p:cNvPr>
          <p:cNvGraphicFramePr>
            <a:graphicFrameLocks noChangeAspect="1"/>
          </p:cNvGraphicFramePr>
          <p:nvPr/>
        </p:nvGraphicFramePr>
        <p:xfrm>
          <a:off x="2080592" y="2209800"/>
          <a:ext cx="8587408" cy="3498850"/>
        </p:xfrm>
        <a:graphic>
          <a:graphicData uri="http://schemas.openxmlformats.org/presentationml/2006/ole">
            <mc:AlternateContent xmlns:mc="http://schemas.openxmlformats.org/markup-compatibility/2006">
              <mc:Choice xmlns:v="urn:schemas-microsoft-com:vml" Requires="v">
                <p:oleObj spid="_x0000_s1084" name="Microsoft Draw Drawing" r:id="rId3" imgW="7399325" imgH="2461565" progId="MSDraw.Drawing.8.2">
                  <p:embed/>
                </p:oleObj>
              </mc:Choice>
              <mc:Fallback>
                <p:oleObj name="Microsoft Draw Drawing" r:id="rId3" imgW="7399325" imgH="2461565" progId="MSDraw.Drawing.8.2">
                  <p:embed/>
                  <p:pic>
                    <p:nvPicPr>
                      <p:cNvPr id="52236" name="Object 3">
                        <a:extLst>
                          <a:ext uri="{FF2B5EF4-FFF2-40B4-BE49-F238E27FC236}">
                            <a16:creationId xmlns:a16="http://schemas.microsoft.com/office/drawing/2014/main" id="{FD1DCD4C-FFF0-4581-A286-653987569D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0592" y="2209800"/>
                        <a:ext cx="8587408" cy="3498850"/>
                      </a:xfrm>
                      <a:prstGeom prst="rect">
                        <a:avLst/>
                      </a:prstGeom>
                      <a:noFill/>
                      <a:ln>
                        <a:noFill/>
                      </a:ln>
                      <a:effectLst/>
                    </p:spPr>
                  </p:pic>
                </p:oleObj>
              </mc:Fallback>
            </mc:AlternateContent>
          </a:graphicData>
        </a:graphic>
      </p:graphicFrame>
      <p:sp>
        <p:nvSpPr>
          <p:cNvPr id="52239" name="Line 15">
            <a:extLst>
              <a:ext uri="{FF2B5EF4-FFF2-40B4-BE49-F238E27FC236}">
                <a16:creationId xmlns:a16="http://schemas.microsoft.com/office/drawing/2014/main" id="{59337E2B-786B-474D-941C-994E623425EE}"/>
              </a:ext>
            </a:extLst>
          </p:cNvPr>
          <p:cNvSpPr>
            <a:spLocks noChangeShapeType="1"/>
          </p:cNvSpPr>
          <p:nvPr/>
        </p:nvSpPr>
        <p:spPr bwMode="auto">
          <a:xfrm flipH="1">
            <a:off x="6858000" y="3538330"/>
            <a:ext cx="19878" cy="500270"/>
          </a:xfrm>
          <a:prstGeom prst="line">
            <a:avLst/>
          </a:prstGeom>
          <a:noFill/>
          <a:ln w="9525">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2" name="TextBox 1">
            <a:extLst>
              <a:ext uri="{FF2B5EF4-FFF2-40B4-BE49-F238E27FC236}">
                <a16:creationId xmlns:a16="http://schemas.microsoft.com/office/drawing/2014/main" id="{6AF8AE51-57B7-46CF-A1F0-68392CCE7FE3}"/>
              </a:ext>
            </a:extLst>
          </p:cNvPr>
          <p:cNvSpPr txBox="1"/>
          <p:nvPr/>
        </p:nvSpPr>
        <p:spPr>
          <a:xfrm>
            <a:off x="9454497" y="2306707"/>
            <a:ext cx="129049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rPr>
              <a:t>Out to plant</a:t>
            </a:r>
          </a:p>
        </p:txBody>
      </p:sp>
      <p:sp>
        <p:nvSpPr>
          <p:cNvPr id="3" name="Arrow: Down 2">
            <a:extLst>
              <a:ext uri="{FF2B5EF4-FFF2-40B4-BE49-F238E27FC236}">
                <a16:creationId xmlns:a16="http://schemas.microsoft.com/office/drawing/2014/main" id="{D6889E8C-17AB-4B86-AD75-AF8F7F18AB0D}"/>
              </a:ext>
            </a:extLst>
          </p:cNvPr>
          <p:cNvSpPr/>
          <p:nvPr/>
        </p:nvSpPr>
        <p:spPr>
          <a:xfrm>
            <a:off x="7262193" y="4320209"/>
            <a:ext cx="218452" cy="530086"/>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4" name="Rectangle: Rounded Corners 3">
            <a:extLst>
              <a:ext uri="{FF2B5EF4-FFF2-40B4-BE49-F238E27FC236}">
                <a16:creationId xmlns:a16="http://schemas.microsoft.com/office/drawing/2014/main" id="{A458F03F-CEAF-4162-8AE6-2B192DB8DD14}"/>
              </a:ext>
            </a:extLst>
          </p:cNvPr>
          <p:cNvSpPr/>
          <p:nvPr/>
        </p:nvSpPr>
        <p:spPr>
          <a:xfrm>
            <a:off x="7275442" y="3975652"/>
            <a:ext cx="185325" cy="28160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6" name="Picture 5">
            <a:extLst>
              <a:ext uri="{FF2B5EF4-FFF2-40B4-BE49-F238E27FC236}">
                <a16:creationId xmlns:a16="http://schemas.microsoft.com/office/drawing/2014/main" id="{470FD738-D673-4D3F-99CE-DD52CCFDAA5B}"/>
              </a:ext>
            </a:extLst>
          </p:cNvPr>
          <p:cNvPicPr>
            <a:picLocks noChangeAspect="1"/>
          </p:cNvPicPr>
          <p:nvPr/>
        </p:nvPicPr>
        <p:blipFill>
          <a:blip r:embed="rId5"/>
          <a:stretch>
            <a:fillRect/>
          </a:stretch>
        </p:blipFill>
        <p:spPr>
          <a:xfrm>
            <a:off x="9265505" y="2339278"/>
            <a:ext cx="188992" cy="2804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childTnLst>
                                    <p:set>
                                      <p:cBhvr>
                                        <p:cTn id="6" dur="1" fill="hold">
                                          <p:stCondLst>
                                            <p:cond delay="499"/>
                                          </p:stCondLst>
                                        </p:cTn>
                                        <p:tgtEl>
                                          <p:spTgt spid="522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6D0DA89A-4EA7-4362-A2D8-68BE01C3E3DA}"/>
              </a:ext>
            </a:extLst>
          </p:cNvPr>
          <p:cNvSpPr>
            <a:spLocks noGrp="1" noChangeArrowheads="1"/>
          </p:cNvSpPr>
          <p:nvPr>
            <p:ph type="title" idx="4294967295"/>
          </p:nvPr>
        </p:nvSpPr>
        <p:spPr>
          <a:xfrm>
            <a:off x="0" y="0"/>
            <a:ext cx="6858000" cy="914400"/>
          </a:xfrm>
        </p:spPr>
        <p:txBody>
          <a:bodyPr anchor="b"/>
          <a:lstStyle/>
          <a:p>
            <a:pPr algn="ctr" eaLnBrk="1" hangingPunct="1"/>
            <a:r>
              <a:rPr lang="en-US" altLang="en-US" sz="3000" b="1"/>
              <a:t>Compressed Air Dryer</a:t>
            </a:r>
            <a:br>
              <a:rPr lang="en-US" altLang="en-US" sz="3000" b="1"/>
            </a:br>
            <a:r>
              <a:rPr lang="en-US" altLang="en-US" sz="3000" b="1"/>
              <a:t>Dewpoint Measurement Location</a:t>
            </a:r>
            <a:endParaRPr lang="en-US" altLang="en-US" sz="6400"/>
          </a:p>
        </p:txBody>
      </p:sp>
      <p:sp>
        <p:nvSpPr>
          <p:cNvPr id="57358" name="Rectangle 14">
            <a:extLst>
              <a:ext uri="{FF2B5EF4-FFF2-40B4-BE49-F238E27FC236}">
                <a16:creationId xmlns:a16="http://schemas.microsoft.com/office/drawing/2014/main" id="{6DA87923-570D-4A66-A2D5-8AAC7DE827A2}"/>
              </a:ext>
            </a:extLst>
          </p:cNvPr>
          <p:cNvSpPr>
            <a:spLocks noChangeArrowheads="1"/>
          </p:cNvSpPr>
          <p:nvPr/>
        </p:nvSpPr>
        <p:spPr bwMode="auto">
          <a:xfrm>
            <a:off x="2590800" y="990600"/>
            <a:ext cx="6934200" cy="5740400"/>
          </a:xfrm>
          <a:prstGeom prst="rect">
            <a:avLst/>
          </a:prstGeom>
          <a:noFill/>
          <a:ln w="22225">
            <a:solidFill>
              <a:schemeClr val="accent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57357" name="Picture 13">
            <a:extLst>
              <a:ext uri="{FF2B5EF4-FFF2-40B4-BE49-F238E27FC236}">
                <a16:creationId xmlns:a16="http://schemas.microsoft.com/office/drawing/2014/main" id="{62910EA8-775E-4038-B50D-0277E0400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990600"/>
            <a:ext cx="6948488"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5">
            <a:extLst>
              <a:ext uri="{FF2B5EF4-FFF2-40B4-BE49-F238E27FC236}">
                <a16:creationId xmlns:a16="http://schemas.microsoft.com/office/drawing/2014/main" id="{186A0611-873B-45FC-A850-8AB56032BEAA}"/>
              </a:ext>
            </a:extLst>
          </p:cNvPr>
          <p:cNvSpPr txBox="1">
            <a:spLocks noChangeArrowheads="1"/>
          </p:cNvSpPr>
          <p:nvPr/>
        </p:nvSpPr>
        <p:spPr bwMode="auto">
          <a:xfrm>
            <a:off x="7467600" y="4343401"/>
            <a:ext cx="2057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226" tIns="32613" rIns="65226" bIns="32613">
            <a:spAutoFit/>
          </a:bodyPr>
          <a:lstStyle>
            <a:lvl1pPr defTabSz="652463">
              <a:defRPr sz="2400">
                <a:solidFill>
                  <a:schemeClr val="tx1"/>
                </a:solidFill>
                <a:latin typeface="Arial" panose="020B0604020202020204" pitchFamily="34" charset="0"/>
              </a:defRPr>
            </a:lvl1pPr>
            <a:lvl2pPr marL="742950" indent="-285750" defTabSz="652463">
              <a:defRPr sz="2400">
                <a:solidFill>
                  <a:schemeClr val="tx1"/>
                </a:solidFill>
                <a:latin typeface="Arial" panose="020B0604020202020204" pitchFamily="34" charset="0"/>
              </a:defRPr>
            </a:lvl2pPr>
            <a:lvl3pPr marL="1143000" indent="-228600" defTabSz="652463">
              <a:defRPr sz="2400">
                <a:solidFill>
                  <a:schemeClr val="tx1"/>
                </a:solidFill>
                <a:latin typeface="Arial" panose="020B0604020202020204" pitchFamily="34" charset="0"/>
              </a:defRPr>
            </a:lvl3pPr>
            <a:lvl4pPr marL="1600200" indent="-228600" defTabSz="652463">
              <a:defRPr sz="2400">
                <a:solidFill>
                  <a:schemeClr val="tx1"/>
                </a:solidFill>
                <a:latin typeface="Arial" panose="020B0604020202020204" pitchFamily="34" charset="0"/>
              </a:defRPr>
            </a:lvl4pPr>
            <a:lvl5pPr marL="2057400" indent="-228600" defTabSz="652463">
              <a:defRPr sz="2400">
                <a:solidFill>
                  <a:schemeClr val="tx1"/>
                </a:solidFill>
                <a:latin typeface="Arial" panose="020B0604020202020204" pitchFamily="34" charset="0"/>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652463" rtl="0" eaLnBrk="1" fontAlgn="auto" latinLnBrk="0" hangingPunct="1">
              <a:lnSpc>
                <a:spcPct val="100000"/>
              </a:lnSpc>
              <a:spcBef>
                <a:spcPts val="0"/>
              </a:spcBef>
              <a:spcAft>
                <a:spcPts val="0"/>
              </a:spcAft>
              <a:buClrTx/>
              <a:buSzTx/>
              <a:buFontTx/>
              <a:buNone/>
              <a:tabLst/>
              <a:defRPr/>
            </a:pPr>
            <a:r>
              <a:rPr kumimoji="0" lang="en-US" altLang="en-US" sz="1400" b="1" i="1" u="none" strike="noStrike" kern="1200" cap="none" spc="0" normalizeH="0" baseline="0" noProof="0" dirty="0">
                <a:ln>
                  <a:noFill/>
                </a:ln>
                <a:solidFill>
                  <a:srgbClr val="274FA4"/>
                </a:solidFill>
                <a:effectLst/>
                <a:uLnTx/>
                <a:uFillTx/>
                <a:latin typeface="Arial" panose="020B0604020202020204" pitchFamily="34" charset="0"/>
                <a:ea typeface="+mn-ea"/>
                <a:cs typeface="+mn-cs"/>
              </a:rPr>
              <a:t>Dewpoint Hygrometer</a:t>
            </a:r>
          </a:p>
          <a:p>
            <a:pPr marL="0" marR="0" lvl="0" indent="0" algn="ctr" defTabSz="652463" rtl="0" eaLnBrk="1" fontAlgn="auto" latinLnBrk="0" hangingPunct="1">
              <a:lnSpc>
                <a:spcPct val="100000"/>
              </a:lnSpc>
              <a:spcBef>
                <a:spcPts val="0"/>
              </a:spcBef>
              <a:spcAft>
                <a:spcPts val="0"/>
              </a:spcAft>
              <a:buClrTx/>
              <a:buSzTx/>
              <a:buFontTx/>
              <a:buNone/>
              <a:tabLst/>
              <a:defRPr/>
            </a:pPr>
            <a:r>
              <a:rPr kumimoji="0" lang="en-US" altLang="en-US" sz="1200" b="1" i="1" u="none" strike="noStrike" kern="1200" cap="none" spc="0" normalizeH="0" baseline="0" noProof="0" dirty="0">
                <a:ln>
                  <a:noFill/>
                </a:ln>
                <a:solidFill>
                  <a:srgbClr val="274FA4"/>
                </a:solidFill>
                <a:effectLst/>
                <a:uLnTx/>
                <a:uFillTx/>
                <a:latin typeface="Arial" panose="020B0604020202020204" pitchFamily="34" charset="0"/>
                <a:ea typeface="+mn-ea"/>
                <a:cs typeface="+mn-cs"/>
              </a:rPr>
              <a:t>(Sensor, cable, display)</a:t>
            </a:r>
            <a:endParaRPr kumimoji="0" lang="en-US" altLang="en-US" sz="1200" b="0" i="1" u="none" strike="noStrike" kern="1200" cap="none" spc="0" normalizeH="0" baseline="0" noProof="0" dirty="0">
              <a:ln>
                <a:noFill/>
              </a:ln>
              <a:solidFill>
                <a:srgbClr val="274FA4"/>
              </a:solidFill>
              <a:effectLst/>
              <a:uLnTx/>
              <a:uFillTx/>
              <a:latin typeface="Arial" panose="020B0604020202020204" pitchFamily="34" charset="0"/>
              <a:ea typeface="+mn-ea"/>
              <a:cs typeface="+mn-cs"/>
            </a:endParaRPr>
          </a:p>
        </p:txBody>
      </p:sp>
      <p:sp>
        <p:nvSpPr>
          <p:cNvPr id="57354" name="Text Box 23">
            <a:extLst>
              <a:ext uri="{FF2B5EF4-FFF2-40B4-BE49-F238E27FC236}">
                <a16:creationId xmlns:a16="http://schemas.microsoft.com/office/drawing/2014/main" id="{04F80CFA-6283-4D55-83EC-00C10FD6CC58}"/>
              </a:ext>
            </a:extLst>
          </p:cNvPr>
          <p:cNvSpPr txBox="1">
            <a:spLocks noChangeArrowheads="1"/>
          </p:cNvSpPr>
          <p:nvPr/>
        </p:nvSpPr>
        <p:spPr bwMode="auto">
          <a:xfrm>
            <a:off x="7924800" y="6400800"/>
            <a:ext cx="723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defRPr sz="2400">
                <a:solidFill>
                  <a:schemeClr val="tx1"/>
                </a:solidFill>
                <a:latin typeface="Arial" panose="020B0604020202020204" pitchFamily="34" charset="0"/>
              </a:defRPr>
            </a:lvl1pPr>
            <a:lvl2pPr marL="742950" indent="-285750" defTabSz="685800">
              <a:defRPr sz="2400">
                <a:solidFill>
                  <a:schemeClr val="tx1"/>
                </a:solidFill>
                <a:latin typeface="Arial" panose="020B0604020202020204" pitchFamily="34" charset="0"/>
              </a:defRPr>
            </a:lvl2pPr>
            <a:lvl3pPr marL="1143000" indent="-228600" defTabSz="685800">
              <a:defRPr sz="2400">
                <a:solidFill>
                  <a:schemeClr val="tx1"/>
                </a:solidFill>
                <a:latin typeface="Arial" panose="020B0604020202020204" pitchFamily="34" charset="0"/>
              </a:defRPr>
            </a:lvl3pPr>
            <a:lvl4pPr marL="1600200" indent="-228600" defTabSz="685800">
              <a:defRPr sz="2400">
                <a:solidFill>
                  <a:schemeClr val="tx1"/>
                </a:solidFill>
                <a:latin typeface="Arial" panose="020B0604020202020204" pitchFamily="34" charset="0"/>
              </a:defRPr>
            </a:lvl4pPr>
            <a:lvl5pPr marL="2057400" indent="-228600" defTabSz="685800">
              <a:defRPr sz="24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900" b="1" i="0" u="none" strike="noStrike" kern="1200" cap="none" spc="0" normalizeH="0" baseline="0" noProof="0">
                <a:ln>
                  <a:noFill/>
                </a:ln>
                <a:solidFill>
                  <a:srgbClr val="000000"/>
                </a:solidFill>
                <a:effectLst/>
                <a:uLnTx/>
                <a:uFillTx/>
                <a:latin typeface="Arial" panose="020B0604020202020204" pitchFamily="34" charset="0"/>
                <a:ea typeface="+mn-ea"/>
                <a:cs typeface="+mn-cs"/>
              </a:rPr>
              <a:t>(Optional)</a:t>
            </a:r>
            <a:endParaRPr kumimoji="0" lang="en-US" altLang="en-US" sz="9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7355" name="Text Box 11">
            <a:extLst>
              <a:ext uri="{FF2B5EF4-FFF2-40B4-BE49-F238E27FC236}">
                <a16:creationId xmlns:a16="http://schemas.microsoft.com/office/drawing/2014/main" id="{20391FBD-352E-4E49-BF46-CD64C04CD2CD}"/>
              </a:ext>
            </a:extLst>
          </p:cNvPr>
          <p:cNvSpPr txBox="1">
            <a:spLocks noChangeArrowheads="1"/>
          </p:cNvSpPr>
          <p:nvPr/>
        </p:nvSpPr>
        <p:spPr bwMode="auto">
          <a:xfrm>
            <a:off x="6324600" y="4648201"/>
            <a:ext cx="1066800" cy="244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srgbClr val="274FA4"/>
                </a:solidFill>
                <a:effectLst/>
                <a:uLnTx/>
                <a:uFillTx/>
                <a:latin typeface="Tw Cen MT" panose="020B0602020104020603"/>
                <a:ea typeface="+mn-ea"/>
                <a:cs typeface="+mn-cs"/>
              </a:rPr>
              <a:t>Sample Block</a:t>
            </a:r>
            <a:endParaRPr kumimoji="0" lang="en-US" altLang="en-US" sz="800" b="1" i="0" u="none" strike="noStrike" kern="1200" cap="none" spc="0" normalizeH="0" baseline="0" noProof="0" dirty="0">
              <a:ln>
                <a:noFill/>
              </a:ln>
              <a:solidFill>
                <a:srgbClr val="274FA4"/>
              </a:solidFill>
              <a:effectLst/>
              <a:uLnTx/>
              <a:uFillTx/>
              <a:latin typeface="Tw Cen MT" panose="020B0602020104020603"/>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08D233A7-D564-4EBF-B397-48399B13E4C5}"/>
              </a:ext>
            </a:extLst>
          </p:cNvPr>
          <p:cNvSpPr>
            <a:spLocks noGrp="1" noChangeArrowheads="1"/>
          </p:cNvSpPr>
          <p:nvPr>
            <p:ph type="title"/>
          </p:nvPr>
        </p:nvSpPr>
        <p:spPr>
          <a:xfrm>
            <a:off x="2559050" y="762001"/>
            <a:ext cx="7780338" cy="739775"/>
          </a:xfrm>
        </p:spPr>
        <p:txBody>
          <a:bodyPr/>
          <a:lstStyle/>
          <a:p>
            <a:pPr defTabSz="1243013"/>
            <a:r>
              <a:rPr lang="en-US" altLang="en-US"/>
              <a:t>Capacitive Sensor Technology</a:t>
            </a:r>
            <a:endParaRPr lang="en-US" altLang="en-US" sz="2900"/>
          </a:p>
        </p:txBody>
      </p:sp>
      <p:sp>
        <p:nvSpPr>
          <p:cNvPr id="66563" name="Rectangle 3">
            <a:extLst>
              <a:ext uri="{FF2B5EF4-FFF2-40B4-BE49-F238E27FC236}">
                <a16:creationId xmlns:a16="http://schemas.microsoft.com/office/drawing/2014/main" id="{180CDEDC-4AD6-48E3-BFEF-E228F17F2ED4}"/>
              </a:ext>
            </a:extLst>
          </p:cNvPr>
          <p:cNvSpPr>
            <a:spLocks noGrp="1" noChangeArrowheads="1"/>
          </p:cNvSpPr>
          <p:nvPr>
            <p:ph idx="1"/>
          </p:nvPr>
        </p:nvSpPr>
        <p:spPr>
          <a:xfrm>
            <a:off x="2752724" y="1865313"/>
            <a:ext cx="8233327" cy="4273550"/>
          </a:xfrm>
        </p:spPr>
        <p:txBody>
          <a:bodyPr>
            <a:normAutofit/>
          </a:bodyPr>
          <a:lstStyle/>
          <a:p>
            <a:pPr marL="465138" indent="-465138" defTabSz="1243013">
              <a:lnSpc>
                <a:spcPct val="80000"/>
              </a:lnSpc>
            </a:pPr>
            <a:r>
              <a:rPr lang="en-US" altLang="en-US" sz="3000" dirty="0"/>
              <a:t>Ceramic or Aluminum Oxide Sensor</a:t>
            </a:r>
            <a:endParaRPr lang="en-US" altLang="en-US" sz="2300" dirty="0"/>
          </a:p>
          <a:p>
            <a:pPr marL="968375" lvl="1" indent="-388938" defTabSz="1243013">
              <a:lnSpc>
                <a:spcPct val="80000"/>
              </a:lnSpc>
            </a:pPr>
            <a:endParaRPr lang="en-US" altLang="en-US" sz="1900" dirty="0"/>
          </a:p>
          <a:p>
            <a:pPr marL="968375" lvl="1" indent="-388938" defTabSz="1243013">
              <a:lnSpc>
                <a:spcPct val="80000"/>
              </a:lnSpc>
            </a:pPr>
            <a:r>
              <a:rPr lang="en-US" altLang="en-US" sz="2200" dirty="0"/>
              <a:t>Sensing element produces a capacitance value that’s related to the amount of water vapor it measures</a:t>
            </a:r>
          </a:p>
          <a:p>
            <a:pPr marL="968375" lvl="1" indent="-388938" defTabSz="1243013">
              <a:lnSpc>
                <a:spcPct val="80000"/>
              </a:lnSpc>
            </a:pPr>
            <a:endParaRPr lang="en-US" altLang="en-US" sz="1800" dirty="0"/>
          </a:p>
          <a:p>
            <a:pPr marL="968375" lvl="1" indent="-388938" defTabSz="1243013">
              <a:lnSpc>
                <a:spcPct val="80000"/>
              </a:lnSpc>
            </a:pPr>
            <a:r>
              <a:rPr lang="en-US" altLang="en-US" sz="2200" dirty="0"/>
              <a:t>One instrument covers entire range</a:t>
            </a:r>
          </a:p>
          <a:p>
            <a:pPr marL="968375" lvl="1" indent="-388938" defTabSz="1243013">
              <a:lnSpc>
                <a:spcPct val="80000"/>
              </a:lnSpc>
            </a:pPr>
            <a:endParaRPr lang="en-US" altLang="en-US" sz="2200" dirty="0"/>
          </a:p>
          <a:p>
            <a:pPr marL="1425575" lvl="2" indent="-388938" defTabSz="1243013">
              <a:lnSpc>
                <a:spcPct val="80000"/>
              </a:lnSpc>
            </a:pPr>
            <a:r>
              <a:rPr lang="en-US" altLang="en-US" sz="2000" dirty="0"/>
              <a:t>Wide measurement range: -148 to +68°F dewpoint</a:t>
            </a:r>
            <a:r>
              <a:rPr lang="en-US" altLang="en-US" sz="2200" dirty="0"/>
              <a:t>	</a:t>
            </a:r>
          </a:p>
          <a:p>
            <a:pPr marL="968375" lvl="1" indent="-388938" defTabSz="1243013">
              <a:lnSpc>
                <a:spcPct val="80000"/>
              </a:lnSpc>
              <a:buNone/>
            </a:pPr>
            <a:endParaRPr lang="en-US" altLang="en-US" sz="1800" dirty="0"/>
          </a:p>
          <a:p>
            <a:pPr marL="1425575" lvl="2" indent="-388938" defTabSz="1243013">
              <a:lnSpc>
                <a:spcPct val="80000"/>
              </a:lnSpc>
            </a:pPr>
            <a:r>
              <a:rPr lang="en-US" altLang="en-US" sz="2000" dirty="0"/>
              <a:t>Excellent measurement accuracy: ±1.8 to ±3.6°Fdp</a:t>
            </a:r>
            <a:endParaRPr lang="en-US" altLang="en-US" sz="2100" dirty="0"/>
          </a:p>
          <a:p>
            <a:pPr marL="968375" lvl="1" indent="-388938" defTabSz="1243013">
              <a:lnSpc>
                <a:spcPct val="80000"/>
              </a:lnSpc>
            </a:pPr>
            <a:endParaRPr lang="en-US" altLang="en-US" sz="1800" dirty="0"/>
          </a:p>
          <a:p>
            <a:pPr marL="1425575" lvl="2" indent="-388938" defTabSz="1243013">
              <a:lnSpc>
                <a:spcPct val="80000"/>
              </a:lnSpc>
            </a:pPr>
            <a:r>
              <a:rPr lang="en-US" altLang="en-US" sz="2000" dirty="0"/>
              <a:t>Special units measure to: -184°Fdp</a:t>
            </a:r>
            <a:endParaRPr lang="en-US" altLang="en-US" sz="900" dirty="0"/>
          </a:p>
        </p:txBody>
      </p:sp>
      <p:sp>
        <p:nvSpPr>
          <p:cNvPr id="5" name="Footer Placeholder 4">
            <a:extLst>
              <a:ext uri="{FF2B5EF4-FFF2-40B4-BE49-F238E27FC236}">
                <a16:creationId xmlns:a16="http://schemas.microsoft.com/office/drawing/2014/main" id="{3F9F8E87-A211-4E89-B6E0-EE3AE7FC1DB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t>Kahn Instruments, Inc.</a:t>
            </a:r>
          </a:p>
        </p:txBody>
      </p:sp>
      <p:sp>
        <p:nvSpPr>
          <p:cNvPr id="6" name="Slide Number Placeholder 5">
            <a:extLst>
              <a:ext uri="{FF2B5EF4-FFF2-40B4-BE49-F238E27FC236}">
                <a16:creationId xmlns:a16="http://schemas.microsoft.com/office/drawing/2014/main" id="{FF8F4F0A-38D8-4DF3-A637-7861FFE6078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806B6E-57DB-428B-B8A8-8DBE9B28E0E9}"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cSld>
  <p:clrMapOvr>
    <a:masterClrMapping/>
  </p:clrMapOvr>
  <p:transition spd="med">
    <p:blinds dir="vert"/>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6B515BD-E782-40BB-B663-D879EBBCF64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BAF4C6-B130-4FF5-8F8A-B3262E932C05}"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2707" name="Rectangle 2">
            <a:extLst>
              <a:ext uri="{FF2B5EF4-FFF2-40B4-BE49-F238E27FC236}">
                <a16:creationId xmlns:a16="http://schemas.microsoft.com/office/drawing/2014/main" id="{0A540E95-9E3D-4B76-86F5-439CF042D2F1}"/>
              </a:ext>
            </a:extLst>
          </p:cNvPr>
          <p:cNvSpPr>
            <a:spLocks noGrp="1" noChangeArrowheads="1"/>
          </p:cNvSpPr>
          <p:nvPr>
            <p:ph type="title" idx="4294967295"/>
          </p:nvPr>
        </p:nvSpPr>
        <p:spPr>
          <a:xfrm>
            <a:off x="4343400" y="533400"/>
            <a:ext cx="7848600" cy="1119188"/>
          </a:xfrm>
        </p:spPr>
        <p:txBody>
          <a:bodyPr>
            <a:normAutofit fontScale="90000"/>
          </a:bodyPr>
          <a:lstStyle/>
          <a:p>
            <a:pPr algn="ctr"/>
            <a:r>
              <a:rPr lang="en-US" altLang="en-US" sz="4000"/>
              <a:t>Capacitive Dewpoint Sensor</a:t>
            </a:r>
            <a:br>
              <a:rPr lang="en-US" altLang="en-US" sz="4000"/>
            </a:br>
            <a:r>
              <a:rPr lang="en-US" altLang="en-US" sz="4000"/>
              <a:t>Ceramic or Aluminum Oxide</a:t>
            </a:r>
            <a:endParaRPr lang="en-US" altLang="en-US"/>
          </a:p>
        </p:txBody>
      </p:sp>
      <p:sp>
        <p:nvSpPr>
          <p:cNvPr id="72708" name="Rectangle 3">
            <a:extLst>
              <a:ext uri="{FF2B5EF4-FFF2-40B4-BE49-F238E27FC236}">
                <a16:creationId xmlns:a16="http://schemas.microsoft.com/office/drawing/2014/main" id="{55E18C99-C765-4800-8005-2DF935DBB2C8}"/>
              </a:ext>
            </a:extLst>
          </p:cNvPr>
          <p:cNvSpPr>
            <a:spLocks noGrp="1" noChangeArrowheads="1"/>
          </p:cNvSpPr>
          <p:nvPr>
            <p:ph type="body" idx="4294967295"/>
          </p:nvPr>
        </p:nvSpPr>
        <p:spPr>
          <a:xfrm>
            <a:off x="4414838" y="1819275"/>
            <a:ext cx="7777162" cy="4770438"/>
          </a:xfrm>
        </p:spPr>
        <p:txBody>
          <a:bodyPr/>
          <a:lstStyle/>
          <a:p>
            <a:r>
              <a:rPr lang="en-US" altLang="en-US" dirty="0"/>
              <a:t>Dewpoint sensor responds to a small change in water vapor pressure</a:t>
            </a:r>
          </a:p>
          <a:p>
            <a:pPr lvl="1">
              <a:buFontTx/>
              <a:buChar char=" "/>
            </a:pPr>
            <a:r>
              <a:rPr lang="en-US" altLang="en-US" dirty="0"/>
              <a:t>+ </a:t>
            </a:r>
            <a:r>
              <a:rPr lang="en-US" altLang="en-US" b="1" dirty="0"/>
              <a:t>Advantages</a:t>
            </a:r>
            <a:endParaRPr lang="en-US" altLang="en-US" sz="3200" dirty="0"/>
          </a:p>
          <a:p>
            <a:pPr lvl="2"/>
            <a:r>
              <a:rPr lang="en-US" altLang="en-US" dirty="0"/>
              <a:t>Economical</a:t>
            </a:r>
          </a:p>
          <a:p>
            <a:pPr lvl="2"/>
            <a:r>
              <a:rPr lang="en-US" altLang="en-US" dirty="0"/>
              <a:t>Fast response</a:t>
            </a:r>
          </a:p>
          <a:p>
            <a:pPr lvl="2"/>
            <a:r>
              <a:rPr lang="en-US" altLang="en-US" dirty="0"/>
              <a:t>Broad calibrated range (-148ºFdp to +68ºFdp)</a:t>
            </a:r>
          </a:p>
          <a:p>
            <a:pPr lvl="2"/>
            <a:r>
              <a:rPr lang="en-US" altLang="en-US" dirty="0"/>
              <a:t>Suitable for industrial applications</a:t>
            </a:r>
            <a:endParaRPr lang="en-US" altLang="en-US" sz="2800" dirty="0"/>
          </a:p>
          <a:p>
            <a:pPr lvl="1">
              <a:buFontTx/>
              <a:buChar char=" "/>
            </a:pPr>
            <a:r>
              <a:rPr lang="en-US" altLang="en-US" sz="3200" dirty="0"/>
              <a:t>- </a:t>
            </a:r>
            <a:r>
              <a:rPr lang="en-US" altLang="en-US" b="1" dirty="0"/>
              <a:t>Challenges</a:t>
            </a:r>
            <a:endParaRPr lang="en-US" altLang="en-US" sz="3200" dirty="0"/>
          </a:p>
          <a:p>
            <a:pPr lvl="2"/>
            <a:r>
              <a:rPr lang="en-US" altLang="en-US" dirty="0"/>
              <a:t>Long term drift </a:t>
            </a:r>
          </a:p>
          <a:p>
            <a:pPr lvl="2"/>
            <a:r>
              <a:rPr lang="en-US" altLang="en-US" dirty="0"/>
              <a:t>Temperature coefficient</a:t>
            </a:r>
          </a:p>
        </p:txBody>
      </p:sp>
      <p:sp>
        <p:nvSpPr>
          <p:cNvPr id="72706" name="Footer Placeholder 4">
            <a:extLst>
              <a:ext uri="{FF2B5EF4-FFF2-40B4-BE49-F238E27FC236}">
                <a16:creationId xmlns:a16="http://schemas.microsoft.com/office/drawing/2014/main" id="{9994298E-626B-43AC-88D0-15A019646896}"/>
              </a:ext>
            </a:extLst>
          </p:cNvPr>
          <p:cNvSpPr txBox="1">
            <a:spLocks noGrp="1"/>
          </p:cNvSpPr>
          <p:nvPr/>
        </p:nvSpPr>
        <p:spPr bwMode="auto">
          <a:xfrm>
            <a:off x="2892426" y="6062663"/>
            <a:ext cx="289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1800" b="0" i="1" u="none" strike="noStrike" kern="1200" cap="none" spc="0" normalizeH="0" baseline="0" noProof="0">
              <a:ln>
                <a:noFill/>
              </a:ln>
              <a:solidFill>
                <a:prstClr val="black"/>
              </a:solidFill>
              <a:effectLst/>
              <a:uLnTx/>
              <a:uFillTx/>
              <a:latin typeface="Impact" panose="020B0806030902050204" pitchFamily="34" charset="0"/>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ED1A1F-4EEF-4338-846E-72BA323E213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8833C5-33D8-447F-8929-B24D6A2E419B}"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8851" name="Rectangle 2">
            <a:extLst>
              <a:ext uri="{FF2B5EF4-FFF2-40B4-BE49-F238E27FC236}">
                <a16:creationId xmlns:a16="http://schemas.microsoft.com/office/drawing/2014/main" id="{5C79C5AD-59E2-43D6-9531-DBC582428EFF}"/>
              </a:ext>
            </a:extLst>
          </p:cNvPr>
          <p:cNvSpPr>
            <a:spLocks noGrp="1" noChangeArrowheads="1"/>
          </p:cNvSpPr>
          <p:nvPr>
            <p:ph type="title" idx="4294967295"/>
          </p:nvPr>
        </p:nvSpPr>
        <p:spPr>
          <a:xfrm>
            <a:off x="4343400" y="533400"/>
            <a:ext cx="7848600" cy="1119188"/>
          </a:xfrm>
        </p:spPr>
        <p:txBody>
          <a:bodyPr>
            <a:normAutofit fontScale="90000"/>
          </a:bodyPr>
          <a:lstStyle/>
          <a:p>
            <a:pPr algn="ctr"/>
            <a:r>
              <a:rPr lang="en-US" altLang="en-US" sz="4000"/>
              <a:t>Capacitive Dewpoint Sensor</a:t>
            </a:r>
            <a:br>
              <a:rPr lang="en-US" altLang="en-US" sz="4000"/>
            </a:br>
            <a:r>
              <a:rPr lang="en-US" altLang="en-US" sz="4000"/>
              <a:t>Ceramic or Aluminum Oxide</a:t>
            </a:r>
            <a:endParaRPr lang="en-US" altLang="en-US"/>
          </a:p>
        </p:txBody>
      </p:sp>
      <p:sp>
        <p:nvSpPr>
          <p:cNvPr id="78852" name="Rectangle 3">
            <a:extLst>
              <a:ext uri="{FF2B5EF4-FFF2-40B4-BE49-F238E27FC236}">
                <a16:creationId xmlns:a16="http://schemas.microsoft.com/office/drawing/2014/main" id="{4E9B1435-85B4-441D-9853-8CA547288817}"/>
              </a:ext>
            </a:extLst>
          </p:cNvPr>
          <p:cNvSpPr>
            <a:spLocks noGrp="1" noChangeArrowheads="1"/>
          </p:cNvSpPr>
          <p:nvPr>
            <p:ph type="body" idx="4294967295"/>
          </p:nvPr>
        </p:nvSpPr>
        <p:spPr>
          <a:xfrm>
            <a:off x="4414838" y="1819275"/>
            <a:ext cx="7777162" cy="4770438"/>
          </a:xfrm>
        </p:spPr>
        <p:txBody>
          <a:bodyPr/>
          <a:lstStyle/>
          <a:p>
            <a:r>
              <a:rPr lang="en-US" altLang="en-US" dirty="0"/>
              <a:t>Dewpoint sensor responds to a small change in water vapor pressure</a:t>
            </a:r>
          </a:p>
          <a:p>
            <a:pPr lvl="1">
              <a:buFontTx/>
              <a:buChar char=" "/>
            </a:pPr>
            <a:r>
              <a:rPr lang="en-US" altLang="en-US" dirty="0"/>
              <a:t>+ </a:t>
            </a:r>
            <a:r>
              <a:rPr lang="en-US" altLang="en-US" b="1" dirty="0"/>
              <a:t>Advantages</a:t>
            </a:r>
            <a:endParaRPr lang="en-US" altLang="en-US" sz="3200" dirty="0"/>
          </a:p>
          <a:p>
            <a:pPr lvl="2"/>
            <a:r>
              <a:rPr lang="en-US" altLang="en-US" dirty="0"/>
              <a:t>Economical</a:t>
            </a:r>
          </a:p>
          <a:p>
            <a:pPr lvl="2"/>
            <a:r>
              <a:rPr lang="en-US" altLang="en-US" dirty="0"/>
              <a:t>Fast response</a:t>
            </a:r>
          </a:p>
          <a:p>
            <a:pPr lvl="2"/>
            <a:r>
              <a:rPr lang="en-US" altLang="en-US" dirty="0"/>
              <a:t>Broad calibrated range (-148ºFdp to +68ºFdp)</a:t>
            </a:r>
          </a:p>
          <a:p>
            <a:pPr lvl="2"/>
            <a:r>
              <a:rPr lang="en-US" altLang="en-US" dirty="0"/>
              <a:t>Suitable for industrial applications</a:t>
            </a:r>
            <a:endParaRPr lang="en-US" altLang="en-US" sz="2800" dirty="0"/>
          </a:p>
          <a:p>
            <a:pPr lvl="1">
              <a:buFontTx/>
              <a:buChar char=" "/>
            </a:pPr>
            <a:r>
              <a:rPr lang="en-US" altLang="en-US" sz="3200" dirty="0"/>
              <a:t>- </a:t>
            </a:r>
            <a:r>
              <a:rPr lang="en-US" altLang="en-US" b="1" dirty="0"/>
              <a:t>Challenges</a:t>
            </a:r>
            <a:endParaRPr lang="en-US" altLang="en-US" sz="3200" dirty="0"/>
          </a:p>
          <a:p>
            <a:pPr lvl="2"/>
            <a:r>
              <a:rPr lang="en-US" altLang="en-US" dirty="0"/>
              <a:t>Long term drift </a:t>
            </a:r>
            <a:r>
              <a:rPr lang="en-US" altLang="en-US" dirty="0">
                <a:solidFill>
                  <a:srgbClr val="00CC99"/>
                </a:solidFill>
              </a:rPr>
              <a:t>– </a:t>
            </a:r>
            <a:r>
              <a:rPr lang="en-US" altLang="en-US" dirty="0">
                <a:solidFill>
                  <a:srgbClr val="FF0000"/>
                </a:solidFill>
              </a:rPr>
              <a:t>addressed by periodic recalibration</a:t>
            </a:r>
          </a:p>
          <a:p>
            <a:pPr lvl="2"/>
            <a:r>
              <a:rPr lang="en-US" altLang="en-US" dirty="0"/>
              <a:t>Temperature coefficient </a:t>
            </a:r>
            <a:r>
              <a:rPr lang="en-US" altLang="en-US" dirty="0">
                <a:solidFill>
                  <a:srgbClr val="00CC99"/>
                </a:solidFill>
              </a:rPr>
              <a:t>– </a:t>
            </a:r>
            <a:r>
              <a:rPr lang="en-US" altLang="en-US" dirty="0">
                <a:solidFill>
                  <a:srgbClr val="FF0000"/>
                </a:solidFill>
              </a:rPr>
              <a:t>addressed by incorporating a temperature sensor and compensation algorithm in the dewpoint sensor</a:t>
            </a:r>
          </a:p>
        </p:txBody>
      </p:sp>
      <p:sp>
        <p:nvSpPr>
          <p:cNvPr id="78850" name="Footer Placeholder 4">
            <a:extLst>
              <a:ext uri="{FF2B5EF4-FFF2-40B4-BE49-F238E27FC236}">
                <a16:creationId xmlns:a16="http://schemas.microsoft.com/office/drawing/2014/main" id="{29788A59-2267-4A12-9C49-1893EF174988}"/>
              </a:ext>
            </a:extLst>
          </p:cNvPr>
          <p:cNvSpPr txBox="1">
            <a:spLocks noGrp="1"/>
          </p:cNvSpPr>
          <p:nvPr/>
        </p:nvSpPr>
        <p:spPr bwMode="auto">
          <a:xfrm>
            <a:off x="2892426" y="6062663"/>
            <a:ext cx="289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1800" b="0" i="1" u="none" strike="noStrike" kern="1200" cap="none" spc="0" normalizeH="0" baseline="0" noProof="0">
              <a:ln>
                <a:noFill/>
              </a:ln>
              <a:solidFill>
                <a:prstClr val="black"/>
              </a:solidFill>
              <a:effectLst/>
              <a:uLnTx/>
              <a:uFillTx/>
              <a:latin typeface="Impact" panose="020B0806030902050204" pitchFamily="34" charset="0"/>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939485A7-D7CF-460C-9319-D2CB34AB6EDB}"/>
              </a:ext>
            </a:extLst>
          </p:cNvPr>
          <p:cNvSpPr>
            <a:spLocks noGrp="1" noChangeArrowheads="1"/>
          </p:cNvSpPr>
          <p:nvPr>
            <p:ph type="title"/>
          </p:nvPr>
        </p:nvSpPr>
        <p:spPr>
          <a:xfrm>
            <a:off x="1988820" y="685800"/>
            <a:ext cx="8221980" cy="685800"/>
          </a:xfrm>
        </p:spPr>
        <p:txBody>
          <a:bodyPr>
            <a:normAutofit fontScale="90000"/>
          </a:bodyPr>
          <a:lstStyle/>
          <a:p>
            <a:r>
              <a:rPr lang="en-US" altLang="en-US" sz="3400" b="1" dirty="0"/>
              <a:t>Ceramic Sensor versus Aluminum Oxide</a:t>
            </a:r>
            <a:endParaRPr lang="en-US" altLang="en-US" dirty="0"/>
          </a:p>
        </p:txBody>
      </p:sp>
      <p:sp>
        <p:nvSpPr>
          <p:cNvPr id="82947" name="Rectangle 3">
            <a:extLst>
              <a:ext uri="{FF2B5EF4-FFF2-40B4-BE49-F238E27FC236}">
                <a16:creationId xmlns:a16="http://schemas.microsoft.com/office/drawing/2014/main" id="{11BA64C6-280F-46FF-9506-472E16DC7005}"/>
              </a:ext>
            </a:extLst>
          </p:cNvPr>
          <p:cNvSpPr>
            <a:spLocks noGrp="1" noChangeArrowheads="1"/>
          </p:cNvSpPr>
          <p:nvPr>
            <p:ph idx="1"/>
          </p:nvPr>
        </p:nvSpPr>
        <p:spPr>
          <a:xfrm>
            <a:off x="2971801" y="1447800"/>
            <a:ext cx="7262813" cy="4495800"/>
          </a:xfrm>
        </p:spPr>
        <p:txBody>
          <a:bodyPr/>
          <a:lstStyle/>
          <a:p>
            <a:r>
              <a:rPr lang="en-US" altLang="en-US" dirty="0"/>
              <a:t>Better accuracy</a:t>
            </a:r>
          </a:p>
          <a:p>
            <a:r>
              <a:rPr lang="en-US" altLang="en-US" dirty="0"/>
              <a:t>Faster response</a:t>
            </a:r>
          </a:p>
          <a:p>
            <a:r>
              <a:rPr lang="en-US" altLang="en-US" dirty="0"/>
              <a:t>More durable</a:t>
            </a:r>
          </a:p>
          <a:p>
            <a:pPr lvl="1"/>
            <a:r>
              <a:rPr lang="en-US" altLang="en-US" dirty="0"/>
              <a:t>Withstands saturation and liquid water</a:t>
            </a:r>
          </a:p>
          <a:p>
            <a:pPr lvl="1"/>
            <a:r>
              <a:rPr lang="en-US" altLang="en-US" dirty="0"/>
              <a:t>Withstands pressure shocks</a:t>
            </a:r>
          </a:p>
          <a:p>
            <a:r>
              <a:rPr lang="en-US" altLang="en-US" dirty="0"/>
              <a:t>Greater contamination resistance</a:t>
            </a:r>
          </a:p>
          <a:p>
            <a:r>
              <a:rPr lang="en-US" altLang="en-US" dirty="0"/>
              <a:t>Wider dewpoint measurement range</a:t>
            </a:r>
          </a:p>
          <a:p>
            <a:r>
              <a:rPr lang="en-US" altLang="en-US" dirty="0"/>
              <a:t>Better manufacturing techniques</a:t>
            </a:r>
          </a:p>
          <a:p>
            <a:r>
              <a:rPr lang="en-US" altLang="en-US" dirty="0"/>
              <a:t>Latest technology</a:t>
            </a:r>
          </a:p>
        </p:txBody>
      </p:sp>
      <p:sp>
        <p:nvSpPr>
          <p:cNvPr id="4" name="Footer Placeholder 3">
            <a:extLst>
              <a:ext uri="{FF2B5EF4-FFF2-40B4-BE49-F238E27FC236}">
                <a16:creationId xmlns:a16="http://schemas.microsoft.com/office/drawing/2014/main" id="{59DA4A47-2F22-44C7-9B7F-4406BC310A0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t>Kahn Instruments, Inc.</a:t>
            </a:r>
          </a:p>
        </p:txBody>
      </p:sp>
      <p:sp>
        <p:nvSpPr>
          <p:cNvPr id="5" name="Slide Number Placeholder 4">
            <a:extLst>
              <a:ext uri="{FF2B5EF4-FFF2-40B4-BE49-F238E27FC236}">
                <a16:creationId xmlns:a16="http://schemas.microsoft.com/office/drawing/2014/main" id="{580F0A4E-C607-4363-9851-A88467CCB9F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FDD430-0660-4296-83CB-F27E275FFCE0}"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7FC42D8-5CBF-4C5B-8E4C-9014FAE37F86}"/>
              </a:ext>
            </a:extLst>
          </p:cNvPr>
          <p:cNvSpPr>
            <a:spLocks noGrp="1" noChangeArrowheads="1"/>
          </p:cNvSpPr>
          <p:nvPr>
            <p:ph type="title"/>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2075" tIns="46038" rIns="92075" bIns="46038" rtlCol="0" anchor="ctr">
            <a:normAutofit/>
          </a:bodyPr>
          <a:lstStyle/>
          <a:p>
            <a:r>
              <a:rPr lang="en-US" altLang="en-US" sz="4000" dirty="0"/>
              <a:t>Capacitive</a:t>
            </a:r>
            <a:br>
              <a:rPr lang="en-US" altLang="en-US" sz="4000" dirty="0"/>
            </a:br>
            <a:r>
              <a:rPr lang="en-US" altLang="en-US" sz="4000" dirty="0"/>
              <a:t>Ceramic Dewpoint Sensor</a:t>
            </a:r>
          </a:p>
        </p:txBody>
      </p:sp>
      <p:sp>
        <p:nvSpPr>
          <p:cNvPr id="81" name="Slide Number Placeholder 80">
            <a:extLst>
              <a:ext uri="{FF2B5EF4-FFF2-40B4-BE49-F238E27FC236}">
                <a16:creationId xmlns:a16="http://schemas.microsoft.com/office/drawing/2014/main" id="{DE269FD0-7A12-4890-B39E-632F6CE67FD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AE63AB2-C452-47C6-AE8C-FB4322D802A2}"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47" name="Rectangle 3">
            <a:extLst>
              <a:ext uri="{FF2B5EF4-FFF2-40B4-BE49-F238E27FC236}">
                <a16:creationId xmlns:a16="http://schemas.microsoft.com/office/drawing/2014/main" id="{DFEA40CC-ED02-4CA3-A016-C5DB59A711C5}"/>
              </a:ext>
            </a:extLst>
          </p:cNvPr>
          <p:cNvSpPr>
            <a:spLocks noChangeArrowheads="1"/>
          </p:cNvSpPr>
          <p:nvPr/>
        </p:nvSpPr>
        <p:spPr bwMode="auto">
          <a:xfrm>
            <a:off x="1652456" y="5681663"/>
            <a:ext cx="2076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Ceramic Substrate</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48" name="Rectangle 4">
            <a:extLst>
              <a:ext uri="{FF2B5EF4-FFF2-40B4-BE49-F238E27FC236}">
                <a16:creationId xmlns:a16="http://schemas.microsoft.com/office/drawing/2014/main" id="{2C888673-580D-4D5F-97F0-ED58217C2F78}"/>
              </a:ext>
            </a:extLst>
          </p:cNvPr>
          <p:cNvSpPr>
            <a:spLocks noChangeArrowheads="1"/>
          </p:cNvSpPr>
          <p:nvPr/>
        </p:nvSpPr>
        <p:spPr bwMode="auto">
          <a:xfrm>
            <a:off x="1606824" y="4648201"/>
            <a:ext cx="196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Conductive Layer</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49" name="Rectangle 5">
            <a:extLst>
              <a:ext uri="{FF2B5EF4-FFF2-40B4-BE49-F238E27FC236}">
                <a16:creationId xmlns:a16="http://schemas.microsoft.com/office/drawing/2014/main" id="{3CB24A04-7E0E-4A08-A0B6-E788D74DFED2}"/>
              </a:ext>
            </a:extLst>
          </p:cNvPr>
          <p:cNvSpPr>
            <a:spLocks noChangeArrowheads="1"/>
          </p:cNvSpPr>
          <p:nvPr/>
        </p:nvSpPr>
        <p:spPr bwMode="auto">
          <a:xfrm>
            <a:off x="1643271" y="2438400"/>
            <a:ext cx="3204539" cy="36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Porous Conductive Layer</a:t>
            </a:r>
          </a:p>
        </p:txBody>
      </p:sp>
      <p:sp>
        <p:nvSpPr>
          <p:cNvPr id="6150" name="Rectangle 6">
            <a:extLst>
              <a:ext uri="{FF2B5EF4-FFF2-40B4-BE49-F238E27FC236}">
                <a16:creationId xmlns:a16="http://schemas.microsoft.com/office/drawing/2014/main" id="{D3F13951-FA41-4E6F-AA9B-FFB5C18C1A2B}"/>
              </a:ext>
            </a:extLst>
          </p:cNvPr>
          <p:cNvSpPr>
            <a:spLocks noChangeArrowheads="1"/>
          </p:cNvSpPr>
          <p:nvPr/>
        </p:nvSpPr>
        <p:spPr bwMode="auto">
          <a:xfrm>
            <a:off x="1616763" y="3581400"/>
            <a:ext cx="2752313" cy="36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Hygroscopic Active Layer</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6151" name="Group 7">
            <a:extLst>
              <a:ext uri="{FF2B5EF4-FFF2-40B4-BE49-F238E27FC236}">
                <a16:creationId xmlns:a16="http://schemas.microsoft.com/office/drawing/2014/main" id="{AC3B1493-91E7-445D-A77C-3A1968F62C4D}"/>
              </a:ext>
            </a:extLst>
          </p:cNvPr>
          <p:cNvGrpSpPr>
            <a:grpSpLocks/>
          </p:cNvGrpSpPr>
          <p:nvPr/>
        </p:nvGrpSpPr>
        <p:grpSpPr bwMode="auto">
          <a:xfrm>
            <a:off x="4724400" y="1981200"/>
            <a:ext cx="1716088" cy="1328738"/>
            <a:chOff x="1610" y="1239"/>
            <a:chExt cx="1080" cy="837"/>
          </a:xfrm>
        </p:grpSpPr>
        <p:sp>
          <p:nvSpPr>
            <p:cNvPr id="6152" name="Freeform 8">
              <a:extLst>
                <a:ext uri="{FF2B5EF4-FFF2-40B4-BE49-F238E27FC236}">
                  <a16:creationId xmlns:a16="http://schemas.microsoft.com/office/drawing/2014/main" id="{04384A4A-EB36-4A86-8C13-6B130B3D6E14}"/>
                </a:ext>
              </a:extLst>
            </p:cNvPr>
            <p:cNvSpPr>
              <a:spLocks/>
            </p:cNvSpPr>
            <p:nvPr/>
          </p:nvSpPr>
          <p:spPr bwMode="auto">
            <a:xfrm>
              <a:off x="1610" y="1274"/>
              <a:ext cx="1076" cy="802"/>
            </a:xfrm>
            <a:custGeom>
              <a:avLst/>
              <a:gdLst>
                <a:gd name="T0" fmla="*/ 0 w 1076"/>
                <a:gd name="T1" fmla="*/ 725 h 802"/>
                <a:gd name="T2" fmla="*/ 1013 w 1076"/>
                <a:gd name="T3" fmla="*/ 0 h 802"/>
                <a:gd name="T4" fmla="*/ 1075 w 1076"/>
                <a:gd name="T5" fmla="*/ 25 h 802"/>
                <a:gd name="T6" fmla="*/ 872 w 1076"/>
                <a:gd name="T7" fmla="*/ 169 h 802"/>
                <a:gd name="T8" fmla="*/ 989 w 1076"/>
                <a:gd name="T9" fmla="*/ 214 h 802"/>
                <a:gd name="T10" fmla="*/ 187 w 1076"/>
                <a:gd name="T11" fmla="*/ 801 h 802"/>
                <a:gd name="T12" fmla="*/ 0 w 1076"/>
                <a:gd name="T13" fmla="*/ 725 h 802"/>
              </a:gdLst>
              <a:ahLst/>
              <a:cxnLst>
                <a:cxn ang="0">
                  <a:pos x="T0" y="T1"/>
                </a:cxn>
                <a:cxn ang="0">
                  <a:pos x="T2" y="T3"/>
                </a:cxn>
                <a:cxn ang="0">
                  <a:pos x="T4" y="T5"/>
                </a:cxn>
                <a:cxn ang="0">
                  <a:pos x="T6" y="T7"/>
                </a:cxn>
                <a:cxn ang="0">
                  <a:pos x="T8" y="T9"/>
                </a:cxn>
                <a:cxn ang="0">
                  <a:pos x="T10" y="T11"/>
                </a:cxn>
                <a:cxn ang="0">
                  <a:pos x="T12" y="T13"/>
                </a:cxn>
              </a:cxnLst>
              <a:rect l="0" t="0" r="r" b="b"/>
              <a:pathLst>
                <a:path w="1076" h="802">
                  <a:moveTo>
                    <a:pt x="0" y="725"/>
                  </a:moveTo>
                  <a:lnTo>
                    <a:pt x="1013" y="0"/>
                  </a:lnTo>
                  <a:lnTo>
                    <a:pt x="1075" y="25"/>
                  </a:lnTo>
                  <a:lnTo>
                    <a:pt x="872" y="169"/>
                  </a:lnTo>
                  <a:lnTo>
                    <a:pt x="989" y="214"/>
                  </a:lnTo>
                  <a:lnTo>
                    <a:pt x="187" y="801"/>
                  </a:lnTo>
                  <a:lnTo>
                    <a:pt x="0" y="725"/>
                  </a:lnTo>
                </a:path>
              </a:pathLst>
            </a:custGeom>
            <a:solidFill>
              <a:srgbClr val="6633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53" name="Line 9">
              <a:extLst>
                <a:ext uri="{FF2B5EF4-FFF2-40B4-BE49-F238E27FC236}">
                  <a16:creationId xmlns:a16="http://schemas.microsoft.com/office/drawing/2014/main" id="{652284E4-B5FD-450D-B30E-9E7BA4B39FD4}"/>
                </a:ext>
              </a:extLst>
            </p:cNvPr>
            <p:cNvSpPr>
              <a:spLocks noChangeShapeType="1"/>
            </p:cNvSpPr>
            <p:nvPr/>
          </p:nvSpPr>
          <p:spPr bwMode="auto">
            <a:xfrm>
              <a:off x="1613" y="1966"/>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54" name="Line 10">
              <a:extLst>
                <a:ext uri="{FF2B5EF4-FFF2-40B4-BE49-F238E27FC236}">
                  <a16:creationId xmlns:a16="http://schemas.microsoft.com/office/drawing/2014/main" id="{DFF78015-2707-4519-8F6C-D8AA3DCB66CE}"/>
                </a:ext>
              </a:extLst>
            </p:cNvPr>
            <p:cNvSpPr>
              <a:spLocks noChangeShapeType="1"/>
            </p:cNvSpPr>
            <p:nvPr/>
          </p:nvSpPr>
          <p:spPr bwMode="auto">
            <a:xfrm>
              <a:off x="2684" y="1266"/>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55" name="Line 11">
              <a:extLst>
                <a:ext uri="{FF2B5EF4-FFF2-40B4-BE49-F238E27FC236}">
                  <a16:creationId xmlns:a16="http://schemas.microsoft.com/office/drawing/2014/main" id="{A84B11FA-67D4-4892-8FB1-4380DB9A8955}"/>
                </a:ext>
              </a:extLst>
            </p:cNvPr>
            <p:cNvSpPr>
              <a:spLocks noChangeShapeType="1"/>
            </p:cNvSpPr>
            <p:nvPr/>
          </p:nvSpPr>
          <p:spPr bwMode="auto">
            <a:xfrm>
              <a:off x="2608" y="1458"/>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56" name="Line 12">
              <a:extLst>
                <a:ext uri="{FF2B5EF4-FFF2-40B4-BE49-F238E27FC236}">
                  <a16:creationId xmlns:a16="http://schemas.microsoft.com/office/drawing/2014/main" id="{55BB688A-0DA9-445D-8F02-0EBDC15509C6}"/>
                </a:ext>
              </a:extLst>
            </p:cNvPr>
            <p:cNvSpPr>
              <a:spLocks noChangeShapeType="1"/>
            </p:cNvSpPr>
            <p:nvPr/>
          </p:nvSpPr>
          <p:spPr bwMode="auto">
            <a:xfrm>
              <a:off x="1797" y="2038"/>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57" name="AutoShape 13">
              <a:extLst>
                <a:ext uri="{FF2B5EF4-FFF2-40B4-BE49-F238E27FC236}">
                  <a16:creationId xmlns:a16="http://schemas.microsoft.com/office/drawing/2014/main" id="{5F18D112-85D2-45E3-ACDC-520B27D97D40}"/>
                </a:ext>
              </a:extLst>
            </p:cNvPr>
            <p:cNvSpPr>
              <a:spLocks noChangeArrowheads="1"/>
            </p:cNvSpPr>
            <p:nvPr/>
          </p:nvSpPr>
          <p:spPr bwMode="auto">
            <a:xfrm rot="16200000">
              <a:off x="2555" y="1441"/>
              <a:ext cx="32" cy="60"/>
            </a:xfrm>
            <a:prstGeom prst="rtTriangle">
              <a:avLst/>
            </a:prstGeom>
            <a:solidFill>
              <a:srgbClr val="6633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58" name="AutoShape 14">
              <a:extLst>
                <a:ext uri="{FF2B5EF4-FFF2-40B4-BE49-F238E27FC236}">
                  <a16:creationId xmlns:a16="http://schemas.microsoft.com/office/drawing/2014/main" id="{CF11909A-9EE5-417B-A382-326B240628C9}"/>
                </a:ext>
              </a:extLst>
            </p:cNvPr>
            <p:cNvSpPr>
              <a:spLocks noChangeArrowheads="1"/>
            </p:cNvSpPr>
            <p:nvPr/>
          </p:nvSpPr>
          <p:spPr bwMode="auto">
            <a:xfrm rot="16200000">
              <a:off x="2637" y="1259"/>
              <a:ext cx="30" cy="54"/>
            </a:xfrm>
            <a:prstGeom prst="rtTriangle">
              <a:avLst/>
            </a:prstGeom>
            <a:solidFill>
              <a:srgbClr val="6633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59" name="AutoShape 15">
              <a:extLst>
                <a:ext uri="{FF2B5EF4-FFF2-40B4-BE49-F238E27FC236}">
                  <a16:creationId xmlns:a16="http://schemas.microsoft.com/office/drawing/2014/main" id="{D084EA0C-562A-4F10-B6D7-A9E501F86992}"/>
                </a:ext>
              </a:extLst>
            </p:cNvPr>
            <p:cNvSpPr>
              <a:spLocks noChangeArrowheads="1"/>
            </p:cNvSpPr>
            <p:nvPr/>
          </p:nvSpPr>
          <p:spPr bwMode="auto">
            <a:xfrm rot="5280000">
              <a:off x="1637" y="1939"/>
              <a:ext cx="45" cy="78"/>
            </a:xfrm>
            <a:prstGeom prst="triangle">
              <a:avLst>
                <a:gd name="adj" fmla="val 49995"/>
              </a:avLst>
            </a:prstGeom>
            <a:solidFill>
              <a:srgbClr val="6633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0" name="Freeform 16">
              <a:extLst>
                <a:ext uri="{FF2B5EF4-FFF2-40B4-BE49-F238E27FC236}">
                  <a16:creationId xmlns:a16="http://schemas.microsoft.com/office/drawing/2014/main" id="{51478F74-80D2-4D20-91CF-76AD91D0A626}"/>
                </a:ext>
              </a:extLst>
            </p:cNvPr>
            <p:cNvSpPr>
              <a:spLocks/>
            </p:cNvSpPr>
            <p:nvPr/>
          </p:nvSpPr>
          <p:spPr bwMode="auto">
            <a:xfrm>
              <a:off x="1614" y="1239"/>
              <a:ext cx="1076" cy="802"/>
            </a:xfrm>
            <a:custGeom>
              <a:avLst/>
              <a:gdLst>
                <a:gd name="T0" fmla="*/ 0 w 1076"/>
                <a:gd name="T1" fmla="*/ 725 h 802"/>
                <a:gd name="T2" fmla="*/ 1013 w 1076"/>
                <a:gd name="T3" fmla="*/ 0 h 802"/>
                <a:gd name="T4" fmla="*/ 1075 w 1076"/>
                <a:gd name="T5" fmla="*/ 25 h 802"/>
                <a:gd name="T6" fmla="*/ 872 w 1076"/>
                <a:gd name="T7" fmla="*/ 169 h 802"/>
                <a:gd name="T8" fmla="*/ 989 w 1076"/>
                <a:gd name="T9" fmla="*/ 214 h 802"/>
                <a:gd name="T10" fmla="*/ 187 w 1076"/>
                <a:gd name="T11" fmla="*/ 801 h 802"/>
                <a:gd name="T12" fmla="*/ 0 w 1076"/>
                <a:gd name="T13" fmla="*/ 725 h 802"/>
              </a:gdLst>
              <a:ahLst/>
              <a:cxnLst>
                <a:cxn ang="0">
                  <a:pos x="T0" y="T1"/>
                </a:cxn>
                <a:cxn ang="0">
                  <a:pos x="T2" y="T3"/>
                </a:cxn>
                <a:cxn ang="0">
                  <a:pos x="T4" y="T5"/>
                </a:cxn>
                <a:cxn ang="0">
                  <a:pos x="T6" y="T7"/>
                </a:cxn>
                <a:cxn ang="0">
                  <a:pos x="T8" y="T9"/>
                </a:cxn>
                <a:cxn ang="0">
                  <a:pos x="T10" y="T11"/>
                </a:cxn>
                <a:cxn ang="0">
                  <a:pos x="T12" y="T13"/>
                </a:cxn>
              </a:cxnLst>
              <a:rect l="0" t="0" r="r" b="b"/>
              <a:pathLst>
                <a:path w="1076" h="802">
                  <a:moveTo>
                    <a:pt x="0" y="725"/>
                  </a:moveTo>
                  <a:lnTo>
                    <a:pt x="1013" y="0"/>
                  </a:lnTo>
                  <a:lnTo>
                    <a:pt x="1075" y="25"/>
                  </a:lnTo>
                  <a:lnTo>
                    <a:pt x="872" y="169"/>
                  </a:lnTo>
                  <a:lnTo>
                    <a:pt x="989" y="214"/>
                  </a:lnTo>
                  <a:lnTo>
                    <a:pt x="187" y="801"/>
                  </a:lnTo>
                  <a:lnTo>
                    <a:pt x="0" y="725"/>
                  </a:lnTo>
                </a:path>
              </a:pathLst>
            </a:custGeom>
            <a:solidFill>
              <a:srgbClr val="6633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1" name="Line 17">
              <a:extLst>
                <a:ext uri="{FF2B5EF4-FFF2-40B4-BE49-F238E27FC236}">
                  <a16:creationId xmlns:a16="http://schemas.microsoft.com/office/drawing/2014/main" id="{8D465B55-B499-4E21-9170-3A653C8AA7E9}"/>
                </a:ext>
              </a:extLst>
            </p:cNvPr>
            <p:cNvSpPr>
              <a:spLocks noChangeShapeType="1"/>
            </p:cNvSpPr>
            <p:nvPr/>
          </p:nvSpPr>
          <p:spPr bwMode="auto">
            <a:xfrm flipH="1">
              <a:off x="2431" y="1485"/>
              <a:ext cx="171" cy="12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grpSp>
        <p:nvGrpSpPr>
          <p:cNvPr id="6162" name="Group 18">
            <a:extLst>
              <a:ext uri="{FF2B5EF4-FFF2-40B4-BE49-F238E27FC236}">
                <a16:creationId xmlns:a16="http://schemas.microsoft.com/office/drawing/2014/main" id="{BBDAD1BF-B63D-404E-9669-BDDBB93946F2}"/>
              </a:ext>
            </a:extLst>
          </p:cNvPr>
          <p:cNvGrpSpPr>
            <a:grpSpLocks/>
          </p:cNvGrpSpPr>
          <p:nvPr/>
        </p:nvGrpSpPr>
        <p:grpSpPr bwMode="auto">
          <a:xfrm>
            <a:off x="4822825" y="2998789"/>
            <a:ext cx="1555750" cy="1087437"/>
            <a:chOff x="1588" y="1889"/>
            <a:chExt cx="981" cy="685"/>
          </a:xfrm>
        </p:grpSpPr>
        <p:sp>
          <p:nvSpPr>
            <p:cNvPr id="6163" name="Freeform 19">
              <a:extLst>
                <a:ext uri="{FF2B5EF4-FFF2-40B4-BE49-F238E27FC236}">
                  <a16:creationId xmlns:a16="http://schemas.microsoft.com/office/drawing/2014/main" id="{7C16E339-79C0-4BD7-A11F-673DF2FD6A96}"/>
                </a:ext>
              </a:extLst>
            </p:cNvPr>
            <p:cNvSpPr>
              <a:spLocks/>
            </p:cNvSpPr>
            <p:nvPr/>
          </p:nvSpPr>
          <p:spPr bwMode="auto">
            <a:xfrm>
              <a:off x="1589" y="1926"/>
              <a:ext cx="980" cy="648"/>
            </a:xfrm>
            <a:custGeom>
              <a:avLst/>
              <a:gdLst>
                <a:gd name="T0" fmla="*/ 0 w 980"/>
                <a:gd name="T1" fmla="*/ 573 h 648"/>
                <a:gd name="T2" fmla="*/ 799 w 980"/>
                <a:gd name="T3" fmla="*/ 0 h 648"/>
                <a:gd name="T4" fmla="*/ 979 w 980"/>
                <a:gd name="T5" fmla="*/ 70 h 648"/>
                <a:gd name="T6" fmla="*/ 177 w 980"/>
                <a:gd name="T7" fmla="*/ 647 h 648"/>
                <a:gd name="T8" fmla="*/ 0 w 980"/>
                <a:gd name="T9" fmla="*/ 573 h 648"/>
              </a:gdLst>
              <a:ahLst/>
              <a:cxnLst>
                <a:cxn ang="0">
                  <a:pos x="T0" y="T1"/>
                </a:cxn>
                <a:cxn ang="0">
                  <a:pos x="T2" y="T3"/>
                </a:cxn>
                <a:cxn ang="0">
                  <a:pos x="T4" y="T5"/>
                </a:cxn>
                <a:cxn ang="0">
                  <a:pos x="T6" y="T7"/>
                </a:cxn>
                <a:cxn ang="0">
                  <a:pos x="T8" y="T9"/>
                </a:cxn>
              </a:cxnLst>
              <a:rect l="0" t="0" r="r" b="b"/>
              <a:pathLst>
                <a:path w="980" h="648">
                  <a:moveTo>
                    <a:pt x="0" y="573"/>
                  </a:moveTo>
                  <a:lnTo>
                    <a:pt x="799" y="0"/>
                  </a:lnTo>
                  <a:lnTo>
                    <a:pt x="979" y="70"/>
                  </a:lnTo>
                  <a:lnTo>
                    <a:pt x="177" y="647"/>
                  </a:lnTo>
                  <a:lnTo>
                    <a:pt x="0" y="573"/>
                  </a:lnTo>
                </a:path>
              </a:pathLst>
            </a:custGeom>
            <a:solidFill>
              <a:srgbClr val="FFCC99"/>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4" name="Line 20">
              <a:extLst>
                <a:ext uri="{FF2B5EF4-FFF2-40B4-BE49-F238E27FC236}">
                  <a16:creationId xmlns:a16="http://schemas.microsoft.com/office/drawing/2014/main" id="{2F90340A-FC40-42C0-A9A6-46B3253CC409}"/>
                </a:ext>
              </a:extLst>
            </p:cNvPr>
            <p:cNvSpPr>
              <a:spLocks noChangeShapeType="1"/>
            </p:cNvSpPr>
            <p:nvPr/>
          </p:nvSpPr>
          <p:spPr bwMode="auto">
            <a:xfrm>
              <a:off x="1766" y="2535"/>
              <a:ext cx="1"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5" name="Line 21">
              <a:extLst>
                <a:ext uri="{FF2B5EF4-FFF2-40B4-BE49-F238E27FC236}">
                  <a16:creationId xmlns:a16="http://schemas.microsoft.com/office/drawing/2014/main" id="{58261989-146B-4185-9191-519EFBDE77D2}"/>
                </a:ext>
              </a:extLst>
            </p:cNvPr>
            <p:cNvSpPr>
              <a:spLocks noChangeShapeType="1"/>
            </p:cNvSpPr>
            <p:nvPr/>
          </p:nvSpPr>
          <p:spPr bwMode="auto">
            <a:xfrm flipH="1">
              <a:off x="1592" y="2461"/>
              <a:ext cx="1" cy="3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6" name="Line 22">
              <a:extLst>
                <a:ext uri="{FF2B5EF4-FFF2-40B4-BE49-F238E27FC236}">
                  <a16:creationId xmlns:a16="http://schemas.microsoft.com/office/drawing/2014/main" id="{AAE55C92-B0E9-4197-AAB1-27B24FC98F1B}"/>
                </a:ext>
              </a:extLst>
            </p:cNvPr>
            <p:cNvSpPr>
              <a:spLocks noChangeShapeType="1"/>
            </p:cNvSpPr>
            <p:nvPr/>
          </p:nvSpPr>
          <p:spPr bwMode="auto">
            <a:xfrm flipH="1">
              <a:off x="2566" y="1965"/>
              <a:ext cx="1" cy="3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7" name="AutoShape 23">
              <a:extLst>
                <a:ext uri="{FF2B5EF4-FFF2-40B4-BE49-F238E27FC236}">
                  <a16:creationId xmlns:a16="http://schemas.microsoft.com/office/drawing/2014/main" id="{7C65F7B5-5532-4967-9B7E-C25908778684}"/>
                </a:ext>
              </a:extLst>
            </p:cNvPr>
            <p:cNvSpPr>
              <a:spLocks noChangeArrowheads="1"/>
            </p:cNvSpPr>
            <p:nvPr/>
          </p:nvSpPr>
          <p:spPr bwMode="auto">
            <a:xfrm rot="16200000">
              <a:off x="2501" y="1937"/>
              <a:ext cx="32" cy="94"/>
            </a:xfrm>
            <a:prstGeom prst="triangle">
              <a:avLst>
                <a:gd name="adj" fmla="val 49995"/>
              </a:avLst>
            </a:prstGeom>
            <a:solidFill>
              <a:srgbClr val="FFCC99"/>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8" name="AutoShape 24">
              <a:extLst>
                <a:ext uri="{FF2B5EF4-FFF2-40B4-BE49-F238E27FC236}">
                  <a16:creationId xmlns:a16="http://schemas.microsoft.com/office/drawing/2014/main" id="{70C9DFBA-5D5D-49BA-9118-E20FBC02DBB4}"/>
                </a:ext>
              </a:extLst>
            </p:cNvPr>
            <p:cNvSpPr>
              <a:spLocks noChangeArrowheads="1"/>
            </p:cNvSpPr>
            <p:nvPr/>
          </p:nvSpPr>
          <p:spPr bwMode="auto">
            <a:xfrm rot="5400000">
              <a:off x="1627" y="2433"/>
              <a:ext cx="36" cy="88"/>
            </a:xfrm>
            <a:prstGeom prst="triangle">
              <a:avLst>
                <a:gd name="adj" fmla="val 49995"/>
              </a:avLst>
            </a:prstGeom>
            <a:solidFill>
              <a:srgbClr val="FFCC99"/>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69" name="Freeform 25">
              <a:extLst>
                <a:ext uri="{FF2B5EF4-FFF2-40B4-BE49-F238E27FC236}">
                  <a16:creationId xmlns:a16="http://schemas.microsoft.com/office/drawing/2014/main" id="{472599CB-C5E7-4093-8FD7-57B1D426415E}"/>
                </a:ext>
              </a:extLst>
            </p:cNvPr>
            <p:cNvSpPr>
              <a:spLocks/>
            </p:cNvSpPr>
            <p:nvPr/>
          </p:nvSpPr>
          <p:spPr bwMode="auto">
            <a:xfrm>
              <a:off x="1588" y="1889"/>
              <a:ext cx="980" cy="648"/>
            </a:xfrm>
            <a:custGeom>
              <a:avLst/>
              <a:gdLst>
                <a:gd name="T0" fmla="*/ 0 w 980"/>
                <a:gd name="T1" fmla="*/ 573 h 648"/>
                <a:gd name="T2" fmla="*/ 799 w 980"/>
                <a:gd name="T3" fmla="*/ 0 h 648"/>
                <a:gd name="T4" fmla="*/ 979 w 980"/>
                <a:gd name="T5" fmla="*/ 70 h 648"/>
                <a:gd name="T6" fmla="*/ 177 w 980"/>
                <a:gd name="T7" fmla="*/ 647 h 648"/>
                <a:gd name="T8" fmla="*/ 0 w 980"/>
                <a:gd name="T9" fmla="*/ 573 h 648"/>
              </a:gdLst>
              <a:ahLst/>
              <a:cxnLst>
                <a:cxn ang="0">
                  <a:pos x="T0" y="T1"/>
                </a:cxn>
                <a:cxn ang="0">
                  <a:pos x="T2" y="T3"/>
                </a:cxn>
                <a:cxn ang="0">
                  <a:pos x="T4" y="T5"/>
                </a:cxn>
                <a:cxn ang="0">
                  <a:pos x="T6" y="T7"/>
                </a:cxn>
                <a:cxn ang="0">
                  <a:pos x="T8" y="T9"/>
                </a:cxn>
              </a:cxnLst>
              <a:rect l="0" t="0" r="r" b="b"/>
              <a:pathLst>
                <a:path w="980" h="648">
                  <a:moveTo>
                    <a:pt x="0" y="573"/>
                  </a:moveTo>
                  <a:lnTo>
                    <a:pt x="799" y="0"/>
                  </a:lnTo>
                  <a:lnTo>
                    <a:pt x="979" y="70"/>
                  </a:lnTo>
                  <a:lnTo>
                    <a:pt x="177" y="647"/>
                  </a:lnTo>
                  <a:lnTo>
                    <a:pt x="0" y="573"/>
                  </a:lnTo>
                </a:path>
              </a:pathLst>
            </a:custGeom>
            <a:solidFill>
              <a:srgbClr val="FFCC99"/>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0" name="Line 26">
              <a:extLst>
                <a:ext uri="{FF2B5EF4-FFF2-40B4-BE49-F238E27FC236}">
                  <a16:creationId xmlns:a16="http://schemas.microsoft.com/office/drawing/2014/main" id="{59A4254A-0AAA-4C7E-9F52-736D4DFC3827}"/>
                </a:ext>
              </a:extLst>
            </p:cNvPr>
            <p:cNvSpPr>
              <a:spLocks noChangeShapeType="1"/>
            </p:cNvSpPr>
            <p:nvPr/>
          </p:nvSpPr>
          <p:spPr bwMode="auto">
            <a:xfrm flipH="1">
              <a:off x="2504" y="1996"/>
              <a:ext cx="61"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grpSp>
        <p:nvGrpSpPr>
          <p:cNvPr id="6171" name="Group 27">
            <a:extLst>
              <a:ext uri="{FF2B5EF4-FFF2-40B4-BE49-F238E27FC236}">
                <a16:creationId xmlns:a16="http://schemas.microsoft.com/office/drawing/2014/main" id="{EF7F2A60-7FD6-47D2-A970-D1B42211FE40}"/>
              </a:ext>
            </a:extLst>
          </p:cNvPr>
          <p:cNvGrpSpPr>
            <a:grpSpLocks/>
          </p:cNvGrpSpPr>
          <p:nvPr/>
        </p:nvGrpSpPr>
        <p:grpSpPr bwMode="auto">
          <a:xfrm>
            <a:off x="4724401" y="3810000"/>
            <a:ext cx="1928813" cy="1263650"/>
            <a:chOff x="1638" y="2260"/>
            <a:chExt cx="1215" cy="796"/>
          </a:xfrm>
        </p:grpSpPr>
        <p:sp>
          <p:nvSpPr>
            <p:cNvPr id="6172" name="Freeform 28">
              <a:extLst>
                <a:ext uri="{FF2B5EF4-FFF2-40B4-BE49-F238E27FC236}">
                  <a16:creationId xmlns:a16="http://schemas.microsoft.com/office/drawing/2014/main" id="{195194ED-5B8B-4BDE-A54C-0E93DF4A9B2D}"/>
                </a:ext>
              </a:extLst>
            </p:cNvPr>
            <p:cNvSpPr>
              <a:spLocks/>
            </p:cNvSpPr>
            <p:nvPr/>
          </p:nvSpPr>
          <p:spPr bwMode="auto">
            <a:xfrm>
              <a:off x="1649" y="2298"/>
              <a:ext cx="1199" cy="757"/>
            </a:xfrm>
            <a:custGeom>
              <a:avLst/>
              <a:gdLst>
                <a:gd name="T0" fmla="*/ 0 w 1199"/>
                <a:gd name="T1" fmla="*/ 682 h 757"/>
                <a:gd name="T2" fmla="*/ 804 w 1199"/>
                <a:gd name="T3" fmla="*/ 102 h 757"/>
                <a:gd name="T4" fmla="*/ 923 w 1199"/>
                <a:gd name="T5" fmla="*/ 148 h 757"/>
                <a:gd name="T6" fmla="*/ 1131 w 1199"/>
                <a:gd name="T7" fmla="*/ 0 h 757"/>
                <a:gd name="T8" fmla="*/ 1198 w 1199"/>
                <a:gd name="T9" fmla="*/ 26 h 757"/>
                <a:gd name="T10" fmla="*/ 181 w 1199"/>
                <a:gd name="T11" fmla="*/ 756 h 757"/>
                <a:gd name="T12" fmla="*/ 0 w 1199"/>
                <a:gd name="T13" fmla="*/ 682 h 757"/>
              </a:gdLst>
              <a:ahLst/>
              <a:cxnLst>
                <a:cxn ang="0">
                  <a:pos x="T0" y="T1"/>
                </a:cxn>
                <a:cxn ang="0">
                  <a:pos x="T2" y="T3"/>
                </a:cxn>
                <a:cxn ang="0">
                  <a:pos x="T4" y="T5"/>
                </a:cxn>
                <a:cxn ang="0">
                  <a:pos x="T6" y="T7"/>
                </a:cxn>
                <a:cxn ang="0">
                  <a:pos x="T8" y="T9"/>
                </a:cxn>
                <a:cxn ang="0">
                  <a:pos x="T10" y="T11"/>
                </a:cxn>
                <a:cxn ang="0">
                  <a:pos x="T12" y="T13"/>
                </a:cxn>
              </a:cxnLst>
              <a:rect l="0" t="0" r="r" b="b"/>
              <a:pathLst>
                <a:path w="1199" h="757">
                  <a:moveTo>
                    <a:pt x="0" y="682"/>
                  </a:moveTo>
                  <a:lnTo>
                    <a:pt x="804" y="102"/>
                  </a:lnTo>
                  <a:lnTo>
                    <a:pt x="923" y="148"/>
                  </a:lnTo>
                  <a:lnTo>
                    <a:pt x="1131" y="0"/>
                  </a:lnTo>
                  <a:lnTo>
                    <a:pt x="1198" y="26"/>
                  </a:lnTo>
                  <a:lnTo>
                    <a:pt x="181" y="756"/>
                  </a:lnTo>
                  <a:lnTo>
                    <a:pt x="0" y="682"/>
                  </a:lnTo>
                </a:path>
              </a:pathLst>
            </a:custGeom>
            <a:solidFill>
              <a:srgbClr val="C0C0C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3" name="Line 29">
              <a:extLst>
                <a:ext uri="{FF2B5EF4-FFF2-40B4-BE49-F238E27FC236}">
                  <a16:creationId xmlns:a16="http://schemas.microsoft.com/office/drawing/2014/main" id="{DEEED515-604B-4F23-98D2-DD0C7AAE5A1F}"/>
                </a:ext>
              </a:extLst>
            </p:cNvPr>
            <p:cNvSpPr>
              <a:spLocks noChangeShapeType="1"/>
            </p:cNvSpPr>
            <p:nvPr/>
          </p:nvSpPr>
          <p:spPr bwMode="auto">
            <a:xfrm flipV="1">
              <a:off x="1641" y="2401"/>
              <a:ext cx="813" cy="58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4" name="Line 30">
              <a:extLst>
                <a:ext uri="{FF2B5EF4-FFF2-40B4-BE49-F238E27FC236}">
                  <a16:creationId xmlns:a16="http://schemas.microsoft.com/office/drawing/2014/main" id="{9409B0F5-56F1-47F8-A141-18C605FCE590}"/>
                </a:ext>
              </a:extLst>
            </p:cNvPr>
            <p:cNvSpPr>
              <a:spLocks noChangeShapeType="1"/>
            </p:cNvSpPr>
            <p:nvPr/>
          </p:nvSpPr>
          <p:spPr bwMode="auto">
            <a:xfrm>
              <a:off x="2454" y="2401"/>
              <a:ext cx="118" cy="4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5" name="Line 31">
              <a:extLst>
                <a:ext uri="{FF2B5EF4-FFF2-40B4-BE49-F238E27FC236}">
                  <a16:creationId xmlns:a16="http://schemas.microsoft.com/office/drawing/2014/main" id="{80E0AECC-4229-4EB0-B1AA-D084519E5148}"/>
                </a:ext>
              </a:extLst>
            </p:cNvPr>
            <p:cNvSpPr>
              <a:spLocks noChangeShapeType="1"/>
            </p:cNvSpPr>
            <p:nvPr/>
          </p:nvSpPr>
          <p:spPr bwMode="auto">
            <a:xfrm flipV="1">
              <a:off x="2572" y="2296"/>
              <a:ext cx="209" cy="14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6" name="Line 32">
              <a:extLst>
                <a:ext uri="{FF2B5EF4-FFF2-40B4-BE49-F238E27FC236}">
                  <a16:creationId xmlns:a16="http://schemas.microsoft.com/office/drawing/2014/main" id="{5A381443-BBF3-4B83-AF41-A6022E0BF87A}"/>
                </a:ext>
              </a:extLst>
            </p:cNvPr>
            <p:cNvSpPr>
              <a:spLocks noChangeShapeType="1"/>
            </p:cNvSpPr>
            <p:nvPr/>
          </p:nvSpPr>
          <p:spPr bwMode="auto">
            <a:xfrm>
              <a:off x="2781" y="2296"/>
              <a:ext cx="72" cy="2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7" name="Line 33">
              <a:extLst>
                <a:ext uri="{FF2B5EF4-FFF2-40B4-BE49-F238E27FC236}">
                  <a16:creationId xmlns:a16="http://schemas.microsoft.com/office/drawing/2014/main" id="{253F586C-9C38-4A61-92B3-DB12A63D78BE}"/>
                </a:ext>
              </a:extLst>
            </p:cNvPr>
            <p:cNvSpPr>
              <a:spLocks noChangeShapeType="1"/>
            </p:cNvSpPr>
            <p:nvPr/>
          </p:nvSpPr>
          <p:spPr bwMode="auto">
            <a:xfrm flipH="1">
              <a:off x="1830" y="2325"/>
              <a:ext cx="1023" cy="73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8" name="Line 34">
              <a:extLst>
                <a:ext uri="{FF2B5EF4-FFF2-40B4-BE49-F238E27FC236}">
                  <a16:creationId xmlns:a16="http://schemas.microsoft.com/office/drawing/2014/main" id="{1D64B477-2F5C-4851-80CC-9ECB5E02D16A}"/>
                </a:ext>
              </a:extLst>
            </p:cNvPr>
            <p:cNvSpPr>
              <a:spLocks noChangeShapeType="1"/>
            </p:cNvSpPr>
            <p:nvPr/>
          </p:nvSpPr>
          <p:spPr bwMode="auto">
            <a:xfrm>
              <a:off x="1641" y="2984"/>
              <a:ext cx="189" cy="7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79" name="Line 35">
              <a:extLst>
                <a:ext uri="{FF2B5EF4-FFF2-40B4-BE49-F238E27FC236}">
                  <a16:creationId xmlns:a16="http://schemas.microsoft.com/office/drawing/2014/main" id="{38C00076-25C3-4151-BB8C-1BB1EA19380D}"/>
                </a:ext>
              </a:extLst>
            </p:cNvPr>
            <p:cNvSpPr>
              <a:spLocks noChangeShapeType="1"/>
            </p:cNvSpPr>
            <p:nvPr/>
          </p:nvSpPr>
          <p:spPr bwMode="auto">
            <a:xfrm>
              <a:off x="2845" y="2290"/>
              <a:ext cx="1" cy="4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0" name="Line 36">
              <a:extLst>
                <a:ext uri="{FF2B5EF4-FFF2-40B4-BE49-F238E27FC236}">
                  <a16:creationId xmlns:a16="http://schemas.microsoft.com/office/drawing/2014/main" id="{D8229F8A-3DB0-46B7-A388-D26A59BD5BF8}"/>
                </a:ext>
              </a:extLst>
            </p:cNvPr>
            <p:cNvSpPr>
              <a:spLocks noChangeShapeType="1"/>
            </p:cNvSpPr>
            <p:nvPr/>
          </p:nvSpPr>
          <p:spPr bwMode="auto">
            <a:xfrm>
              <a:off x="1642" y="2947"/>
              <a:ext cx="1" cy="4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1" name="Line 37">
              <a:extLst>
                <a:ext uri="{FF2B5EF4-FFF2-40B4-BE49-F238E27FC236}">
                  <a16:creationId xmlns:a16="http://schemas.microsoft.com/office/drawing/2014/main" id="{91FF230F-B5B0-444D-ADC4-9EF1DFB3A685}"/>
                </a:ext>
              </a:extLst>
            </p:cNvPr>
            <p:cNvSpPr>
              <a:spLocks noChangeShapeType="1"/>
            </p:cNvSpPr>
            <p:nvPr/>
          </p:nvSpPr>
          <p:spPr bwMode="auto">
            <a:xfrm>
              <a:off x="1828" y="3016"/>
              <a:ext cx="1" cy="3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2" name="AutoShape 38">
              <a:extLst>
                <a:ext uri="{FF2B5EF4-FFF2-40B4-BE49-F238E27FC236}">
                  <a16:creationId xmlns:a16="http://schemas.microsoft.com/office/drawing/2014/main" id="{91FBF772-0BE6-4C38-9410-312B660B56C0}"/>
                </a:ext>
              </a:extLst>
            </p:cNvPr>
            <p:cNvSpPr>
              <a:spLocks noChangeArrowheads="1"/>
            </p:cNvSpPr>
            <p:nvPr/>
          </p:nvSpPr>
          <p:spPr bwMode="auto">
            <a:xfrm rot="5400000">
              <a:off x="1664" y="2933"/>
              <a:ext cx="36" cy="66"/>
            </a:xfrm>
            <a:prstGeom prst="triangle">
              <a:avLst>
                <a:gd name="adj" fmla="val 49995"/>
              </a:avLst>
            </a:prstGeom>
            <a:solidFill>
              <a:srgbClr val="C0C0C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3" name="AutoShape 39">
              <a:extLst>
                <a:ext uri="{FF2B5EF4-FFF2-40B4-BE49-F238E27FC236}">
                  <a16:creationId xmlns:a16="http://schemas.microsoft.com/office/drawing/2014/main" id="{B091435E-B69A-454A-9DCF-ED452EFFA168}"/>
                </a:ext>
              </a:extLst>
            </p:cNvPr>
            <p:cNvSpPr>
              <a:spLocks noChangeArrowheads="1"/>
            </p:cNvSpPr>
            <p:nvPr/>
          </p:nvSpPr>
          <p:spPr bwMode="auto">
            <a:xfrm rot="16200000">
              <a:off x="2793" y="2283"/>
              <a:ext cx="40" cy="52"/>
            </a:xfrm>
            <a:prstGeom prst="triangle">
              <a:avLst>
                <a:gd name="adj" fmla="val 49995"/>
              </a:avLst>
            </a:prstGeom>
            <a:solidFill>
              <a:srgbClr val="C0C0C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nvGrpSpPr>
            <p:cNvPr id="6184" name="Group 40">
              <a:extLst>
                <a:ext uri="{FF2B5EF4-FFF2-40B4-BE49-F238E27FC236}">
                  <a16:creationId xmlns:a16="http://schemas.microsoft.com/office/drawing/2014/main" id="{DAFD52CA-9246-4DCE-BE8C-0CF2D900DD6E}"/>
                </a:ext>
              </a:extLst>
            </p:cNvPr>
            <p:cNvGrpSpPr>
              <a:grpSpLocks/>
            </p:cNvGrpSpPr>
            <p:nvPr/>
          </p:nvGrpSpPr>
          <p:grpSpPr bwMode="auto">
            <a:xfrm>
              <a:off x="1638" y="2260"/>
              <a:ext cx="1212" cy="760"/>
              <a:chOff x="1638" y="2260"/>
              <a:chExt cx="1212" cy="760"/>
            </a:xfrm>
          </p:grpSpPr>
          <p:sp>
            <p:nvSpPr>
              <p:cNvPr id="6185" name="Freeform 41">
                <a:extLst>
                  <a:ext uri="{FF2B5EF4-FFF2-40B4-BE49-F238E27FC236}">
                    <a16:creationId xmlns:a16="http://schemas.microsoft.com/office/drawing/2014/main" id="{E75E51B2-0579-4C55-AEEB-6E3FD0FFBD23}"/>
                  </a:ext>
                </a:extLst>
              </p:cNvPr>
              <p:cNvSpPr>
                <a:spLocks/>
              </p:cNvSpPr>
              <p:nvPr/>
            </p:nvSpPr>
            <p:spPr bwMode="auto">
              <a:xfrm>
                <a:off x="1646" y="2262"/>
                <a:ext cx="1199" cy="757"/>
              </a:xfrm>
              <a:custGeom>
                <a:avLst/>
                <a:gdLst>
                  <a:gd name="T0" fmla="*/ 0 w 1199"/>
                  <a:gd name="T1" fmla="*/ 682 h 757"/>
                  <a:gd name="T2" fmla="*/ 804 w 1199"/>
                  <a:gd name="T3" fmla="*/ 102 h 757"/>
                  <a:gd name="T4" fmla="*/ 923 w 1199"/>
                  <a:gd name="T5" fmla="*/ 148 h 757"/>
                  <a:gd name="T6" fmla="*/ 1131 w 1199"/>
                  <a:gd name="T7" fmla="*/ 0 h 757"/>
                  <a:gd name="T8" fmla="*/ 1198 w 1199"/>
                  <a:gd name="T9" fmla="*/ 26 h 757"/>
                  <a:gd name="T10" fmla="*/ 181 w 1199"/>
                  <a:gd name="T11" fmla="*/ 756 h 757"/>
                  <a:gd name="T12" fmla="*/ 0 w 1199"/>
                  <a:gd name="T13" fmla="*/ 682 h 757"/>
                </a:gdLst>
                <a:ahLst/>
                <a:cxnLst>
                  <a:cxn ang="0">
                    <a:pos x="T0" y="T1"/>
                  </a:cxn>
                  <a:cxn ang="0">
                    <a:pos x="T2" y="T3"/>
                  </a:cxn>
                  <a:cxn ang="0">
                    <a:pos x="T4" y="T5"/>
                  </a:cxn>
                  <a:cxn ang="0">
                    <a:pos x="T6" y="T7"/>
                  </a:cxn>
                  <a:cxn ang="0">
                    <a:pos x="T8" y="T9"/>
                  </a:cxn>
                  <a:cxn ang="0">
                    <a:pos x="T10" y="T11"/>
                  </a:cxn>
                  <a:cxn ang="0">
                    <a:pos x="T12" y="T13"/>
                  </a:cxn>
                </a:cxnLst>
                <a:rect l="0" t="0" r="r" b="b"/>
                <a:pathLst>
                  <a:path w="1199" h="757">
                    <a:moveTo>
                      <a:pt x="0" y="682"/>
                    </a:moveTo>
                    <a:lnTo>
                      <a:pt x="804" y="102"/>
                    </a:lnTo>
                    <a:lnTo>
                      <a:pt x="923" y="148"/>
                    </a:lnTo>
                    <a:lnTo>
                      <a:pt x="1131" y="0"/>
                    </a:lnTo>
                    <a:lnTo>
                      <a:pt x="1198" y="26"/>
                    </a:lnTo>
                    <a:lnTo>
                      <a:pt x="181" y="756"/>
                    </a:lnTo>
                    <a:lnTo>
                      <a:pt x="0" y="682"/>
                    </a:lnTo>
                  </a:path>
                </a:pathLst>
              </a:custGeom>
              <a:solidFill>
                <a:srgbClr val="C0C0C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6" name="Line 42">
                <a:extLst>
                  <a:ext uri="{FF2B5EF4-FFF2-40B4-BE49-F238E27FC236}">
                    <a16:creationId xmlns:a16="http://schemas.microsoft.com/office/drawing/2014/main" id="{A9042F42-E2A6-4DDF-9ABE-1AB26F4901A2}"/>
                  </a:ext>
                </a:extLst>
              </p:cNvPr>
              <p:cNvSpPr>
                <a:spLocks noChangeShapeType="1"/>
              </p:cNvSpPr>
              <p:nvPr/>
            </p:nvSpPr>
            <p:spPr bwMode="auto">
              <a:xfrm flipV="1">
                <a:off x="1638" y="2365"/>
                <a:ext cx="813" cy="58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7" name="Line 43">
                <a:extLst>
                  <a:ext uri="{FF2B5EF4-FFF2-40B4-BE49-F238E27FC236}">
                    <a16:creationId xmlns:a16="http://schemas.microsoft.com/office/drawing/2014/main" id="{8982A5C8-93AA-43DC-A8C4-CBB9D72066CE}"/>
                  </a:ext>
                </a:extLst>
              </p:cNvPr>
              <p:cNvSpPr>
                <a:spLocks noChangeShapeType="1"/>
              </p:cNvSpPr>
              <p:nvPr/>
            </p:nvSpPr>
            <p:spPr bwMode="auto">
              <a:xfrm>
                <a:off x="2451" y="2365"/>
                <a:ext cx="118" cy="4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8" name="Line 44">
                <a:extLst>
                  <a:ext uri="{FF2B5EF4-FFF2-40B4-BE49-F238E27FC236}">
                    <a16:creationId xmlns:a16="http://schemas.microsoft.com/office/drawing/2014/main" id="{06F500A6-10E6-427A-9B72-DEE174547D92}"/>
                  </a:ext>
                </a:extLst>
              </p:cNvPr>
              <p:cNvSpPr>
                <a:spLocks noChangeShapeType="1"/>
              </p:cNvSpPr>
              <p:nvPr/>
            </p:nvSpPr>
            <p:spPr bwMode="auto">
              <a:xfrm flipV="1">
                <a:off x="2569" y="2260"/>
                <a:ext cx="209" cy="14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89" name="Line 45">
                <a:extLst>
                  <a:ext uri="{FF2B5EF4-FFF2-40B4-BE49-F238E27FC236}">
                    <a16:creationId xmlns:a16="http://schemas.microsoft.com/office/drawing/2014/main" id="{8592CD82-2841-415F-A7B2-A0CA829A7C0C}"/>
                  </a:ext>
                </a:extLst>
              </p:cNvPr>
              <p:cNvSpPr>
                <a:spLocks noChangeShapeType="1"/>
              </p:cNvSpPr>
              <p:nvPr/>
            </p:nvSpPr>
            <p:spPr bwMode="auto">
              <a:xfrm>
                <a:off x="2778" y="2260"/>
                <a:ext cx="72" cy="2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90" name="Line 46">
                <a:extLst>
                  <a:ext uri="{FF2B5EF4-FFF2-40B4-BE49-F238E27FC236}">
                    <a16:creationId xmlns:a16="http://schemas.microsoft.com/office/drawing/2014/main" id="{AAF729E7-8663-4C55-869B-ABE0ED4CB3A8}"/>
                  </a:ext>
                </a:extLst>
              </p:cNvPr>
              <p:cNvSpPr>
                <a:spLocks noChangeShapeType="1"/>
              </p:cNvSpPr>
              <p:nvPr/>
            </p:nvSpPr>
            <p:spPr bwMode="auto">
              <a:xfrm flipH="1">
                <a:off x="1827" y="2289"/>
                <a:ext cx="1023" cy="73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91" name="Line 47">
                <a:extLst>
                  <a:ext uri="{FF2B5EF4-FFF2-40B4-BE49-F238E27FC236}">
                    <a16:creationId xmlns:a16="http://schemas.microsoft.com/office/drawing/2014/main" id="{43AF0B7A-D7BA-4D08-B93C-5089E5903D17}"/>
                  </a:ext>
                </a:extLst>
              </p:cNvPr>
              <p:cNvSpPr>
                <a:spLocks noChangeShapeType="1"/>
              </p:cNvSpPr>
              <p:nvPr/>
            </p:nvSpPr>
            <p:spPr bwMode="auto">
              <a:xfrm>
                <a:off x="1638" y="2948"/>
                <a:ext cx="189" cy="7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grpSp>
      <p:grpSp>
        <p:nvGrpSpPr>
          <p:cNvPr id="6192" name="Group 48">
            <a:extLst>
              <a:ext uri="{FF2B5EF4-FFF2-40B4-BE49-F238E27FC236}">
                <a16:creationId xmlns:a16="http://schemas.microsoft.com/office/drawing/2014/main" id="{B39A5E2F-C86E-4AA4-802D-2E50D09DEBA9}"/>
              </a:ext>
            </a:extLst>
          </p:cNvPr>
          <p:cNvGrpSpPr>
            <a:grpSpLocks/>
          </p:cNvGrpSpPr>
          <p:nvPr/>
        </p:nvGrpSpPr>
        <p:grpSpPr bwMode="auto">
          <a:xfrm>
            <a:off x="4419600" y="4724400"/>
            <a:ext cx="2579688" cy="1798638"/>
            <a:chOff x="1520" y="2546"/>
            <a:chExt cx="1624" cy="1133"/>
          </a:xfrm>
        </p:grpSpPr>
        <p:sp>
          <p:nvSpPr>
            <p:cNvPr id="6193" name="Freeform 49">
              <a:extLst>
                <a:ext uri="{FF2B5EF4-FFF2-40B4-BE49-F238E27FC236}">
                  <a16:creationId xmlns:a16="http://schemas.microsoft.com/office/drawing/2014/main" id="{3388406F-2009-4780-89A9-8A4191D76622}"/>
                </a:ext>
              </a:extLst>
            </p:cNvPr>
            <p:cNvSpPr>
              <a:spLocks/>
            </p:cNvSpPr>
            <p:nvPr/>
          </p:nvSpPr>
          <p:spPr bwMode="auto">
            <a:xfrm>
              <a:off x="1522" y="2607"/>
              <a:ext cx="1621" cy="1072"/>
            </a:xfrm>
            <a:custGeom>
              <a:avLst/>
              <a:gdLst>
                <a:gd name="T0" fmla="*/ 0 w 1621"/>
                <a:gd name="T1" fmla="*/ 948 h 1072"/>
                <a:gd name="T2" fmla="*/ 1322 w 1621"/>
                <a:gd name="T3" fmla="*/ 0 h 1072"/>
                <a:gd name="T4" fmla="*/ 1620 w 1621"/>
                <a:gd name="T5" fmla="*/ 115 h 1072"/>
                <a:gd name="T6" fmla="*/ 292 w 1621"/>
                <a:gd name="T7" fmla="*/ 1071 h 1072"/>
                <a:gd name="T8" fmla="*/ 0 w 1621"/>
                <a:gd name="T9" fmla="*/ 948 h 1072"/>
              </a:gdLst>
              <a:ahLst/>
              <a:cxnLst>
                <a:cxn ang="0">
                  <a:pos x="T0" y="T1"/>
                </a:cxn>
                <a:cxn ang="0">
                  <a:pos x="T2" y="T3"/>
                </a:cxn>
                <a:cxn ang="0">
                  <a:pos x="T4" y="T5"/>
                </a:cxn>
                <a:cxn ang="0">
                  <a:pos x="T6" y="T7"/>
                </a:cxn>
                <a:cxn ang="0">
                  <a:pos x="T8" y="T9"/>
                </a:cxn>
              </a:cxnLst>
              <a:rect l="0" t="0" r="r" b="b"/>
              <a:pathLst>
                <a:path w="1621" h="1072">
                  <a:moveTo>
                    <a:pt x="0" y="948"/>
                  </a:moveTo>
                  <a:lnTo>
                    <a:pt x="1322" y="0"/>
                  </a:lnTo>
                  <a:lnTo>
                    <a:pt x="1620" y="115"/>
                  </a:lnTo>
                  <a:lnTo>
                    <a:pt x="292" y="1071"/>
                  </a:lnTo>
                  <a:lnTo>
                    <a:pt x="0" y="948"/>
                  </a:lnTo>
                </a:path>
              </a:pathLst>
            </a:custGeom>
            <a:solidFill>
              <a:schemeClr val="bg1"/>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94" name="Line 50">
              <a:extLst>
                <a:ext uri="{FF2B5EF4-FFF2-40B4-BE49-F238E27FC236}">
                  <a16:creationId xmlns:a16="http://schemas.microsoft.com/office/drawing/2014/main" id="{E7B08F6B-D0CF-47B2-A0F4-6D513DA17A08}"/>
                </a:ext>
              </a:extLst>
            </p:cNvPr>
            <p:cNvSpPr>
              <a:spLocks noChangeShapeType="1"/>
            </p:cNvSpPr>
            <p:nvPr/>
          </p:nvSpPr>
          <p:spPr bwMode="auto">
            <a:xfrm>
              <a:off x="1815" y="3615"/>
              <a:ext cx="0" cy="6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nvGrpSpPr>
            <p:cNvPr id="6195" name="Group 51">
              <a:extLst>
                <a:ext uri="{FF2B5EF4-FFF2-40B4-BE49-F238E27FC236}">
                  <a16:creationId xmlns:a16="http://schemas.microsoft.com/office/drawing/2014/main" id="{2FB3DE25-7FEC-48E7-B923-0F96592BD5CE}"/>
                </a:ext>
              </a:extLst>
            </p:cNvPr>
            <p:cNvGrpSpPr>
              <a:grpSpLocks/>
            </p:cNvGrpSpPr>
            <p:nvPr/>
          </p:nvGrpSpPr>
          <p:grpSpPr bwMode="auto">
            <a:xfrm>
              <a:off x="1520" y="2546"/>
              <a:ext cx="1624" cy="1072"/>
              <a:chOff x="1520" y="2546"/>
              <a:chExt cx="1624" cy="1072"/>
            </a:xfrm>
          </p:grpSpPr>
          <p:sp>
            <p:nvSpPr>
              <p:cNvPr id="6196" name="Line 52">
                <a:extLst>
                  <a:ext uri="{FF2B5EF4-FFF2-40B4-BE49-F238E27FC236}">
                    <a16:creationId xmlns:a16="http://schemas.microsoft.com/office/drawing/2014/main" id="{5109358A-85FA-44F7-8E72-FA397D57E6FB}"/>
                  </a:ext>
                </a:extLst>
              </p:cNvPr>
              <p:cNvSpPr>
                <a:spLocks noChangeShapeType="1"/>
              </p:cNvSpPr>
              <p:nvPr/>
            </p:nvSpPr>
            <p:spPr bwMode="auto">
              <a:xfrm>
                <a:off x="1524" y="3495"/>
                <a:ext cx="0" cy="61"/>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97" name="Line 53">
                <a:extLst>
                  <a:ext uri="{FF2B5EF4-FFF2-40B4-BE49-F238E27FC236}">
                    <a16:creationId xmlns:a16="http://schemas.microsoft.com/office/drawing/2014/main" id="{9ADF0FA8-61D7-41DE-9F0D-3F3C95EFF3C7}"/>
                  </a:ext>
                </a:extLst>
              </p:cNvPr>
              <p:cNvSpPr>
                <a:spLocks noChangeShapeType="1"/>
              </p:cNvSpPr>
              <p:nvPr/>
            </p:nvSpPr>
            <p:spPr bwMode="auto">
              <a:xfrm>
                <a:off x="3143" y="2666"/>
                <a:ext cx="1" cy="6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98" name="AutoShape 54">
                <a:extLst>
                  <a:ext uri="{FF2B5EF4-FFF2-40B4-BE49-F238E27FC236}">
                    <a16:creationId xmlns:a16="http://schemas.microsoft.com/office/drawing/2014/main" id="{EDA0241F-A6A3-467E-AB66-A708EE3F304C}"/>
                  </a:ext>
                </a:extLst>
              </p:cNvPr>
              <p:cNvSpPr>
                <a:spLocks noChangeArrowheads="1"/>
              </p:cNvSpPr>
              <p:nvPr/>
            </p:nvSpPr>
            <p:spPr bwMode="auto">
              <a:xfrm rot="16200000">
                <a:off x="3033" y="2621"/>
                <a:ext cx="54" cy="154"/>
              </a:xfrm>
              <a:prstGeom prst="triangle">
                <a:avLst>
                  <a:gd name="adj" fmla="val 4999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99" name="AutoShape 55">
                <a:extLst>
                  <a:ext uri="{FF2B5EF4-FFF2-40B4-BE49-F238E27FC236}">
                    <a16:creationId xmlns:a16="http://schemas.microsoft.com/office/drawing/2014/main" id="{3C2B76A1-BBBE-4C40-92AD-006A6D06DF12}"/>
                  </a:ext>
                </a:extLst>
              </p:cNvPr>
              <p:cNvSpPr>
                <a:spLocks noChangeArrowheads="1"/>
              </p:cNvSpPr>
              <p:nvPr/>
            </p:nvSpPr>
            <p:spPr bwMode="auto">
              <a:xfrm rot="5400000">
                <a:off x="1573" y="3449"/>
                <a:ext cx="66" cy="146"/>
              </a:xfrm>
              <a:prstGeom prst="triangle">
                <a:avLst>
                  <a:gd name="adj" fmla="val 4999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00" name="Freeform 56">
                <a:extLst>
                  <a:ext uri="{FF2B5EF4-FFF2-40B4-BE49-F238E27FC236}">
                    <a16:creationId xmlns:a16="http://schemas.microsoft.com/office/drawing/2014/main" id="{1ABDF47E-AC77-4A26-859C-80044CB3D3AE}"/>
                  </a:ext>
                </a:extLst>
              </p:cNvPr>
              <p:cNvSpPr>
                <a:spLocks/>
              </p:cNvSpPr>
              <p:nvPr/>
            </p:nvSpPr>
            <p:spPr bwMode="auto">
              <a:xfrm>
                <a:off x="1520" y="2546"/>
                <a:ext cx="1621" cy="1072"/>
              </a:xfrm>
              <a:custGeom>
                <a:avLst/>
                <a:gdLst>
                  <a:gd name="T0" fmla="*/ 0 w 1621"/>
                  <a:gd name="T1" fmla="*/ 948 h 1072"/>
                  <a:gd name="T2" fmla="*/ 1322 w 1621"/>
                  <a:gd name="T3" fmla="*/ 0 h 1072"/>
                  <a:gd name="T4" fmla="*/ 1620 w 1621"/>
                  <a:gd name="T5" fmla="*/ 115 h 1072"/>
                  <a:gd name="T6" fmla="*/ 292 w 1621"/>
                  <a:gd name="T7" fmla="*/ 1071 h 1072"/>
                  <a:gd name="T8" fmla="*/ 0 w 1621"/>
                  <a:gd name="T9" fmla="*/ 948 h 1072"/>
                </a:gdLst>
                <a:ahLst/>
                <a:cxnLst>
                  <a:cxn ang="0">
                    <a:pos x="T0" y="T1"/>
                  </a:cxn>
                  <a:cxn ang="0">
                    <a:pos x="T2" y="T3"/>
                  </a:cxn>
                  <a:cxn ang="0">
                    <a:pos x="T4" y="T5"/>
                  </a:cxn>
                  <a:cxn ang="0">
                    <a:pos x="T6" y="T7"/>
                  </a:cxn>
                  <a:cxn ang="0">
                    <a:pos x="T8" y="T9"/>
                  </a:cxn>
                </a:cxnLst>
                <a:rect l="0" t="0" r="r" b="b"/>
                <a:pathLst>
                  <a:path w="1621" h="1072">
                    <a:moveTo>
                      <a:pt x="0" y="948"/>
                    </a:moveTo>
                    <a:lnTo>
                      <a:pt x="1322" y="0"/>
                    </a:lnTo>
                    <a:lnTo>
                      <a:pt x="1620" y="115"/>
                    </a:lnTo>
                    <a:lnTo>
                      <a:pt x="292" y="1071"/>
                    </a:lnTo>
                    <a:lnTo>
                      <a:pt x="0" y="948"/>
                    </a:lnTo>
                  </a:path>
                </a:pathLst>
              </a:custGeom>
              <a:solidFill>
                <a:schemeClr val="bg1"/>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01" name="Line 57">
                <a:extLst>
                  <a:ext uri="{FF2B5EF4-FFF2-40B4-BE49-F238E27FC236}">
                    <a16:creationId xmlns:a16="http://schemas.microsoft.com/office/drawing/2014/main" id="{869698C8-8C8D-4120-9D8C-DA610455F3C5}"/>
                  </a:ext>
                </a:extLst>
              </p:cNvPr>
              <p:cNvSpPr>
                <a:spLocks noChangeShapeType="1"/>
              </p:cNvSpPr>
              <p:nvPr/>
            </p:nvSpPr>
            <p:spPr bwMode="auto">
              <a:xfrm flipH="1">
                <a:off x="3042" y="2726"/>
                <a:ext cx="101" cy="6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nvGrpSpPr>
              <p:cNvPr id="6202" name="Group 58">
                <a:extLst>
                  <a:ext uri="{FF2B5EF4-FFF2-40B4-BE49-F238E27FC236}">
                    <a16:creationId xmlns:a16="http://schemas.microsoft.com/office/drawing/2014/main" id="{0E907F4A-5BBD-4BB4-8263-8B22FFEC3AEE}"/>
                  </a:ext>
                </a:extLst>
              </p:cNvPr>
              <p:cNvGrpSpPr>
                <a:grpSpLocks/>
              </p:cNvGrpSpPr>
              <p:nvPr/>
            </p:nvGrpSpPr>
            <p:grpSpPr bwMode="auto">
              <a:xfrm>
                <a:off x="2584" y="2549"/>
                <a:ext cx="489" cy="325"/>
                <a:chOff x="2584" y="2549"/>
                <a:chExt cx="489" cy="325"/>
              </a:xfrm>
            </p:grpSpPr>
            <p:sp>
              <p:nvSpPr>
                <p:cNvPr id="6203" name="Freeform 59">
                  <a:extLst>
                    <a:ext uri="{FF2B5EF4-FFF2-40B4-BE49-F238E27FC236}">
                      <a16:creationId xmlns:a16="http://schemas.microsoft.com/office/drawing/2014/main" id="{A4E84898-AEA3-4DB5-889C-CB9657069D48}"/>
                    </a:ext>
                  </a:extLst>
                </p:cNvPr>
                <p:cNvSpPr>
                  <a:spLocks/>
                </p:cNvSpPr>
                <p:nvPr/>
              </p:nvSpPr>
              <p:spPr bwMode="auto">
                <a:xfrm>
                  <a:off x="2704" y="2598"/>
                  <a:ext cx="369" cy="250"/>
                </a:xfrm>
                <a:custGeom>
                  <a:avLst/>
                  <a:gdLst>
                    <a:gd name="T0" fmla="*/ 2 w 369"/>
                    <a:gd name="T1" fmla="*/ 222 h 250"/>
                    <a:gd name="T2" fmla="*/ 310 w 369"/>
                    <a:gd name="T3" fmla="*/ 0 h 250"/>
                    <a:gd name="T4" fmla="*/ 368 w 369"/>
                    <a:gd name="T5" fmla="*/ 24 h 250"/>
                    <a:gd name="T6" fmla="*/ 62 w 369"/>
                    <a:gd name="T7" fmla="*/ 249 h 250"/>
                    <a:gd name="T8" fmla="*/ 0 w 369"/>
                    <a:gd name="T9" fmla="*/ 222 h 250"/>
                    <a:gd name="T10" fmla="*/ 2 w 369"/>
                    <a:gd name="T11" fmla="*/ 222 h 250"/>
                  </a:gdLst>
                  <a:ahLst/>
                  <a:cxnLst>
                    <a:cxn ang="0">
                      <a:pos x="T0" y="T1"/>
                    </a:cxn>
                    <a:cxn ang="0">
                      <a:pos x="T2" y="T3"/>
                    </a:cxn>
                    <a:cxn ang="0">
                      <a:pos x="T4" y="T5"/>
                    </a:cxn>
                    <a:cxn ang="0">
                      <a:pos x="T6" y="T7"/>
                    </a:cxn>
                    <a:cxn ang="0">
                      <a:pos x="T8" y="T9"/>
                    </a:cxn>
                    <a:cxn ang="0">
                      <a:pos x="T10" y="T11"/>
                    </a:cxn>
                  </a:cxnLst>
                  <a:rect l="0" t="0" r="r" b="b"/>
                  <a:pathLst>
                    <a:path w="369" h="250">
                      <a:moveTo>
                        <a:pt x="2" y="222"/>
                      </a:moveTo>
                      <a:lnTo>
                        <a:pt x="310" y="0"/>
                      </a:lnTo>
                      <a:lnTo>
                        <a:pt x="368" y="24"/>
                      </a:lnTo>
                      <a:lnTo>
                        <a:pt x="62" y="249"/>
                      </a:lnTo>
                      <a:lnTo>
                        <a:pt x="0" y="222"/>
                      </a:lnTo>
                      <a:lnTo>
                        <a:pt x="2" y="222"/>
                      </a:lnTo>
                    </a:path>
                  </a:pathLst>
                </a:custGeom>
                <a:solidFill>
                  <a:schemeClr val="bg1"/>
                </a:solidFill>
                <a:ln w="9525" cap="rnd">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04" name="Freeform 60">
                  <a:extLst>
                    <a:ext uri="{FF2B5EF4-FFF2-40B4-BE49-F238E27FC236}">
                      <a16:creationId xmlns:a16="http://schemas.microsoft.com/office/drawing/2014/main" id="{2A2AC152-8BA6-4CC5-AA03-1400D50DF133}"/>
                    </a:ext>
                  </a:extLst>
                </p:cNvPr>
                <p:cNvSpPr>
                  <a:spLocks/>
                </p:cNvSpPr>
                <p:nvPr/>
              </p:nvSpPr>
              <p:spPr bwMode="auto">
                <a:xfrm>
                  <a:off x="2596" y="2552"/>
                  <a:ext cx="356" cy="245"/>
                </a:xfrm>
                <a:custGeom>
                  <a:avLst/>
                  <a:gdLst>
                    <a:gd name="T0" fmla="*/ 0 w 356"/>
                    <a:gd name="T1" fmla="*/ 222 h 245"/>
                    <a:gd name="T2" fmla="*/ 299 w 356"/>
                    <a:gd name="T3" fmla="*/ 0 h 245"/>
                    <a:gd name="T4" fmla="*/ 355 w 356"/>
                    <a:gd name="T5" fmla="*/ 26 h 245"/>
                    <a:gd name="T6" fmla="*/ 56 w 356"/>
                    <a:gd name="T7" fmla="*/ 244 h 245"/>
                    <a:gd name="T8" fmla="*/ 0 w 356"/>
                    <a:gd name="T9" fmla="*/ 222 h 245"/>
                    <a:gd name="T10" fmla="*/ 0 w 356"/>
                    <a:gd name="T11" fmla="*/ 222 h 245"/>
                  </a:gdLst>
                  <a:ahLst/>
                  <a:cxnLst>
                    <a:cxn ang="0">
                      <a:pos x="T0" y="T1"/>
                    </a:cxn>
                    <a:cxn ang="0">
                      <a:pos x="T2" y="T3"/>
                    </a:cxn>
                    <a:cxn ang="0">
                      <a:pos x="T4" y="T5"/>
                    </a:cxn>
                    <a:cxn ang="0">
                      <a:pos x="T6" y="T7"/>
                    </a:cxn>
                    <a:cxn ang="0">
                      <a:pos x="T8" y="T9"/>
                    </a:cxn>
                    <a:cxn ang="0">
                      <a:pos x="T10" y="T11"/>
                    </a:cxn>
                  </a:cxnLst>
                  <a:rect l="0" t="0" r="r" b="b"/>
                  <a:pathLst>
                    <a:path w="356" h="245">
                      <a:moveTo>
                        <a:pt x="0" y="222"/>
                      </a:moveTo>
                      <a:lnTo>
                        <a:pt x="299" y="0"/>
                      </a:lnTo>
                      <a:lnTo>
                        <a:pt x="355" y="26"/>
                      </a:lnTo>
                      <a:lnTo>
                        <a:pt x="56" y="244"/>
                      </a:lnTo>
                      <a:lnTo>
                        <a:pt x="0" y="222"/>
                      </a:lnTo>
                      <a:lnTo>
                        <a:pt x="0" y="222"/>
                      </a:lnTo>
                    </a:path>
                  </a:pathLst>
                </a:custGeom>
                <a:solidFill>
                  <a:schemeClr val="bg1"/>
                </a:solidFill>
                <a:ln w="9525" cap="rnd">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05" name="Line 61">
                  <a:extLst>
                    <a:ext uri="{FF2B5EF4-FFF2-40B4-BE49-F238E27FC236}">
                      <a16:creationId xmlns:a16="http://schemas.microsoft.com/office/drawing/2014/main" id="{FC64D0F5-DC5E-461B-8774-058CC384592F}"/>
                    </a:ext>
                  </a:extLst>
                </p:cNvPr>
                <p:cNvSpPr>
                  <a:spLocks noChangeShapeType="1"/>
                </p:cNvSpPr>
                <p:nvPr/>
              </p:nvSpPr>
              <p:spPr bwMode="auto">
                <a:xfrm flipH="1">
                  <a:off x="2762" y="2625"/>
                  <a:ext cx="309" cy="216"/>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06" name="Line 62">
                  <a:extLst>
                    <a:ext uri="{FF2B5EF4-FFF2-40B4-BE49-F238E27FC236}">
                      <a16:creationId xmlns:a16="http://schemas.microsoft.com/office/drawing/2014/main" id="{E85009A0-2041-42E0-A6A1-FF8EC7C1ED7A}"/>
                    </a:ext>
                  </a:extLst>
                </p:cNvPr>
                <p:cNvSpPr>
                  <a:spLocks noChangeShapeType="1"/>
                </p:cNvSpPr>
                <p:nvPr/>
              </p:nvSpPr>
              <p:spPr bwMode="auto">
                <a:xfrm flipH="1" flipV="1">
                  <a:off x="2704" y="2821"/>
                  <a:ext cx="57" cy="21"/>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nvGrpSpPr>
                <p:cNvPr id="6207" name="Group 63">
                  <a:extLst>
                    <a:ext uri="{FF2B5EF4-FFF2-40B4-BE49-F238E27FC236}">
                      <a16:creationId xmlns:a16="http://schemas.microsoft.com/office/drawing/2014/main" id="{D5240EBD-2C63-4AB3-B325-6CF1FB9BD581}"/>
                    </a:ext>
                  </a:extLst>
                </p:cNvPr>
                <p:cNvGrpSpPr>
                  <a:grpSpLocks/>
                </p:cNvGrpSpPr>
                <p:nvPr/>
              </p:nvGrpSpPr>
              <p:grpSpPr bwMode="auto">
                <a:xfrm>
                  <a:off x="2705" y="2625"/>
                  <a:ext cx="367" cy="249"/>
                  <a:chOff x="2705" y="2625"/>
                  <a:chExt cx="367" cy="249"/>
                </a:xfrm>
              </p:grpSpPr>
              <p:sp>
                <p:nvSpPr>
                  <p:cNvPr id="6208" name="Line 64">
                    <a:extLst>
                      <a:ext uri="{FF2B5EF4-FFF2-40B4-BE49-F238E27FC236}">
                        <a16:creationId xmlns:a16="http://schemas.microsoft.com/office/drawing/2014/main" id="{4363CDA9-4B5C-426B-B6C9-F021D671F7EE}"/>
                      </a:ext>
                    </a:extLst>
                  </p:cNvPr>
                  <p:cNvSpPr>
                    <a:spLocks noChangeShapeType="1"/>
                  </p:cNvSpPr>
                  <p:nvPr/>
                </p:nvSpPr>
                <p:spPr bwMode="auto">
                  <a:xfrm flipH="1" flipV="1">
                    <a:off x="3071" y="2625"/>
                    <a:ext cx="1" cy="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09" name="Line 65">
                    <a:extLst>
                      <a:ext uri="{FF2B5EF4-FFF2-40B4-BE49-F238E27FC236}">
                        <a16:creationId xmlns:a16="http://schemas.microsoft.com/office/drawing/2014/main" id="{01CB60CA-C78F-482E-9033-773D11B18835}"/>
                      </a:ext>
                    </a:extLst>
                  </p:cNvPr>
                  <p:cNvSpPr>
                    <a:spLocks noChangeShapeType="1"/>
                  </p:cNvSpPr>
                  <p:nvPr/>
                </p:nvSpPr>
                <p:spPr bwMode="auto">
                  <a:xfrm>
                    <a:off x="2761" y="2842"/>
                    <a:ext cx="5" cy="3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0" name="Line 66">
                    <a:extLst>
                      <a:ext uri="{FF2B5EF4-FFF2-40B4-BE49-F238E27FC236}">
                        <a16:creationId xmlns:a16="http://schemas.microsoft.com/office/drawing/2014/main" id="{6866F48B-5FAC-4531-8BC1-2F6CCEBF2E22}"/>
                      </a:ext>
                    </a:extLst>
                  </p:cNvPr>
                  <p:cNvSpPr>
                    <a:spLocks noChangeShapeType="1"/>
                  </p:cNvSpPr>
                  <p:nvPr/>
                </p:nvSpPr>
                <p:spPr bwMode="auto">
                  <a:xfrm>
                    <a:off x="2705" y="2821"/>
                    <a:ext cx="1" cy="26"/>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1" name="Line 67">
                    <a:extLst>
                      <a:ext uri="{FF2B5EF4-FFF2-40B4-BE49-F238E27FC236}">
                        <a16:creationId xmlns:a16="http://schemas.microsoft.com/office/drawing/2014/main" id="{106D7A9C-A99C-4ABD-A190-5BD647FDBF2B}"/>
                      </a:ext>
                    </a:extLst>
                  </p:cNvPr>
                  <p:cNvSpPr>
                    <a:spLocks noChangeShapeType="1"/>
                  </p:cNvSpPr>
                  <p:nvPr/>
                </p:nvSpPr>
                <p:spPr bwMode="auto">
                  <a:xfrm flipH="1">
                    <a:off x="2767" y="2654"/>
                    <a:ext cx="305" cy="21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2" name="Line 68">
                    <a:extLst>
                      <a:ext uri="{FF2B5EF4-FFF2-40B4-BE49-F238E27FC236}">
                        <a16:creationId xmlns:a16="http://schemas.microsoft.com/office/drawing/2014/main" id="{EDDC2F56-F531-4C99-BED8-67DF64F900C1}"/>
                      </a:ext>
                    </a:extLst>
                  </p:cNvPr>
                  <p:cNvSpPr>
                    <a:spLocks noChangeShapeType="1"/>
                  </p:cNvSpPr>
                  <p:nvPr/>
                </p:nvSpPr>
                <p:spPr bwMode="auto">
                  <a:xfrm flipH="1" flipV="1">
                    <a:off x="2706" y="2847"/>
                    <a:ext cx="61" cy="26"/>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sp>
              <p:nvSpPr>
                <p:cNvPr id="6213" name="Line 69">
                  <a:extLst>
                    <a:ext uri="{FF2B5EF4-FFF2-40B4-BE49-F238E27FC236}">
                      <a16:creationId xmlns:a16="http://schemas.microsoft.com/office/drawing/2014/main" id="{5EC49C2A-43BE-4BD0-86C6-1BBC7A124748}"/>
                    </a:ext>
                  </a:extLst>
                </p:cNvPr>
                <p:cNvSpPr>
                  <a:spLocks noChangeShapeType="1"/>
                </p:cNvSpPr>
                <p:nvPr/>
              </p:nvSpPr>
              <p:spPr bwMode="auto">
                <a:xfrm flipV="1">
                  <a:off x="2704" y="2598"/>
                  <a:ext cx="306" cy="2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4" name="Line 70">
                  <a:extLst>
                    <a:ext uri="{FF2B5EF4-FFF2-40B4-BE49-F238E27FC236}">
                      <a16:creationId xmlns:a16="http://schemas.microsoft.com/office/drawing/2014/main" id="{4912A1CA-C1A1-49EC-9E03-42B41FA26835}"/>
                    </a:ext>
                  </a:extLst>
                </p:cNvPr>
                <p:cNvSpPr>
                  <a:spLocks noChangeShapeType="1"/>
                </p:cNvSpPr>
                <p:nvPr/>
              </p:nvSpPr>
              <p:spPr bwMode="auto">
                <a:xfrm flipH="1" flipV="1">
                  <a:off x="3010" y="2598"/>
                  <a:ext cx="61" cy="2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5" name="Line 71">
                  <a:extLst>
                    <a:ext uri="{FF2B5EF4-FFF2-40B4-BE49-F238E27FC236}">
                      <a16:creationId xmlns:a16="http://schemas.microsoft.com/office/drawing/2014/main" id="{40A24E16-8572-4C99-9FD6-A0A794F904FA}"/>
                    </a:ext>
                  </a:extLst>
                </p:cNvPr>
                <p:cNvSpPr>
                  <a:spLocks noChangeShapeType="1"/>
                </p:cNvSpPr>
                <p:nvPr/>
              </p:nvSpPr>
              <p:spPr bwMode="auto">
                <a:xfrm flipH="1" flipV="1">
                  <a:off x="2954" y="2576"/>
                  <a:ext cx="4" cy="2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6" name="Line 72">
                  <a:extLst>
                    <a:ext uri="{FF2B5EF4-FFF2-40B4-BE49-F238E27FC236}">
                      <a16:creationId xmlns:a16="http://schemas.microsoft.com/office/drawing/2014/main" id="{853AF726-2B34-4B45-8A04-4002D97F37AD}"/>
                    </a:ext>
                  </a:extLst>
                </p:cNvPr>
                <p:cNvSpPr>
                  <a:spLocks noChangeShapeType="1"/>
                </p:cNvSpPr>
                <p:nvPr/>
              </p:nvSpPr>
              <p:spPr bwMode="auto">
                <a:xfrm flipH="1">
                  <a:off x="2648" y="2576"/>
                  <a:ext cx="306" cy="2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7" name="Line 73">
                  <a:extLst>
                    <a:ext uri="{FF2B5EF4-FFF2-40B4-BE49-F238E27FC236}">
                      <a16:creationId xmlns:a16="http://schemas.microsoft.com/office/drawing/2014/main" id="{D04C9A38-817F-4ED5-909C-BF9C7A826AE0}"/>
                    </a:ext>
                  </a:extLst>
                </p:cNvPr>
                <p:cNvSpPr>
                  <a:spLocks noChangeShapeType="1"/>
                </p:cNvSpPr>
                <p:nvPr/>
              </p:nvSpPr>
              <p:spPr bwMode="auto">
                <a:xfrm flipH="1" flipV="1">
                  <a:off x="2584" y="2775"/>
                  <a:ext cx="62" cy="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8" name="Line 74">
                  <a:extLst>
                    <a:ext uri="{FF2B5EF4-FFF2-40B4-BE49-F238E27FC236}">
                      <a16:creationId xmlns:a16="http://schemas.microsoft.com/office/drawing/2014/main" id="{A094B6BC-6416-4F62-A5A5-A0ECBF032569}"/>
                    </a:ext>
                  </a:extLst>
                </p:cNvPr>
                <p:cNvSpPr>
                  <a:spLocks noChangeShapeType="1"/>
                </p:cNvSpPr>
                <p:nvPr/>
              </p:nvSpPr>
              <p:spPr bwMode="auto">
                <a:xfrm>
                  <a:off x="2646" y="2798"/>
                  <a:ext cx="2" cy="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19" name="Line 75">
                  <a:extLst>
                    <a:ext uri="{FF2B5EF4-FFF2-40B4-BE49-F238E27FC236}">
                      <a16:creationId xmlns:a16="http://schemas.microsoft.com/office/drawing/2014/main" id="{F3529366-354C-4AA8-A5B5-48EAD26F221B}"/>
                    </a:ext>
                  </a:extLst>
                </p:cNvPr>
                <p:cNvSpPr>
                  <a:spLocks noChangeShapeType="1"/>
                </p:cNvSpPr>
                <p:nvPr/>
              </p:nvSpPr>
              <p:spPr bwMode="auto">
                <a:xfrm>
                  <a:off x="2585" y="2774"/>
                  <a:ext cx="5" cy="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20" name="Line 76">
                  <a:extLst>
                    <a:ext uri="{FF2B5EF4-FFF2-40B4-BE49-F238E27FC236}">
                      <a16:creationId xmlns:a16="http://schemas.microsoft.com/office/drawing/2014/main" id="{1154CE05-FBAC-4BE4-ACC6-D4A3C2374230}"/>
                    </a:ext>
                  </a:extLst>
                </p:cNvPr>
                <p:cNvSpPr>
                  <a:spLocks noChangeShapeType="1"/>
                </p:cNvSpPr>
                <p:nvPr/>
              </p:nvSpPr>
              <p:spPr bwMode="auto">
                <a:xfrm flipH="1">
                  <a:off x="2649" y="2604"/>
                  <a:ext cx="309" cy="2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21" name="Line 77">
                  <a:extLst>
                    <a:ext uri="{FF2B5EF4-FFF2-40B4-BE49-F238E27FC236}">
                      <a16:creationId xmlns:a16="http://schemas.microsoft.com/office/drawing/2014/main" id="{957AB672-DB62-4379-BF9F-06E17D4C8214}"/>
                    </a:ext>
                  </a:extLst>
                </p:cNvPr>
                <p:cNvSpPr>
                  <a:spLocks noChangeShapeType="1"/>
                </p:cNvSpPr>
                <p:nvPr/>
              </p:nvSpPr>
              <p:spPr bwMode="auto">
                <a:xfrm flipH="1" flipV="1">
                  <a:off x="2590" y="2803"/>
                  <a:ext cx="59" cy="2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22" name="Line 78">
                  <a:extLst>
                    <a:ext uri="{FF2B5EF4-FFF2-40B4-BE49-F238E27FC236}">
                      <a16:creationId xmlns:a16="http://schemas.microsoft.com/office/drawing/2014/main" id="{728BD9D6-78E3-4006-B987-8A6E9214489A}"/>
                    </a:ext>
                  </a:extLst>
                </p:cNvPr>
                <p:cNvSpPr>
                  <a:spLocks noChangeShapeType="1"/>
                </p:cNvSpPr>
                <p:nvPr/>
              </p:nvSpPr>
              <p:spPr bwMode="auto">
                <a:xfrm flipV="1">
                  <a:off x="2584" y="2549"/>
                  <a:ext cx="318" cy="22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223" name="Line 79">
                  <a:extLst>
                    <a:ext uri="{FF2B5EF4-FFF2-40B4-BE49-F238E27FC236}">
                      <a16:creationId xmlns:a16="http://schemas.microsoft.com/office/drawing/2014/main" id="{0845ABDD-5986-43D8-AF86-8C52D752C89E}"/>
                    </a:ext>
                  </a:extLst>
                </p:cNvPr>
                <p:cNvSpPr>
                  <a:spLocks noChangeShapeType="1"/>
                </p:cNvSpPr>
                <p:nvPr/>
              </p:nvSpPr>
              <p:spPr bwMode="auto">
                <a:xfrm flipH="1" flipV="1">
                  <a:off x="2894" y="2553"/>
                  <a:ext cx="60" cy="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grpSp>
        </p:grpSp>
      </p:grpSp>
      <p:pic>
        <p:nvPicPr>
          <p:cNvPr id="6224" name="Picture 80">
            <a:extLst>
              <a:ext uri="{FF2B5EF4-FFF2-40B4-BE49-F238E27FC236}">
                <a16:creationId xmlns:a16="http://schemas.microsoft.com/office/drawing/2014/main" id="{72532590-544E-4B6C-8E8A-F7386F237C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77" t="2489" r="2477" b="2765"/>
          <a:stretch>
            <a:fillRect/>
          </a:stretch>
        </p:blipFill>
        <p:spPr bwMode="auto">
          <a:xfrm>
            <a:off x="7162800" y="2438401"/>
            <a:ext cx="3251200" cy="3089275"/>
          </a:xfrm>
          <a:prstGeom prst="rect">
            <a:avLst/>
          </a:prstGeom>
          <a:noFill/>
          <a:ln w="1905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114300" y="1371598"/>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4" name="Picture 3" descr="A picture containing indoor, toothbrush, items, table&#10;&#10;Description automatically generated">
            <a:extLst>
              <a:ext uri="{FF2B5EF4-FFF2-40B4-BE49-F238E27FC236}">
                <a16:creationId xmlns:a16="http://schemas.microsoft.com/office/drawing/2014/main" id="{93E072F7-B9F0-453A-B09D-FEED592A8E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4605" y="1515264"/>
            <a:ext cx="2123883" cy="3008835"/>
          </a:xfrm>
          <a:prstGeom prst="rect">
            <a:avLst/>
          </a:prstGeom>
        </p:spPr>
      </p:pic>
      <p:pic>
        <p:nvPicPr>
          <p:cNvPr id="8" name="Picture 7" descr="Text, letter&#10;&#10;Description automatically generated">
            <a:extLst>
              <a:ext uri="{FF2B5EF4-FFF2-40B4-BE49-F238E27FC236}">
                <a16:creationId xmlns:a16="http://schemas.microsoft.com/office/drawing/2014/main" id="{3843E246-6DAB-4E75-A31C-D2A85DFCB9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4422" y="1534660"/>
            <a:ext cx="2123882" cy="3026063"/>
          </a:xfrm>
          <a:prstGeom prst="rect">
            <a:avLst/>
          </a:prstGeom>
        </p:spPr>
      </p:pic>
      <p:pic>
        <p:nvPicPr>
          <p:cNvPr id="6" name="Picture 5" descr="A picture containing logo&#10;&#10;Description automatically generated">
            <a:extLst>
              <a:ext uri="{FF2B5EF4-FFF2-40B4-BE49-F238E27FC236}">
                <a16:creationId xmlns:a16="http://schemas.microsoft.com/office/drawing/2014/main" id="{2BB644F3-0E41-480A-89E9-504142B9FF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2242" y="1515264"/>
            <a:ext cx="2279413" cy="2930673"/>
          </a:xfrm>
          <a:prstGeom prst="rect">
            <a:avLst/>
          </a:prstGeom>
        </p:spPr>
      </p:pic>
      <p:pic>
        <p:nvPicPr>
          <p:cNvPr id="10" name="Picture 9" descr="Text&#10;&#10;Description automatically generated">
            <a:extLst>
              <a:ext uri="{FF2B5EF4-FFF2-40B4-BE49-F238E27FC236}">
                <a16:creationId xmlns:a16="http://schemas.microsoft.com/office/drawing/2014/main" id="{D38D936A-D000-4E1A-86CA-F741DE8998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14094" y="1500228"/>
            <a:ext cx="2320392" cy="2998356"/>
          </a:xfrm>
          <a:prstGeom prst="rect">
            <a:avLst/>
          </a:prstGeom>
        </p:spPr>
      </p:pic>
      <p:pic>
        <p:nvPicPr>
          <p:cNvPr id="12" name="Picture 11" descr="Text&#10;&#10;Description automatically generated">
            <a:extLst>
              <a:ext uri="{FF2B5EF4-FFF2-40B4-BE49-F238E27FC236}">
                <a16:creationId xmlns:a16="http://schemas.microsoft.com/office/drawing/2014/main" id="{8056671F-C22A-49C1-B7E3-1146AAC38F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5530" y="1534660"/>
            <a:ext cx="2265614" cy="2930673"/>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5CE114C-4C22-4653-AB80-8CF8526F4B1E}"/>
              </a:ext>
            </a:extLst>
          </p:cNvPr>
          <p:cNvSpPr>
            <a:spLocks noGrp="1" noChangeArrowheads="1"/>
          </p:cNvSpPr>
          <p:nvPr>
            <p:ph type="title"/>
          </p:nvPr>
        </p:nvSpPr>
        <p:spPr>
          <a:xfrm>
            <a:off x="2743200" y="685800"/>
            <a:ext cx="7391400" cy="762000"/>
          </a:xfrm>
        </p:spPr>
        <p:txBody>
          <a:bodyPr/>
          <a:lstStyle/>
          <a:p>
            <a:pPr>
              <a:lnSpc>
                <a:spcPct val="90000"/>
              </a:lnSpc>
            </a:pPr>
            <a:r>
              <a:rPr lang="en-US" altLang="en-US" sz="3700"/>
              <a:t>Capacitive Dewpoint Sensors</a:t>
            </a:r>
            <a:endParaRPr lang="en-US" altLang="en-US"/>
          </a:p>
        </p:txBody>
      </p:sp>
      <p:sp>
        <p:nvSpPr>
          <p:cNvPr id="9219" name="Rectangle 3">
            <a:extLst>
              <a:ext uri="{FF2B5EF4-FFF2-40B4-BE49-F238E27FC236}">
                <a16:creationId xmlns:a16="http://schemas.microsoft.com/office/drawing/2014/main" id="{6C278663-7AB0-48EB-9426-9457448029C5}"/>
              </a:ext>
            </a:extLst>
          </p:cNvPr>
          <p:cNvSpPr>
            <a:spLocks noGrp="1" noChangeArrowheads="1"/>
          </p:cNvSpPr>
          <p:nvPr>
            <p:ph idx="1"/>
          </p:nvPr>
        </p:nvSpPr>
        <p:spPr>
          <a:xfrm>
            <a:off x="2971800" y="1600200"/>
            <a:ext cx="7543800" cy="5029200"/>
          </a:xfrm>
        </p:spPr>
        <p:txBody>
          <a:bodyPr/>
          <a:lstStyle/>
          <a:p>
            <a:r>
              <a:rPr lang="en-US" altLang="en-US" dirty="0"/>
              <a:t>Product configurations</a:t>
            </a:r>
          </a:p>
          <a:p>
            <a:endParaRPr lang="en-US" altLang="en-US" sz="1000" dirty="0"/>
          </a:p>
          <a:p>
            <a:pPr lvl="1"/>
            <a:r>
              <a:rPr lang="en-US" altLang="en-US" dirty="0"/>
              <a:t>A dewpoint transmitter</a:t>
            </a:r>
          </a:p>
          <a:p>
            <a:pPr lvl="2"/>
            <a:r>
              <a:rPr lang="en-US" altLang="en-US" dirty="0"/>
              <a:t>Lowest cost, easiest to implement</a:t>
            </a:r>
          </a:p>
          <a:p>
            <a:pPr lvl="1"/>
            <a:endParaRPr lang="en-US" altLang="en-US" sz="1200" dirty="0"/>
          </a:p>
          <a:p>
            <a:pPr lvl="1"/>
            <a:r>
              <a:rPr lang="en-US" altLang="en-US" dirty="0"/>
              <a:t>A dewpoint hygrometer with a display</a:t>
            </a:r>
          </a:p>
          <a:p>
            <a:pPr lvl="2"/>
            <a:r>
              <a:rPr lang="en-US" altLang="en-US" dirty="0"/>
              <a:t>Gives you a local readout of measurements</a:t>
            </a:r>
          </a:p>
          <a:p>
            <a:pPr lvl="1"/>
            <a:endParaRPr lang="en-US" altLang="en-US" sz="1200" dirty="0"/>
          </a:p>
          <a:p>
            <a:pPr lvl="1"/>
            <a:r>
              <a:rPr lang="en-US" altLang="en-US" dirty="0"/>
              <a:t>A portable hygrometer</a:t>
            </a:r>
          </a:p>
          <a:p>
            <a:pPr lvl="2"/>
            <a:r>
              <a:rPr lang="en-US" altLang="en-US" dirty="0"/>
              <a:t>Allows monitoring of the air dryer, as well as the compressed air system throughout the plant</a:t>
            </a:r>
          </a:p>
        </p:txBody>
      </p:sp>
      <p:sp>
        <p:nvSpPr>
          <p:cNvPr id="4" name="Slide Number Placeholder 3">
            <a:extLst>
              <a:ext uri="{FF2B5EF4-FFF2-40B4-BE49-F238E27FC236}">
                <a16:creationId xmlns:a16="http://schemas.microsoft.com/office/drawing/2014/main" id="{0F23752E-D29B-4060-9773-45158D11B68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B42884-6955-45FF-8969-B802676894CC}"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D3B9F7C9-11E2-4E46-BAF9-4483DFC727BA}"/>
              </a:ext>
            </a:extLst>
          </p:cNvPr>
          <p:cNvSpPr>
            <a:spLocks noGrp="1" noChangeArrowheads="1"/>
          </p:cNvSpPr>
          <p:nvPr>
            <p:ph type="title"/>
          </p:nvPr>
        </p:nvSpPr>
        <p:spPr>
          <a:xfrm>
            <a:off x="2686050" y="511175"/>
            <a:ext cx="7772400" cy="871538"/>
          </a:xfrm>
        </p:spPr>
        <p:txBody>
          <a:bodyPr>
            <a:normAutofit fontScale="90000"/>
          </a:bodyPr>
          <a:lstStyle/>
          <a:p>
            <a:r>
              <a:rPr lang="en-US" altLang="en-US" sz="4000"/>
              <a:t>What instrument do you require?</a:t>
            </a:r>
            <a:endParaRPr lang="en-US" altLang="en-US"/>
          </a:p>
        </p:txBody>
      </p:sp>
      <p:sp>
        <p:nvSpPr>
          <p:cNvPr id="63491" name="Rectangle 3">
            <a:extLst>
              <a:ext uri="{FF2B5EF4-FFF2-40B4-BE49-F238E27FC236}">
                <a16:creationId xmlns:a16="http://schemas.microsoft.com/office/drawing/2014/main" id="{91AAF0AC-96C1-4A5A-B431-0352775D691C}"/>
              </a:ext>
            </a:extLst>
          </p:cNvPr>
          <p:cNvSpPr>
            <a:spLocks noGrp="1" noChangeArrowheads="1"/>
          </p:cNvSpPr>
          <p:nvPr>
            <p:ph idx="1"/>
          </p:nvPr>
        </p:nvSpPr>
        <p:spPr>
          <a:xfrm>
            <a:off x="2860676" y="1447800"/>
            <a:ext cx="7654925" cy="5238750"/>
          </a:xfrm>
        </p:spPr>
        <p:txBody>
          <a:bodyPr/>
          <a:lstStyle/>
          <a:p>
            <a:r>
              <a:rPr lang="en-US" altLang="en-US" dirty="0"/>
              <a:t>For continuous measurements</a:t>
            </a:r>
          </a:p>
          <a:p>
            <a:r>
              <a:rPr lang="en-US" altLang="en-US" dirty="0"/>
              <a:t>Installed on air dryer or downstream</a:t>
            </a:r>
          </a:p>
          <a:p>
            <a:pPr lvl="1"/>
            <a:r>
              <a:rPr lang="en-US" altLang="en-US" dirty="0"/>
              <a:t>Dewpoint transmitter</a:t>
            </a:r>
          </a:p>
          <a:p>
            <a:pPr lvl="2"/>
            <a:r>
              <a:rPr lang="en-US" altLang="en-US" dirty="0"/>
              <a:t>4-20 mA output and no display</a:t>
            </a:r>
          </a:p>
          <a:p>
            <a:pPr lvl="2"/>
            <a:r>
              <a:rPr lang="en-US" altLang="en-US" dirty="0"/>
              <a:t>Output signal wired to DCS or dryer control</a:t>
            </a:r>
          </a:p>
          <a:p>
            <a:pPr lvl="2"/>
            <a:r>
              <a:rPr lang="en-US" altLang="en-US" b="1" dirty="0"/>
              <a:t>Ceramic Dewpoint Transmitter</a:t>
            </a:r>
            <a:endParaRPr lang="en-US" altLang="en-US" dirty="0"/>
          </a:p>
          <a:p>
            <a:pPr lvl="2"/>
            <a:endParaRPr lang="en-US" altLang="en-US" dirty="0"/>
          </a:p>
          <a:p>
            <a:pPr lvl="1"/>
            <a:r>
              <a:rPr lang="en-US" altLang="en-US" dirty="0"/>
              <a:t>Hygrometer with local readout</a:t>
            </a:r>
          </a:p>
          <a:p>
            <a:pPr lvl="2"/>
            <a:r>
              <a:rPr lang="en-US" altLang="en-US" dirty="0"/>
              <a:t>Dewpoint sensor, digital display, sensor cable, power cord</a:t>
            </a:r>
          </a:p>
          <a:p>
            <a:pPr lvl="2"/>
            <a:r>
              <a:rPr lang="en-US" altLang="en-US" b="1" dirty="0"/>
              <a:t>On-Line Hygrometer</a:t>
            </a:r>
            <a:endParaRPr lang="en-US" altLang="en-US" dirty="0"/>
          </a:p>
        </p:txBody>
      </p:sp>
      <p:sp>
        <p:nvSpPr>
          <p:cNvPr id="4" name="Slide Number Placeholder 3">
            <a:extLst>
              <a:ext uri="{FF2B5EF4-FFF2-40B4-BE49-F238E27FC236}">
                <a16:creationId xmlns:a16="http://schemas.microsoft.com/office/drawing/2014/main" id="{D196C675-9211-4EDE-8F86-80F751C76E2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A6C17-712D-44BA-8019-CA7D9BA6B112}"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D0B64782-AA3A-48D5-A2B3-0541F72C2BC3}"/>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t>Kahn Instruments, Inc.</a:t>
            </a:r>
          </a:p>
        </p:txBody>
      </p:sp>
      <p:sp>
        <p:nvSpPr>
          <p:cNvPr id="10" name="Slide Number Placeholder 9">
            <a:extLst>
              <a:ext uri="{FF2B5EF4-FFF2-40B4-BE49-F238E27FC236}">
                <a16:creationId xmlns:a16="http://schemas.microsoft.com/office/drawing/2014/main" id="{3C4945A5-4C73-470D-829B-66608499420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64D8B5-C67F-4C2F-BE9B-3BC0761907B1}"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18436" name="Rectangle 2">
            <a:extLst>
              <a:ext uri="{FF2B5EF4-FFF2-40B4-BE49-F238E27FC236}">
                <a16:creationId xmlns:a16="http://schemas.microsoft.com/office/drawing/2014/main" id="{803F4559-0BD5-483E-9C38-8C872C1F78B7}"/>
              </a:ext>
            </a:extLst>
          </p:cNvPr>
          <p:cNvSpPr>
            <a:spLocks noGrp="1" noChangeArrowheads="1"/>
          </p:cNvSpPr>
          <p:nvPr>
            <p:ph type="title" idx="4294967295"/>
          </p:nvPr>
        </p:nvSpPr>
        <p:spPr>
          <a:xfrm>
            <a:off x="4343400" y="762000"/>
            <a:ext cx="7848600" cy="609600"/>
          </a:xfrm>
        </p:spPr>
        <p:txBody>
          <a:bodyPr anchor="b">
            <a:normAutofit fontScale="90000"/>
          </a:bodyPr>
          <a:lstStyle/>
          <a:p>
            <a:pPr eaLnBrk="1" hangingPunct="1"/>
            <a:r>
              <a:rPr lang="en-US" altLang="en-US" sz="3200"/>
              <a:t>Installed on the Air Dryer or Downstream</a:t>
            </a:r>
            <a:endParaRPr lang="en-US" altLang="en-US" sz="2500"/>
          </a:p>
        </p:txBody>
      </p:sp>
      <p:sp>
        <p:nvSpPr>
          <p:cNvPr id="18437" name="Rectangle 3">
            <a:extLst>
              <a:ext uri="{FF2B5EF4-FFF2-40B4-BE49-F238E27FC236}">
                <a16:creationId xmlns:a16="http://schemas.microsoft.com/office/drawing/2014/main" id="{D9C3802A-3A2E-4C08-A30F-B4EDA6B270BA}"/>
              </a:ext>
            </a:extLst>
          </p:cNvPr>
          <p:cNvSpPr>
            <a:spLocks noGrp="1" noChangeArrowheads="1"/>
          </p:cNvSpPr>
          <p:nvPr>
            <p:ph type="body" sz="half" idx="4294967295"/>
          </p:nvPr>
        </p:nvSpPr>
        <p:spPr>
          <a:xfrm>
            <a:off x="0" y="2286000"/>
            <a:ext cx="3733800" cy="4191000"/>
          </a:xfrm>
        </p:spPr>
        <p:txBody>
          <a:bodyPr>
            <a:normAutofit fontScale="85000" lnSpcReduction="20000"/>
          </a:bodyPr>
          <a:lstStyle/>
          <a:p>
            <a:r>
              <a:rPr lang="en-US" altLang="en-US" sz="1800" dirty="0"/>
              <a:t>4-20 mA analog output</a:t>
            </a:r>
          </a:p>
          <a:p>
            <a:pPr lvl="1">
              <a:buClr>
                <a:schemeClr val="tx1"/>
              </a:buClr>
              <a:buNone/>
            </a:pPr>
            <a:r>
              <a:rPr lang="en-US" altLang="en-US" sz="1800" dirty="0"/>
              <a:t>	</a:t>
            </a:r>
            <a:r>
              <a:rPr lang="en-US" altLang="en-US" sz="1400" dirty="0"/>
              <a:t>-148 to +68°Fdp range</a:t>
            </a:r>
            <a:endParaRPr lang="en-US" altLang="en-US" sz="1000" dirty="0"/>
          </a:p>
          <a:p>
            <a:r>
              <a:rPr lang="en-US" altLang="en-US" sz="1800" dirty="0"/>
              <a:t>2-Wire loop powered</a:t>
            </a:r>
          </a:p>
          <a:p>
            <a:endParaRPr lang="en-US" altLang="en-US" sz="1000" dirty="0"/>
          </a:p>
          <a:p>
            <a:r>
              <a:rPr lang="en-US" altLang="en-US" sz="1800" dirty="0"/>
              <a:t>12 to 28 VDC operating voltage</a:t>
            </a:r>
          </a:p>
          <a:p>
            <a:endParaRPr lang="en-US" altLang="en-US" sz="1000" dirty="0"/>
          </a:p>
          <a:p>
            <a:r>
              <a:rPr lang="en-US" altLang="en-US" sz="1800" dirty="0"/>
              <a:t>NEMA 4 stainless steel housing</a:t>
            </a:r>
          </a:p>
          <a:p>
            <a:endParaRPr lang="en-US" altLang="en-US" sz="1000" dirty="0"/>
          </a:p>
          <a:p>
            <a:r>
              <a:rPr lang="en-US" altLang="en-US" sz="1800" dirty="0"/>
              <a:t>6500 PSIG operating pressure</a:t>
            </a:r>
          </a:p>
          <a:p>
            <a:endParaRPr lang="en-US" altLang="en-US" sz="1000" dirty="0"/>
          </a:p>
          <a:p>
            <a:r>
              <a:rPr lang="en-US" altLang="en-US" sz="1800" dirty="0"/>
              <a:t>Simple and economical</a:t>
            </a:r>
          </a:p>
          <a:p>
            <a:endParaRPr lang="en-US" altLang="en-US" sz="1000" dirty="0"/>
          </a:p>
          <a:p>
            <a:r>
              <a:rPr lang="en-US" altLang="en-US" sz="1800" dirty="0"/>
              <a:t>NIST traceable calibration</a:t>
            </a:r>
          </a:p>
        </p:txBody>
      </p:sp>
      <p:pic>
        <p:nvPicPr>
          <p:cNvPr id="18438" name="Picture 4" descr="Easidew 2-Wire Transmitter CROPPED">
            <a:extLst>
              <a:ext uri="{FF2B5EF4-FFF2-40B4-BE49-F238E27FC236}">
                <a16:creationId xmlns:a16="http://schemas.microsoft.com/office/drawing/2014/main" id="{7B6FB645-1D07-48B0-B216-7738DB279C9B}"/>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8458202" y="2108200"/>
            <a:ext cx="2035175" cy="2438400"/>
          </a:xfrm>
          <a:ln w="28575">
            <a:solidFill>
              <a:schemeClr val="accent1"/>
            </a:solidFill>
            <a:miter lim="800000"/>
            <a:headEnd/>
            <a:tailEnd/>
          </a:ln>
        </p:spPr>
      </p:pic>
      <p:pic>
        <p:nvPicPr>
          <p:cNvPr id="18439" name="Picture 3" descr="C:\Documents and Settings\Administrator\Desktop\Sample Block\P3070006.JPG">
            <a:extLst>
              <a:ext uri="{FF2B5EF4-FFF2-40B4-BE49-F238E27FC236}">
                <a16:creationId xmlns:a16="http://schemas.microsoft.com/office/drawing/2014/main" id="{541823B2-91D9-4241-B70E-032ED7BB73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0482" t="11725" r="20482" b="27461"/>
          <a:stretch>
            <a:fillRect/>
          </a:stretch>
        </p:blipFill>
        <p:spPr bwMode="auto">
          <a:xfrm>
            <a:off x="5416549" y="3904566"/>
            <a:ext cx="1528763" cy="152400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8440" name="Rectangle 6">
            <a:extLst>
              <a:ext uri="{FF2B5EF4-FFF2-40B4-BE49-F238E27FC236}">
                <a16:creationId xmlns:a16="http://schemas.microsoft.com/office/drawing/2014/main" id="{2AF1D449-4427-4CC6-8509-FB477FCD9175}"/>
              </a:ext>
            </a:extLst>
          </p:cNvPr>
          <p:cNvSpPr>
            <a:spLocks noChangeArrowheads="1"/>
          </p:cNvSpPr>
          <p:nvPr/>
        </p:nvSpPr>
        <p:spPr bwMode="auto">
          <a:xfrm>
            <a:off x="8431698" y="4608036"/>
            <a:ext cx="19812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226" tIns="32613" rIns="65226" bIns="32613">
            <a:spAutoFit/>
          </a:bodyPr>
          <a:lstStyle>
            <a:lvl1pPr defTabSz="652463">
              <a:defRPr sz="2400">
                <a:solidFill>
                  <a:schemeClr val="tx1"/>
                </a:solidFill>
                <a:latin typeface="Arial" panose="020B0604020202020204" pitchFamily="34" charset="0"/>
              </a:defRPr>
            </a:lvl1pPr>
            <a:lvl2pPr marL="742950" indent="-285750" defTabSz="652463">
              <a:defRPr sz="2400">
                <a:solidFill>
                  <a:schemeClr val="tx1"/>
                </a:solidFill>
                <a:latin typeface="Arial" panose="020B0604020202020204" pitchFamily="34" charset="0"/>
              </a:defRPr>
            </a:lvl2pPr>
            <a:lvl3pPr marL="1143000" indent="-228600" defTabSz="652463">
              <a:defRPr sz="2400">
                <a:solidFill>
                  <a:schemeClr val="tx1"/>
                </a:solidFill>
                <a:latin typeface="Arial" panose="020B0604020202020204" pitchFamily="34" charset="0"/>
              </a:defRPr>
            </a:lvl3pPr>
            <a:lvl4pPr marL="1600200" indent="-228600" defTabSz="652463">
              <a:defRPr sz="2400">
                <a:solidFill>
                  <a:schemeClr val="tx1"/>
                </a:solidFill>
                <a:latin typeface="Arial" panose="020B0604020202020204" pitchFamily="34" charset="0"/>
              </a:defRPr>
            </a:lvl4pPr>
            <a:lvl5pPr marL="2057400" indent="-228600" defTabSz="652463">
              <a:defRPr sz="2400">
                <a:solidFill>
                  <a:schemeClr val="tx1"/>
                </a:solidFill>
                <a:latin typeface="Arial" panose="020B0604020202020204" pitchFamily="34" charset="0"/>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652463" rtl="0" eaLnBrk="1" fontAlgn="auto" latinLnBrk="0" hangingPunct="1">
              <a:lnSpc>
                <a:spcPct val="100000"/>
              </a:lnSpc>
              <a:spcBef>
                <a:spcPts val="0"/>
              </a:spcBef>
              <a:spcAft>
                <a:spcPts val="0"/>
              </a:spcAft>
              <a:buClrTx/>
              <a:buSzTx/>
              <a:buFontTx/>
              <a:buNone/>
              <a:tabLst/>
              <a:defRPr/>
            </a:pPr>
            <a:r>
              <a:rPr kumimoji="0" lang="en-US" altLang="en-US" sz="15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Easidew</a:t>
            </a:r>
            <a:r>
              <a:rPr kumimoji="0" lang="en-US" altLang="en-US" sz="15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Transmitter</a:t>
            </a:r>
            <a:endParaRPr kumimoji="0" lang="en-US" altLang="en-US" sz="1200" b="0" i="1"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442" name="Text Box 8">
            <a:extLst>
              <a:ext uri="{FF2B5EF4-FFF2-40B4-BE49-F238E27FC236}">
                <a16:creationId xmlns:a16="http://schemas.microsoft.com/office/drawing/2014/main" id="{A5DBC55A-E2B2-427F-944E-AD1ED146D6D4}"/>
              </a:ext>
            </a:extLst>
          </p:cNvPr>
          <p:cNvSpPr txBox="1">
            <a:spLocks noChangeArrowheads="1"/>
          </p:cNvSpPr>
          <p:nvPr/>
        </p:nvSpPr>
        <p:spPr bwMode="auto">
          <a:xfrm>
            <a:off x="2654570" y="1676400"/>
            <a:ext cx="4590511" cy="435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26" tIns="32613" rIns="65226" bIns="32613">
            <a:spAutoFit/>
          </a:bodyPr>
          <a:lstStyle>
            <a:lvl1pPr defTabSz="652463">
              <a:defRPr sz="2400">
                <a:solidFill>
                  <a:schemeClr val="tx1"/>
                </a:solidFill>
                <a:latin typeface="Arial" panose="020B0604020202020204" pitchFamily="34" charset="0"/>
              </a:defRPr>
            </a:lvl1pPr>
            <a:lvl2pPr marL="742950" indent="-285750" defTabSz="652463">
              <a:defRPr sz="2400">
                <a:solidFill>
                  <a:schemeClr val="tx1"/>
                </a:solidFill>
                <a:latin typeface="Arial" panose="020B0604020202020204" pitchFamily="34" charset="0"/>
              </a:defRPr>
            </a:lvl2pPr>
            <a:lvl3pPr marL="1143000" indent="-228600" defTabSz="652463">
              <a:defRPr sz="2400">
                <a:solidFill>
                  <a:schemeClr val="tx1"/>
                </a:solidFill>
                <a:latin typeface="Arial" panose="020B0604020202020204" pitchFamily="34" charset="0"/>
              </a:defRPr>
            </a:lvl3pPr>
            <a:lvl4pPr marL="1600200" indent="-228600" defTabSz="652463">
              <a:defRPr sz="2400">
                <a:solidFill>
                  <a:schemeClr val="tx1"/>
                </a:solidFill>
                <a:latin typeface="Arial" panose="020B0604020202020204" pitchFamily="34" charset="0"/>
              </a:defRPr>
            </a:lvl4pPr>
            <a:lvl5pPr marL="2057400" indent="-228600" defTabSz="652463">
              <a:defRPr sz="2400">
                <a:solidFill>
                  <a:schemeClr val="tx1"/>
                </a:solidFill>
                <a:latin typeface="Arial" panose="020B0604020202020204" pitchFamily="34" charset="0"/>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652463" rtl="0" eaLnBrk="1" fontAlgn="auto" latinLnBrk="0" hangingPunct="1">
              <a:lnSpc>
                <a:spcPct val="100000"/>
              </a:lnSpc>
              <a:spcBef>
                <a:spcPts val="0"/>
              </a:spcBef>
              <a:spcAft>
                <a:spcPts val="0"/>
              </a:spcAft>
              <a:buClrTx/>
              <a:buSzTx/>
              <a:buFontTx/>
              <a:buNone/>
              <a:tabLst/>
              <a:defRPr/>
            </a:pPr>
            <a:r>
              <a:rPr kumimoji="0" lang="en-US" altLang="en-US" sz="2400" b="1"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Ceramic Dewpoint Transmitter</a:t>
            </a:r>
            <a:endParaRPr kumimoji="0" lang="en-US" alt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443" name="Text Box 11">
            <a:extLst>
              <a:ext uri="{FF2B5EF4-FFF2-40B4-BE49-F238E27FC236}">
                <a16:creationId xmlns:a16="http://schemas.microsoft.com/office/drawing/2014/main" id="{176A9956-9C31-44B6-AFEF-5643A6F19D70}"/>
              </a:ext>
            </a:extLst>
          </p:cNvPr>
          <p:cNvSpPr txBox="1">
            <a:spLocks noChangeArrowheads="1"/>
          </p:cNvSpPr>
          <p:nvPr/>
        </p:nvSpPr>
        <p:spPr bwMode="auto">
          <a:xfrm>
            <a:off x="5571628" y="5465629"/>
            <a:ext cx="1218603"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500" b="0" i="1" u="none" strike="noStrike" kern="1200" cap="none" spc="0" normalizeH="0" baseline="0" noProof="0" dirty="0">
                <a:ln>
                  <a:noFill/>
                </a:ln>
                <a:solidFill>
                  <a:prstClr val="black"/>
                </a:solidFill>
                <a:effectLst/>
                <a:uLnTx/>
                <a:uFillTx/>
                <a:latin typeface="Tw Cen MT" panose="020B0602020104020603"/>
                <a:ea typeface="+mn-ea"/>
                <a:cs typeface="+mn-cs"/>
              </a:rPr>
              <a:t>Sample Block</a:t>
            </a:r>
            <a:endParaRPr kumimoji="0" lang="en-US" altLang="en-US"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5B44C22C-ED56-40A5-898A-2ED96C41700D}"/>
              </a:ext>
            </a:extLst>
          </p:cNvPr>
          <p:cNvSpPr>
            <a:spLocks noGrp="1" noChangeArrowheads="1"/>
          </p:cNvSpPr>
          <p:nvPr>
            <p:ph type="title"/>
          </p:nvPr>
        </p:nvSpPr>
        <p:spPr>
          <a:xfrm>
            <a:off x="1980169" y="463829"/>
            <a:ext cx="8443909" cy="741363"/>
          </a:xfrm>
        </p:spPr>
        <p:txBody>
          <a:bodyPr>
            <a:normAutofit/>
          </a:bodyPr>
          <a:lstStyle/>
          <a:p>
            <a:r>
              <a:rPr lang="en-US" altLang="en-US" sz="3200" dirty="0"/>
              <a:t>Installed on the Air Dryer or Downstream</a:t>
            </a:r>
            <a:endParaRPr lang="en-US" altLang="en-US" sz="7200" dirty="0"/>
          </a:p>
        </p:txBody>
      </p:sp>
      <p:pic>
        <p:nvPicPr>
          <p:cNvPr id="61447" name="Picture 7">
            <a:extLst>
              <a:ext uri="{FF2B5EF4-FFF2-40B4-BE49-F238E27FC236}">
                <a16:creationId xmlns:a16="http://schemas.microsoft.com/office/drawing/2014/main" id="{FB955FC2-D8CA-4B51-8174-0DE7C066A5ED}"/>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01600" y="4271962"/>
            <a:ext cx="2271713" cy="2205038"/>
          </a:xfrm>
          <a:ln w="15875">
            <a:solidFill>
              <a:schemeClr val="accent1"/>
            </a:solidFill>
            <a:miter lim="800000"/>
            <a:headEnd/>
            <a:tailEnd/>
          </a:ln>
        </p:spPr>
      </p:pic>
      <p:sp>
        <p:nvSpPr>
          <p:cNvPr id="61443" name="Rectangle 3">
            <a:extLst>
              <a:ext uri="{FF2B5EF4-FFF2-40B4-BE49-F238E27FC236}">
                <a16:creationId xmlns:a16="http://schemas.microsoft.com/office/drawing/2014/main" id="{9BA870D2-1AFE-47F6-A10F-0E216713D126}"/>
              </a:ext>
            </a:extLst>
          </p:cNvPr>
          <p:cNvSpPr>
            <a:spLocks noGrp="1" noChangeArrowheads="1"/>
          </p:cNvSpPr>
          <p:nvPr>
            <p:ph type="body" sz="half" idx="2"/>
          </p:nvPr>
        </p:nvSpPr>
        <p:spPr>
          <a:xfrm>
            <a:off x="6372225" y="2327275"/>
            <a:ext cx="4127500" cy="3970338"/>
          </a:xfrm>
        </p:spPr>
        <p:txBody>
          <a:bodyPr>
            <a:normAutofit fontScale="92500" lnSpcReduction="10000"/>
          </a:bodyPr>
          <a:lstStyle/>
          <a:p>
            <a:r>
              <a:rPr lang="en-US" altLang="en-US" sz="2200" b="1" dirty="0"/>
              <a:t>On-Line Hygrometer</a:t>
            </a:r>
            <a:endParaRPr lang="en-US" altLang="en-US" sz="2200" dirty="0"/>
          </a:p>
          <a:p>
            <a:pPr lvl="1"/>
            <a:r>
              <a:rPr lang="en-US" altLang="en-US" sz="2000" dirty="0"/>
              <a:t>Dewpoint sensor </a:t>
            </a:r>
          </a:p>
          <a:p>
            <a:pPr lvl="1"/>
            <a:r>
              <a:rPr lang="en-US" altLang="en-US" sz="2000" dirty="0"/>
              <a:t>Digital display</a:t>
            </a:r>
          </a:p>
          <a:p>
            <a:pPr lvl="1"/>
            <a:r>
              <a:rPr lang="en-US" altLang="en-US" sz="2000" dirty="0"/>
              <a:t>6-ft long sensor cable</a:t>
            </a:r>
          </a:p>
          <a:p>
            <a:pPr lvl="1"/>
            <a:r>
              <a:rPr lang="en-US" altLang="en-US" sz="2000" dirty="0"/>
              <a:t>Power cord for 120 VAC</a:t>
            </a:r>
          </a:p>
          <a:p>
            <a:pPr lvl="1"/>
            <a:r>
              <a:rPr lang="en-US" altLang="en-US" sz="2000" dirty="0"/>
              <a:t>-148 to +68°Fdp range</a:t>
            </a:r>
          </a:p>
          <a:p>
            <a:pPr lvl="1"/>
            <a:r>
              <a:rPr lang="en-US" altLang="en-US" sz="2000" dirty="0"/>
              <a:t>4-20 mA analog output</a:t>
            </a:r>
          </a:p>
          <a:p>
            <a:pPr lvl="1"/>
            <a:r>
              <a:rPr lang="en-US" altLang="en-US" sz="2000" dirty="0"/>
              <a:t>Programmable alarm relays</a:t>
            </a:r>
          </a:p>
          <a:p>
            <a:pPr lvl="1"/>
            <a:r>
              <a:rPr lang="en-US" altLang="en-US" sz="2000" dirty="0"/>
              <a:t>Optional NEMA 4 enclosure for display</a:t>
            </a:r>
          </a:p>
        </p:txBody>
      </p:sp>
      <p:sp>
        <p:nvSpPr>
          <p:cNvPr id="11" name="Slide Number Placeholder 10">
            <a:extLst>
              <a:ext uri="{FF2B5EF4-FFF2-40B4-BE49-F238E27FC236}">
                <a16:creationId xmlns:a16="http://schemas.microsoft.com/office/drawing/2014/main" id="{5CA0B417-4AD3-4C29-AC2F-8E75A4ECB2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F37D3-1371-4654-991A-FD314D1AE8CD}"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1445" name="Text Box 5">
            <a:extLst>
              <a:ext uri="{FF2B5EF4-FFF2-40B4-BE49-F238E27FC236}">
                <a16:creationId xmlns:a16="http://schemas.microsoft.com/office/drawing/2014/main" id="{6A5502D0-C9B9-40BB-88A5-ECD47D20C1B2}"/>
              </a:ext>
            </a:extLst>
          </p:cNvPr>
          <p:cNvSpPr txBox="1">
            <a:spLocks noChangeArrowheads="1"/>
          </p:cNvSpPr>
          <p:nvPr/>
        </p:nvSpPr>
        <p:spPr bwMode="auto">
          <a:xfrm>
            <a:off x="0" y="6523961"/>
            <a:ext cx="3725068" cy="334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869950" rtl="0" eaLnBrk="1" fontAlgn="auto" latinLnBrk="0" hangingPunct="1">
              <a:lnSpc>
                <a:spcPct val="100000"/>
              </a:lnSpc>
              <a:spcBef>
                <a:spcPts val="0"/>
              </a:spcBef>
              <a:spcAft>
                <a:spcPts val="0"/>
              </a:spcAft>
              <a:buClrTx/>
              <a:buSzTx/>
              <a:buFontTx/>
              <a:buNone/>
              <a:tabLst/>
              <a:defRPr/>
            </a:pPr>
            <a:r>
              <a:rPr kumimoji="0" lang="en-US" altLang="en-US" sz="16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Cermet II Display in NEMA 4 enclosure</a:t>
            </a:r>
            <a:endParaRPr kumimoji="0" lang="en-US" altLang="en-US" sz="1700" b="0" i="1"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446" name="Text Box 6">
            <a:extLst>
              <a:ext uri="{FF2B5EF4-FFF2-40B4-BE49-F238E27FC236}">
                <a16:creationId xmlns:a16="http://schemas.microsoft.com/office/drawing/2014/main" id="{17FF905A-DC9A-4C9F-B7F5-AAB2B4D15E19}"/>
              </a:ext>
            </a:extLst>
          </p:cNvPr>
          <p:cNvSpPr txBox="1">
            <a:spLocks noChangeArrowheads="1"/>
          </p:cNvSpPr>
          <p:nvPr/>
        </p:nvSpPr>
        <p:spPr bwMode="auto">
          <a:xfrm>
            <a:off x="5691707" y="1600200"/>
            <a:ext cx="4888463" cy="518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869950" rtl="0" eaLnBrk="1" fontAlgn="auto" latinLnBrk="0" hangingPunct="1">
              <a:lnSpc>
                <a:spcPct val="100000"/>
              </a:lnSpc>
              <a:spcBef>
                <a:spcPts val="0"/>
              </a:spcBef>
              <a:spcAft>
                <a:spcPts val="0"/>
              </a:spcAft>
              <a:buClrTx/>
              <a:buSzTx/>
              <a:buFontTx/>
              <a:buNone/>
              <a:tabLst/>
              <a:defRPr/>
            </a:pPr>
            <a:r>
              <a:rPr kumimoji="0" lang="en-US" altLang="en-US" sz="2800" b="1" i="1" u="none" strike="noStrike" kern="1200" cap="none" spc="0" normalizeH="0" baseline="0" noProof="0">
                <a:ln>
                  <a:noFill/>
                </a:ln>
                <a:solidFill>
                  <a:prstClr val="black"/>
                </a:solidFill>
                <a:effectLst/>
                <a:uLnTx/>
                <a:uFillTx/>
                <a:latin typeface="Arial" panose="020B0604020202020204" pitchFamily="34" charset="0"/>
                <a:ea typeface="+mn-ea"/>
                <a:cs typeface="+mn-cs"/>
              </a:rPr>
              <a:t>If a local display is required</a:t>
            </a:r>
            <a:endParaRPr kumimoji="0" lang="en-US" altLang="en-US" sz="3600" b="0" i="1"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61448" name="Picture 3" descr="C:\Documents and Settings\Administrator\Desktop\Sample Block\P3070006.JPG">
            <a:extLst>
              <a:ext uri="{FF2B5EF4-FFF2-40B4-BE49-F238E27FC236}">
                <a16:creationId xmlns:a16="http://schemas.microsoft.com/office/drawing/2014/main" id="{79DB90B1-E2A5-4A12-8B83-EA5CCED3C2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0482" t="11725" r="20482" b="27461"/>
          <a:stretch>
            <a:fillRect/>
          </a:stretch>
        </p:blipFill>
        <p:spPr bwMode="auto">
          <a:xfrm>
            <a:off x="4538579" y="5068752"/>
            <a:ext cx="1209675" cy="1219200"/>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1449" name="Text Box 9">
            <a:extLst>
              <a:ext uri="{FF2B5EF4-FFF2-40B4-BE49-F238E27FC236}">
                <a16:creationId xmlns:a16="http://schemas.microsoft.com/office/drawing/2014/main" id="{9A5BBA75-0A4F-4276-9D22-20A471E7E0CE}"/>
              </a:ext>
            </a:extLst>
          </p:cNvPr>
          <p:cNvSpPr txBox="1">
            <a:spLocks noChangeArrowheads="1"/>
          </p:cNvSpPr>
          <p:nvPr/>
        </p:nvSpPr>
        <p:spPr bwMode="auto">
          <a:xfrm>
            <a:off x="4634862" y="6418497"/>
            <a:ext cx="1113392" cy="272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86995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Sample Block</a:t>
            </a:r>
            <a:endParaRPr kumimoji="0" lang="en-US" altLang="en-US" sz="1200" b="1" i="1"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450" name="Text Box 10">
            <a:extLst>
              <a:ext uri="{FF2B5EF4-FFF2-40B4-BE49-F238E27FC236}">
                <a16:creationId xmlns:a16="http://schemas.microsoft.com/office/drawing/2014/main" id="{63CD9133-0CB2-4E36-B88B-41346A3A73B9}"/>
              </a:ext>
            </a:extLst>
          </p:cNvPr>
          <p:cNvSpPr txBox="1">
            <a:spLocks noChangeArrowheads="1"/>
          </p:cNvSpPr>
          <p:nvPr/>
        </p:nvSpPr>
        <p:spPr bwMode="auto">
          <a:xfrm>
            <a:off x="2742446" y="4034771"/>
            <a:ext cx="179613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600" b="0" i="1" u="none" strike="noStrike" kern="1200" cap="none" spc="0" normalizeH="0" baseline="0" noProof="0" dirty="0" err="1">
                <a:ln>
                  <a:noFill/>
                </a:ln>
                <a:solidFill>
                  <a:prstClr val="black"/>
                </a:solidFill>
                <a:effectLst/>
                <a:uLnTx/>
                <a:uFillTx/>
                <a:latin typeface="Tw Cen MT" panose="020B0602020104020603"/>
                <a:ea typeface="+mn-ea"/>
                <a:cs typeface="+mn-cs"/>
              </a:rPr>
              <a:t>Easidew</a:t>
            </a:r>
            <a:r>
              <a:rPr kumimoji="0" lang="en-US" altLang="en-US" sz="1600" b="0" i="1" u="none" strike="noStrike" kern="1200" cap="none" spc="0" normalizeH="0" baseline="0" noProof="0" dirty="0">
                <a:ln>
                  <a:noFill/>
                </a:ln>
                <a:solidFill>
                  <a:prstClr val="black"/>
                </a:solidFill>
                <a:effectLst/>
                <a:uLnTx/>
                <a:uFillTx/>
                <a:latin typeface="Tw Cen MT" panose="020B0602020104020603"/>
                <a:ea typeface="+mn-ea"/>
                <a:cs typeface="+mn-cs"/>
              </a:rPr>
              <a:t> Hygrometer</a:t>
            </a:r>
            <a:endParaRPr kumimoji="0" lang="en-US" altLang="en-US" sz="16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pic>
        <p:nvPicPr>
          <p:cNvPr id="2" name="Picture 2">
            <a:extLst>
              <a:ext uri="{FF2B5EF4-FFF2-40B4-BE49-F238E27FC236}">
                <a16:creationId xmlns:a16="http://schemas.microsoft.com/office/drawing/2014/main" id="{15D77888-85BB-4BCB-B107-8C322E6A0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2534" y="1442383"/>
            <a:ext cx="3267075"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007BB0FC-3B72-4136-A2F7-C3AC9A239D8F}"/>
              </a:ext>
            </a:extLst>
          </p:cNvPr>
          <p:cNvSpPr>
            <a:spLocks noGrp="1" noChangeArrowheads="1"/>
          </p:cNvSpPr>
          <p:nvPr>
            <p:ph type="title"/>
          </p:nvPr>
        </p:nvSpPr>
        <p:spPr>
          <a:xfrm>
            <a:off x="2667000" y="609600"/>
            <a:ext cx="7677150" cy="876300"/>
          </a:xfrm>
        </p:spPr>
        <p:txBody>
          <a:bodyPr>
            <a:normAutofit fontScale="90000"/>
          </a:bodyPr>
          <a:lstStyle/>
          <a:p>
            <a:r>
              <a:rPr lang="en-US" altLang="en-US" sz="4000"/>
              <a:t>What instrument do you require?</a:t>
            </a:r>
            <a:endParaRPr lang="en-US" altLang="en-US"/>
          </a:p>
        </p:txBody>
      </p:sp>
      <p:sp>
        <p:nvSpPr>
          <p:cNvPr id="60419" name="Rectangle 3">
            <a:extLst>
              <a:ext uri="{FF2B5EF4-FFF2-40B4-BE49-F238E27FC236}">
                <a16:creationId xmlns:a16="http://schemas.microsoft.com/office/drawing/2014/main" id="{D1CE9DBC-53B7-488E-B141-30438CBBD890}"/>
              </a:ext>
            </a:extLst>
          </p:cNvPr>
          <p:cNvSpPr>
            <a:spLocks noGrp="1" noChangeArrowheads="1"/>
          </p:cNvSpPr>
          <p:nvPr>
            <p:ph idx="1"/>
          </p:nvPr>
        </p:nvSpPr>
        <p:spPr>
          <a:xfrm>
            <a:off x="2819400" y="1524000"/>
            <a:ext cx="7543800" cy="5181600"/>
          </a:xfrm>
        </p:spPr>
        <p:txBody>
          <a:bodyPr/>
          <a:lstStyle/>
          <a:p>
            <a:r>
              <a:rPr lang="en-US" altLang="en-US" dirty="0"/>
              <a:t>For spot-check measurements:</a:t>
            </a:r>
          </a:p>
          <a:p>
            <a:endParaRPr lang="en-US" altLang="en-US" sz="900" dirty="0"/>
          </a:p>
          <a:p>
            <a:pPr lvl="1"/>
            <a:r>
              <a:rPr lang="en-US" altLang="en-US" dirty="0"/>
              <a:t>A hand-held, battery-operated, portable hygrometer:</a:t>
            </a:r>
          </a:p>
          <a:p>
            <a:pPr lvl="1"/>
            <a:endParaRPr lang="en-US" altLang="en-US" sz="900" dirty="0"/>
          </a:p>
          <a:p>
            <a:pPr lvl="2"/>
            <a:r>
              <a:rPr lang="en-US" altLang="en-US" b="1" dirty="0"/>
              <a:t>Portable Hygrometer</a:t>
            </a:r>
          </a:p>
          <a:p>
            <a:pPr lvl="2" eaLnBrk="1" hangingPunct="1">
              <a:lnSpc>
                <a:spcPct val="80000"/>
              </a:lnSpc>
            </a:pPr>
            <a:endParaRPr lang="en-US" altLang="en-US" sz="1200" b="1" dirty="0"/>
          </a:p>
          <a:p>
            <a:pPr lvl="2" eaLnBrk="1" hangingPunct="1">
              <a:lnSpc>
                <a:spcPct val="80000"/>
              </a:lnSpc>
            </a:pPr>
            <a:r>
              <a:rPr lang="en-US" altLang="en-US" b="1" dirty="0"/>
              <a:t>Portable Hygrometer with data logging</a:t>
            </a:r>
            <a:endParaRPr lang="en-US" altLang="en-US" dirty="0"/>
          </a:p>
          <a:p>
            <a:pPr lvl="1"/>
            <a:endParaRPr lang="en-US" altLang="en-US" sz="1200" dirty="0"/>
          </a:p>
          <a:p>
            <a:pPr lvl="1"/>
            <a:r>
              <a:rPr lang="en-US" altLang="en-US" dirty="0"/>
              <a:t>Verify air dryer performance</a:t>
            </a:r>
          </a:p>
          <a:p>
            <a:pPr lvl="1"/>
            <a:endParaRPr lang="en-US" altLang="en-US" sz="800" dirty="0"/>
          </a:p>
          <a:p>
            <a:pPr lvl="1"/>
            <a:r>
              <a:rPr lang="en-US" altLang="en-US" dirty="0"/>
              <a:t>Check the accuracy of the dewpoint sensor installed on the dryer or elsewhere</a:t>
            </a:r>
          </a:p>
          <a:p>
            <a:pPr lvl="1"/>
            <a:endParaRPr lang="en-US" altLang="en-US" sz="800" dirty="0"/>
          </a:p>
          <a:p>
            <a:pPr lvl="1"/>
            <a:r>
              <a:rPr lang="en-US" altLang="en-US" dirty="0"/>
              <a:t>Monitor the compressed air system throughout the plant</a:t>
            </a:r>
          </a:p>
        </p:txBody>
      </p:sp>
      <p:sp>
        <p:nvSpPr>
          <p:cNvPr id="4" name="Footer Placeholder 3">
            <a:extLst>
              <a:ext uri="{FF2B5EF4-FFF2-40B4-BE49-F238E27FC236}">
                <a16:creationId xmlns:a16="http://schemas.microsoft.com/office/drawing/2014/main" id="{A08144C8-B6F9-41FA-B708-510E07C39A2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t>Kahn Instruments, Inc.</a:t>
            </a:r>
          </a:p>
        </p:txBody>
      </p:sp>
      <p:sp>
        <p:nvSpPr>
          <p:cNvPr id="5" name="Slide Number Placeholder 4">
            <a:extLst>
              <a:ext uri="{FF2B5EF4-FFF2-40B4-BE49-F238E27FC236}">
                <a16:creationId xmlns:a16="http://schemas.microsoft.com/office/drawing/2014/main" id="{43608DC1-528D-48F5-AEFF-4A71D0478F5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038042-6952-4F81-BAAC-A984C58BEF12}"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DEBE4BC-FDEC-4627-947C-82BE213AF0CB}"/>
              </a:ext>
            </a:extLst>
          </p:cNvPr>
          <p:cNvSpPr>
            <a:spLocks noGrp="1" noChangeArrowheads="1"/>
          </p:cNvSpPr>
          <p:nvPr>
            <p:ph type="title"/>
          </p:nvPr>
        </p:nvSpPr>
        <p:spPr>
          <a:xfrm>
            <a:off x="3352800" y="457200"/>
            <a:ext cx="6858000" cy="1138238"/>
          </a:xfrm>
        </p:spPr>
        <p:txBody>
          <a:bodyPr>
            <a:normAutofit fontScale="90000"/>
          </a:bodyPr>
          <a:lstStyle/>
          <a:p>
            <a:r>
              <a:rPr lang="en-US" altLang="en-US" sz="3200"/>
              <a:t>Hand-held, Portable Instruments</a:t>
            </a:r>
            <a:br>
              <a:rPr lang="en-US" altLang="en-US" sz="3200"/>
            </a:br>
            <a:r>
              <a:rPr lang="en-US" altLang="en-US" sz="3200"/>
              <a:t>At or Downstream of the Air Dryer</a:t>
            </a:r>
            <a:endParaRPr lang="en-US" altLang="en-US"/>
          </a:p>
        </p:txBody>
      </p:sp>
      <p:pic>
        <p:nvPicPr>
          <p:cNvPr id="24579" name="Picture 3">
            <a:extLst>
              <a:ext uri="{FF2B5EF4-FFF2-40B4-BE49-F238E27FC236}">
                <a16:creationId xmlns:a16="http://schemas.microsoft.com/office/drawing/2014/main" id="{CEC6E080-F9C1-49F9-8127-053B45F9E81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2808" t="2774"/>
          <a:stretch>
            <a:fillRect/>
          </a:stretch>
        </p:blipFill>
        <p:spPr>
          <a:xfrm>
            <a:off x="2667000" y="2057401"/>
            <a:ext cx="3022600" cy="3503613"/>
          </a:xfrm>
          <a:ln w="15875">
            <a:solidFill>
              <a:schemeClr val="accent1"/>
            </a:solidFill>
            <a:miter lim="800000"/>
            <a:headEnd/>
            <a:tailEnd/>
          </a:ln>
        </p:spPr>
      </p:pic>
      <p:sp>
        <p:nvSpPr>
          <p:cNvPr id="24580" name="Rectangle 4">
            <a:extLst>
              <a:ext uri="{FF2B5EF4-FFF2-40B4-BE49-F238E27FC236}">
                <a16:creationId xmlns:a16="http://schemas.microsoft.com/office/drawing/2014/main" id="{8B42325F-EADA-442F-9C90-CA0B2B1FCAF6}"/>
              </a:ext>
            </a:extLst>
          </p:cNvPr>
          <p:cNvSpPr>
            <a:spLocks noGrp="1" noChangeArrowheads="1"/>
          </p:cNvSpPr>
          <p:nvPr>
            <p:ph type="body" sz="half" idx="2"/>
          </p:nvPr>
        </p:nvSpPr>
        <p:spPr>
          <a:xfrm>
            <a:off x="6248400" y="2514600"/>
            <a:ext cx="4267200" cy="3962400"/>
          </a:xfrm>
        </p:spPr>
        <p:txBody>
          <a:bodyPr>
            <a:normAutofit fontScale="70000" lnSpcReduction="20000"/>
          </a:bodyPr>
          <a:lstStyle/>
          <a:p>
            <a:r>
              <a:rPr lang="en-US" altLang="en-US" sz="1800" dirty="0"/>
              <a:t>Internal or external dewpoint sensor</a:t>
            </a:r>
          </a:p>
          <a:p>
            <a:r>
              <a:rPr lang="en-US" altLang="en-US" sz="1800" dirty="0"/>
              <a:t>-148 to +68°Fdp</a:t>
            </a:r>
          </a:p>
          <a:p>
            <a:r>
              <a:rPr lang="en-US" altLang="en-US" sz="1800" dirty="0"/>
              <a:t>Extremely fast measurements</a:t>
            </a:r>
          </a:p>
          <a:p>
            <a:r>
              <a:rPr lang="en-US" altLang="en-US" sz="1800" dirty="0"/>
              <a:t>°</a:t>
            </a:r>
            <a:r>
              <a:rPr lang="en-US" altLang="en-US" sz="1800" dirty="0" err="1"/>
              <a:t>Fdp</a:t>
            </a:r>
            <a:r>
              <a:rPr lang="en-US" altLang="en-US" sz="1800" dirty="0"/>
              <a:t>, °</a:t>
            </a:r>
            <a:r>
              <a:rPr lang="en-US" altLang="en-US" sz="1800" dirty="0" err="1"/>
              <a:t>Cdp</a:t>
            </a:r>
            <a:r>
              <a:rPr lang="en-US" altLang="en-US" sz="1800" dirty="0"/>
              <a:t>, </a:t>
            </a:r>
            <a:r>
              <a:rPr lang="en-US" altLang="en-US" sz="1800" dirty="0" err="1"/>
              <a:t>PPMv</a:t>
            </a:r>
            <a:r>
              <a:rPr lang="en-US" altLang="en-US" sz="1800" dirty="0"/>
              <a:t>, </a:t>
            </a:r>
            <a:r>
              <a:rPr lang="en-US" altLang="en-US" sz="1800" dirty="0" err="1"/>
              <a:t>PPMw</a:t>
            </a:r>
            <a:endParaRPr lang="en-US" altLang="en-US" sz="1800" dirty="0"/>
          </a:p>
          <a:p>
            <a:r>
              <a:rPr lang="en-US" altLang="en-US" sz="1800" dirty="0"/>
              <a:t>Data log up to 320,000 points</a:t>
            </a:r>
          </a:p>
          <a:p>
            <a:r>
              <a:rPr lang="en-US" altLang="en-US" sz="1800" dirty="0" err="1"/>
              <a:t>BlueTooth</a:t>
            </a:r>
            <a:r>
              <a:rPr lang="en-US" altLang="en-US" sz="1800" dirty="0"/>
              <a:t> wireless data upload</a:t>
            </a:r>
          </a:p>
          <a:p>
            <a:r>
              <a:rPr lang="en-US" altLang="en-US" sz="1800" dirty="0"/>
              <a:t>Backlit display</a:t>
            </a:r>
          </a:p>
          <a:p>
            <a:r>
              <a:rPr lang="en-US" altLang="en-US" sz="1800" dirty="0" err="1"/>
              <a:t>NimH</a:t>
            </a:r>
            <a:r>
              <a:rPr lang="en-US" altLang="en-US" sz="1800" dirty="0"/>
              <a:t> battery -- 48 hour usage</a:t>
            </a:r>
          </a:p>
          <a:p>
            <a:r>
              <a:rPr lang="en-US" altLang="en-US" sz="1800" dirty="0"/>
              <a:t>Pressures to 5000 PSIG</a:t>
            </a:r>
          </a:p>
          <a:p>
            <a:r>
              <a:rPr lang="en-US" altLang="en-US" sz="1800" dirty="0"/>
              <a:t>Durable NEMA 4 industrial design</a:t>
            </a:r>
          </a:p>
          <a:p>
            <a:r>
              <a:rPr lang="en-US" altLang="en-US" sz="1800" dirty="0"/>
              <a:t>Easy to handle and operate</a:t>
            </a:r>
          </a:p>
          <a:p>
            <a:r>
              <a:rPr lang="en-US" altLang="en-US" sz="1800" dirty="0"/>
              <a:t>NIST traceable calibration</a:t>
            </a:r>
          </a:p>
        </p:txBody>
      </p:sp>
      <p:sp>
        <p:nvSpPr>
          <p:cNvPr id="9" name="Slide Number Placeholder 8">
            <a:extLst>
              <a:ext uri="{FF2B5EF4-FFF2-40B4-BE49-F238E27FC236}">
                <a16:creationId xmlns:a16="http://schemas.microsoft.com/office/drawing/2014/main" id="{19A4EC1F-FE4C-4123-A705-71AB0EB7C1E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3DCF35-57F3-4F14-B62C-B3C87B0DC3F8}"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24581" name="Text Box 5">
            <a:extLst>
              <a:ext uri="{FF2B5EF4-FFF2-40B4-BE49-F238E27FC236}">
                <a16:creationId xmlns:a16="http://schemas.microsoft.com/office/drawing/2014/main" id="{8D8202AD-4D4D-45F8-B6D8-AF44EE090C42}"/>
              </a:ext>
            </a:extLst>
          </p:cNvPr>
          <p:cNvSpPr txBox="1">
            <a:spLocks noChangeArrowheads="1"/>
          </p:cNvSpPr>
          <p:nvPr/>
        </p:nvSpPr>
        <p:spPr bwMode="auto">
          <a:xfrm>
            <a:off x="1501079" y="5791201"/>
            <a:ext cx="4811519" cy="457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869950" rtl="0" eaLnBrk="1" fontAlgn="auto" latinLnBrk="0" hangingPunct="1">
              <a:lnSpc>
                <a:spcPct val="100000"/>
              </a:lnSpc>
              <a:spcBef>
                <a:spcPts val="0"/>
              </a:spcBef>
              <a:spcAft>
                <a:spcPts val="0"/>
              </a:spcAft>
              <a:buClrTx/>
              <a:buSzTx/>
              <a:buFontTx/>
              <a:buNone/>
              <a:tabLst/>
              <a:defRPr/>
            </a:pPr>
            <a:r>
              <a:rPr kumimoji="0" lang="en-US" altLang="en-US" sz="2400" b="1" i="1" u="none" strike="noStrike" kern="1200" cap="none" spc="0" normalizeH="0" baseline="0" noProof="0" dirty="0" err="1">
                <a:ln>
                  <a:noFill/>
                </a:ln>
                <a:solidFill>
                  <a:srgbClr val="274FA4"/>
                </a:solidFill>
                <a:effectLst/>
                <a:uLnTx/>
                <a:uFillTx/>
                <a:latin typeface="Arial" panose="020B0604020202020204" pitchFamily="34" charset="0"/>
                <a:ea typeface="+mn-ea"/>
                <a:cs typeface="+mn-cs"/>
              </a:rPr>
              <a:t>HygroPort</a:t>
            </a:r>
            <a:r>
              <a:rPr kumimoji="0" lang="en-US" altLang="en-US" sz="2400" b="1" i="1" u="none" strike="noStrike" kern="1200" cap="none" spc="0" normalizeH="0" baseline="0" noProof="0" dirty="0">
                <a:ln>
                  <a:noFill/>
                </a:ln>
                <a:solidFill>
                  <a:srgbClr val="274FA4"/>
                </a:solidFill>
                <a:effectLst/>
                <a:uLnTx/>
                <a:uFillTx/>
                <a:latin typeface="Arial" panose="020B0604020202020204" pitchFamily="34" charset="0"/>
                <a:ea typeface="+mn-ea"/>
                <a:cs typeface="+mn-cs"/>
              </a:rPr>
              <a:t> Portable Hygrometer</a:t>
            </a:r>
            <a:endParaRPr kumimoji="0" lang="en-US" altLang="en-US" sz="1700" b="0" i="1" u="none" strike="noStrike" kern="1200" cap="none" spc="0" normalizeH="0" baseline="0" noProof="0" dirty="0">
              <a:ln>
                <a:noFill/>
              </a:ln>
              <a:solidFill>
                <a:srgbClr val="274FA4"/>
              </a:solidFill>
              <a:effectLst/>
              <a:uLnTx/>
              <a:uFillTx/>
              <a:latin typeface="Arial" panose="020B0604020202020204" pitchFamily="34" charset="0"/>
              <a:ea typeface="+mn-ea"/>
              <a:cs typeface="+mn-cs"/>
            </a:endParaRPr>
          </a:p>
        </p:txBody>
      </p:sp>
      <p:sp>
        <p:nvSpPr>
          <p:cNvPr id="24582" name="Line 6">
            <a:extLst>
              <a:ext uri="{FF2B5EF4-FFF2-40B4-BE49-F238E27FC236}">
                <a16:creationId xmlns:a16="http://schemas.microsoft.com/office/drawing/2014/main" id="{A0B05532-B398-408A-9D57-31C8E18367B8}"/>
              </a:ext>
            </a:extLst>
          </p:cNvPr>
          <p:cNvSpPr>
            <a:spLocks noChangeShapeType="1"/>
          </p:cNvSpPr>
          <p:nvPr/>
        </p:nvSpPr>
        <p:spPr bwMode="auto">
          <a:xfrm flipH="1" flipV="1">
            <a:off x="4267200" y="4267200"/>
            <a:ext cx="228600" cy="1600200"/>
          </a:xfrm>
          <a:prstGeom prst="line">
            <a:avLst/>
          </a:prstGeom>
          <a:noFill/>
          <a:ln w="12700">
            <a:solidFill>
              <a:srgbClr val="00CC99"/>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24583" name="Text Box 7">
            <a:extLst>
              <a:ext uri="{FF2B5EF4-FFF2-40B4-BE49-F238E27FC236}">
                <a16:creationId xmlns:a16="http://schemas.microsoft.com/office/drawing/2014/main" id="{1F87C8D7-7BFC-4010-85A8-C4E3AC74A0A8}"/>
              </a:ext>
            </a:extLst>
          </p:cNvPr>
          <p:cNvSpPr txBox="1">
            <a:spLocks noChangeArrowheads="1"/>
          </p:cNvSpPr>
          <p:nvPr/>
        </p:nvSpPr>
        <p:spPr bwMode="auto">
          <a:xfrm>
            <a:off x="1524000" y="6248400"/>
            <a:ext cx="33167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Tw Cen MT" panose="020B0602020104020603"/>
                <a:ea typeface="+mn-ea"/>
                <a:cs typeface="+mn-cs"/>
              </a:rPr>
              <a:t>Use on -40 or -100°Fdp air dryers</a:t>
            </a:r>
            <a:endPar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4584" name="Rectangle 8">
            <a:extLst>
              <a:ext uri="{FF2B5EF4-FFF2-40B4-BE49-F238E27FC236}">
                <a16:creationId xmlns:a16="http://schemas.microsoft.com/office/drawing/2014/main" id="{58D0097F-5EF4-4512-843B-C58A16CE3920}"/>
              </a:ext>
            </a:extLst>
          </p:cNvPr>
          <p:cNvSpPr>
            <a:spLocks noChangeArrowheads="1"/>
          </p:cNvSpPr>
          <p:nvPr/>
        </p:nvSpPr>
        <p:spPr bwMode="auto">
          <a:xfrm>
            <a:off x="5715000" y="1524000"/>
            <a:ext cx="4572000" cy="563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274FA4"/>
                </a:solidFill>
                <a:effectLst/>
                <a:uLnTx/>
                <a:uFillTx/>
                <a:latin typeface="Tw Cen MT" panose="020B0602020104020603"/>
                <a:ea typeface="+mn-ea"/>
                <a:cs typeface="+mn-cs"/>
              </a:rPr>
              <a:t>Measure dryer dewpoint, check accuracy of on-board sensor, monitor dewpoint downstream</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4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93D99F4-2AFA-4748-8817-9D9EEFB9901A}"/>
              </a:ext>
            </a:extLst>
          </p:cNvPr>
          <p:cNvSpPr>
            <a:spLocks noGrp="1" noChangeArrowheads="1"/>
          </p:cNvSpPr>
          <p:nvPr>
            <p:ph type="title"/>
          </p:nvPr>
        </p:nvSpPr>
        <p:spPr>
          <a:xfrm>
            <a:off x="3505200" y="533400"/>
            <a:ext cx="6705600" cy="1066800"/>
          </a:xfrm>
        </p:spPr>
        <p:txBody>
          <a:bodyPr>
            <a:normAutofit fontScale="90000"/>
          </a:bodyPr>
          <a:lstStyle/>
          <a:p>
            <a:r>
              <a:rPr lang="en-US" altLang="en-US" sz="3200"/>
              <a:t>Hand-held, Portable Instruments</a:t>
            </a:r>
            <a:br>
              <a:rPr lang="en-US" altLang="en-US" sz="3200"/>
            </a:br>
            <a:r>
              <a:rPr lang="en-US" altLang="en-US" sz="3200"/>
              <a:t>At or Downstream of the Air Dryer</a:t>
            </a:r>
            <a:endParaRPr lang="en-US" altLang="en-US" sz="3600"/>
          </a:p>
        </p:txBody>
      </p:sp>
      <p:sp>
        <p:nvSpPr>
          <p:cNvPr id="25603" name="Rectangle 3">
            <a:extLst>
              <a:ext uri="{FF2B5EF4-FFF2-40B4-BE49-F238E27FC236}">
                <a16:creationId xmlns:a16="http://schemas.microsoft.com/office/drawing/2014/main" id="{C1C5859A-A711-42CF-ADD5-E0DE7A7C6AD6}"/>
              </a:ext>
            </a:extLst>
          </p:cNvPr>
          <p:cNvSpPr>
            <a:spLocks noGrp="1" noChangeArrowheads="1"/>
          </p:cNvSpPr>
          <p:nvPr>
            <p:ph type="body" sz="half" idx="3"/>
          </p:nvPr>
        </p:nvSpPr>
        <p:spPr>
          <a:xfrm>
            <a:off x="5791200" y="2895600"/>
            <a:ext cx="3810000" cy="2819400"/>
          </a:xfrm>
        </p:spPr>
        <p:txBody>
          <a:bodyPr>
            <a:normAutofit fontScale="92500" lnSpcReduction="20000"/>
          </a:bodyPr>
          <a:lstStyle/>
          <a:p>
            <a:pPr>
              <a:lnSpc>
                <a:spcPct val="105000"/>
              </a:lnSpc>
            </a:pPr>
            <a:r>
              <a:rPr lang="en-US" altLang="en-US" sz="1800" dirty="0"/>
              <a:t>Economical, simple to operate</a:t>
            </a:r>
          </a:p>
          <a:p>
            <a:pPr>
              <a:lnSpc>
                <a:spcPct val="105000"/>
              </a:lnSpc>
            </a:pPr>
            <a:r>
              <a:rPr lang="en-US" altLang="en-US" sz="1800" dirty="0"/>
              <a:t>Dewpoint range -58°F to +68°F</a:t>
            </a:r>
          </a:p>
          <a:p>
            <a:pPr>
              <a:lnSpc>
                <a:spcPct val="105000"/>
              </a:lnSpc>
            </a:pPr>
            <a:r>
              <a:rPr lang="en-US" altLang="en-US" sz="1800" dirty="0"/>
              <a:t>Accuracy of ±3.6°F</a:t>
            </a:r>
          </a:p>
          <a:p>
            <a:pPr>
              <a:lnSpc>
                <a:spcPct val="105000"/>
              </a:lnSpc>
            </a:pPr>
            <a:r>
              <a:rPr lang="en-US" altLang="en-US" sz="1800" dirty="0"/>
              <a:t>Pressures to 4350 PSIG</a:t>
            </a:r>
          </a:p>
          <a:p>
            <a:pPr>
              <a:lnSpc>
                <a:spcPct val="105000"/>
              </a:lnSpc>
            </a:pPr>
            <a:r>
              <a:rPr lang="en-US" altLang="en-US" sz="1800" dirty="0"/>
              <a:t>Fast response</a:t>
            </a:r>
          </a:p>
          <a:p>
            <a:pPr>
              <a:lnSpc>
                <a:spcPct val="105000"/>
              </a:lnSpc>
            </a:pPr>
            <a:r>
              <a:rPr lang="en-US" altLang="en-US" sz="1800" dirty="0"/>
              <a:t>°F or °C display</a:t>
            </a:r>
          </a:p>
          <a:p>
            <a:pPr>
              <a:lnSpc>
                <a:spcPct val="105000"/>
              </a:lnSpc>
            </a:pPr>
            <a:r>
              <a:rPr lang="en-US" altLang="en-US" sz="1800" dirty="0"/>
              <a:t>NEMA 6 case</a:t>
            </a:r>
          </a:p>
          <a:p>
            <a:pPr>
              <a:lnSpc>
                <a:spcPct val="105000"/>
              </a:lnSpc>
            </a:pPr>
            <a:r>
              <a:rPr lang="en-US" altLang="en-US" sz="1800" dirty="0"/>
              <a:t>NIST calibration</a:t>
            </a:r>
          </a:p>
        </p:txBody>
      </p:sp>
      <p:sp>
        <p:nvSpPr>
          <p:cNvPr id="10" name="Slide Number Placeholder 9">
            <a:extLst>
              <a:ext uri="{FF2B5EF4-FFF2-40B4-BE49-F238E27FC236}">
                <a16:creationId xmlns:a16="http://schemas.microsoft.com/office/drawing/2014/main" id="{EDC58A0E-D210-4AE3-9407-4D5D4A75341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C52DA8-A723-4988-B877-E0287A2BD71E}"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25604" name="Picture 4">
            <a:extLst>
              <a:ext uri="{FF2B5EF4-FFF2-40B4-BE49-F238E27FC236}">
                <a16:creationId xmlns:a16="http://schemas.microsoft.com/office/drawing/2014/main" id="{59F01697-1A13-4125-9A3F-80043F6E4BD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15400" y="4495801"/>
            <a:ext cx="1646238" cy="2073275"/>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5605" name="Text Box 5">
            <a:extLst>
              <a:ext uri="{FF2B5EF4-FFF2-40B4-BE49-F238E27FC236}">
                <a16:creationId xmlns:a16="http://schemas.microsoft.com/office/drawing/2014/main" id="{44F0D8DC-1C73-4F2F-B17E-725B616FAA43}"/>
              </a:ext>
            </a:extLst>
          </p:cNvPr>
          <p:cNvSpPr txBox="1">
            <a:spLocks noChangeArrowheads="1"/>
          </p:cNvSpPr>
          <p:nvPr/>
        </p:nvSpPr>
        <p:spPr bwMode="auto">
          <a:xfrm>
            <a:off x="3581401" y="5638800"/>
            <a:ext cx="34672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err="1">
                <a:ln>
                  <a:noFill/>
                </a:ln>
                <a:solidFill>
                  <a:srgbClr val="274FA4"/>
                </a:solidFill>
                <a:effectLst/>
                <a:uLnTx/>
                <a:uFillTx/>
                <a:latin typeface="Tw Cen MT" panose="020B0602020104020603"/>
                <a:ea typeface="+mn-ea"/>
                <a:cs typeface="+mn-cs"/>
              </a:rPr>
              <a:t>Easidew</a:t>
            </a:r>
            <a:r>
              <a:rPr kumimoji="0" lang="en-US" altLang="en-US" sz="1800" b="1" i="0" u="none" strike="noStrike" kern="1200" cap="none" spc="0" normalizeH="0" baseline="0" noProof="0" dirty="0">
                <a:ln>
                  <a:noFill/>
                </a:ln>
                <a:solidFill>
                  <a:srgbClr val="274FA4"/>
                </a:solidFill>
                <a:effectLst/>
                <a:uLnTx/>
                <a:uFillTx/>
                <a:latin typeface="Tw Cen MT" panose="020B0602020104020603"/>
                <a:ea typeface="+mn-ea"/>
                <a:cs typeface="+mn-cs"/>
              </a:rPr>
              <a:t> </a:t>
            </a:r>
            <a:r>
              <a:rPr kumimoji="0" lang="en-US" altLang="en-US" sz="1800" b="1" i="1" u="none" strike="noStrike" kern="1200" cap="none" spc="0" normalizeH="0" baseline="0" noProof="0" dirty="0">
                <a:ln>
                  <a:noFill/>
                </a:ln>
                <a:solidFill>
                  <a:srgbClr val="274FA4"/>
                </a:solidFill>
                <a:effectLst/>
                <a:uLnTx/>
                <a:uFillTx/>
                <a:latin typeface="Tw Cen MT" panose="020B0602020104020603"/>
                <a:ea typeface="+mn-ea"/>
                <a:cs typeface="+mn-cs"/>
              </a:rPr>
              <a:t>Plus</a:t>
            </a:r>
            <a:r>
              <a:rPr kumimoji="0" lang="en-US" altLang="en-US" sz="1800" b="1" i="0" u="none" strike="noStrike" kern="1200" cap="none" spc="0" normalizeH="0" baseline="0" noProof="0" dirty="0">
                <a:ln>
                  <a:noFill/>
                </a:ln>
                <a:solidFill>
                  <a:srgbClr val="274FA4"/>
                </a:solidFill>
                <a:effectLst/>
                <a:uLnTx/>
                <a:uFillTx/>
                <a:latin typeface="Tw Cen MT" panose="020B0602020104020603"/>
                <a:ea typeface="+mn-ea"/>
                <a:cs typeface="+mn-cs"/>
              </a:rPr>
              <a:t> Portable Hygrometer</a:t>
            </a:r>
            <a:endParaRPr kumimoji="0" lang="en-US" altLang="en-US" sz="3200" b="1" i="0" u="none" strike="noStrike" kern="1200" cap="none" spc="0" normalizeH="0" baseline="0" noProof="0" dirty="0">
              <a:ln>
                <a:noFill/>
              </a:ln>
              <a:solidFill>
                <a:srgbClr val="274FA4"/>
              </a:solidFill>
              <a:effectLst/>
              <a:uLnTx/>
              <a:uFillTx/>
              <a:latin typeface="Tw Cen MT" panose="020B0602020104020603"/>
              <a:ea typeface="+mn-ea"/>
              <a:cs typeface="+mn-cs"/>
            </a:endParaRPr>
          </a:p>
        </p:txBody>
      </p:sp>
      <p:sp>
        <p:nvSpPr>
          <p:cNvPr id="25606" name="Line 6">
            <a:extLst>
              <a:ext uri="{FF2B5EF4-FFF2-40B4-BE49-F238E27FC236}">
                <a16:creationId xmlns:a16="http://schemas.microsoft.com/office/drawing/2014/main" id="{72A227A0-B3B9-4FE6-B20F-9C6B0151ADE7}"/>
              </a:ext>
            </a:extLst>
          </p:cNvPr>
          <p:cNvSpPr>
            <a:spLocks noChangeShapeType="1"/>
          </p:cNvSpPr>
          <p:nvPr/>
        </p:nvSpPr>
        <p:spPr bwMode="auto">
          <a:xfrm flipV="1">
            <a:off x="8763000" y="5791200"/>
            <a:ext cx="381000" cy="76200"/>
          </a:xfrm>
          <a:prstGeom prst="line">
            <a:avLst/>
          </a:prstGeom>
          <a:noFill/>
          <a:ln w="9525">
            <a:solidFill>
              <a:srgbClr val="00CC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25607" name="Text Box 7">
            <a:extLst>
              <a:ext uri="{FF2B5EF4-FFF2-40B4-BE49-F238E27FC236}">
                <a16:creationId xmlns:a16="http://schemas.microsoft.com/office/drawing/2014/main" id="{83977FF0-DE05-4C96-9F82-DC6B221B93CC}"/>
              </a:ext>
            </a:extLst>
          </p:cNvPr>
          <p:cNvSpPr txBox="1">
            <a:spLocks noChangeArrowheads="1"/>
          </p:cNvSpPr>
          <p:nvPr/>
        </p:nvSpPr>
        <p:spPr bwMode="auto">
          <a:xfrm>
            <a:off x="5791200" y="1752600"/>
            <a:ext cx="4495800" cy="563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457200" rtl="0" eaLnBrk="1" fontAlgn="auto" latinLnBrk="0" hangingPunct="1">
              <a:lnSpc>
                <a:spcPct val="85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274FA4"/>
                </a:solidFill>
                <a:effectLst/>
                <a:uLnTx/>
                <a:uFillTx/>
                <a:latin typeface="Tw Cen MT" panose="020B0602020104020603"/>
                <a:ea typeface="+mn-ea"/>
                <a:cs typeface="+mn-cs"/>
              </a:rPr>
              <a:t>Measure dryer dewpoint, check accuracy of on-board sensor, monitor dewpoint downstream</a:t>
            </a:r>
          </a:p>
        </p:txBody>
      </p:sp>
      <p:sp>
        <p:nvSpPr>
          <p:cNvPr id="25608" name="Text Box 8">
            <a:extLst>
              <a:ext uri="{FF2B5EF4-FFF2-40B4-BE49-F238E27FC236}">
                <a16:creationId xmlns:a16="http://schemas.microsoft.com/office/drawing/2014/main" id="{DEE0FBBE-21E9-48D2-B5D2-E32F4AEFD655}"/>
              </a:ext>
            </a:extLst>
          </p:cNvPr>
          <p:cNvSpPr txBox="1">
            <a:spLocks noChangeArrowheads="1"/>
          </p:cNvSpPr>
          <p:nvPr/>
        </p:nvSpPr>
        <p:spPr bwMode="auto">
          <a:xfrm>
            <a:off x="4267201" y="6096001"/>
            <a:ext cx="2724977" cy="369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5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Tw Cen MT" panose="020B0602020104020603"/>
                <a:ea typeface="+mn-ea"/>
                <a:cs typeface="+mn-cs"/>
              </a:rPr>
              <a:t>Ideal for -40°Fdp air dryers</a:t>
            </a:r>
            <a:endPar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pic>
        <p:nvPicPr>
          <p:cNvPr id="25610" name="Picture 10">
            <a:extLst>
              <a:ext uri="{FF2B5EF4-FFF2-40B4-BE49-F238E27FC236}">
                <a16:creationId xmlns:a16="http://schemas.microsoft.com/office/drawing/2014/main" id="{15D4D2E9-71CD-4982-92B7-2EFAADA7EA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981200"/>
            <a:ext cx="3124200" cy="3352800"/>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56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46A0A68-8808-42A9-AF54-2694EE629DCF}"/>
              </a:ext>
            </a:extLst>
          </p:cNvPr>
          <p:cNvSpPr>
            <a:spLocks noGrp="1" noChangeArrowheads="1"/>
          </p:cNvSpPr>
          <p:nvPr>
            <p:ph type="title"/>
          </p:nvPr>
        </p:nvSpPr>
        <p:spPr>
          <a:xfrm>
            <a:off x="2667000" y="609600"/>
            <a:ext cx="7010400" cy="685800"/>
          </a:xfrm>
        </p:spPr>
        <p:txBody>
          <a:bodyPr>
            <a:normAutofit/>
          </a:bodyPr>
          <a:lstStyle/>
          <a:p>
            <a:r>
              <a:rPr lang="en-US" altLang="en-US"/>
              <a:t>Summary</a:t>
            </a:r>
          </a:p>
        </p:txBody>
      </p:sp>
      <p:sp>
        <p:nvSpPr>
          <p:cNvPr id="31747" name="Rectangle 3">
            <a:extLst>
              <a:ext uri="{FF2B5EF4-FFF2-40B4-BE49-F238E27FC236}">
                <a16:creationId xmlns:a16="http://schemas.microsoft.com/office/drawing/2014/main" id="{56FD5DAB-5659-4A9A-82CE-BD4E4142E018}"/>
              </a:ext>
            </a:extLst>
          </p:cNvPr>
          <p:cNvSpPr>
            <a:spLocks noGrp="1" noChangeArrowheads="1"/>
          </p:cNvSpPr>
          <p:nvPr>
            <p:ph idx="1"/>
          </p:nvPr>
        </p:nvSpPr>
        <p:spPr>
          <a:xfrm>
            <a:off x="2514600" y="1371600"/>
            <a:ext cx="8272670" cy="5181600"/>
          </a:xfrm>
        </p:spPr>
        <p:txBody>
          <a:bodyPr>
            <a:normAutofit/>
          </a:bodyPr>
          <a:lstStyle/>
          <a:p>
            <a:pPr>
              <a:lnSpc>
                <a:spcPct val="80000"/>
              </a:lnSpc>
            </a:pPr>
            <a:r>
              <a:rPr lang="en-US" altLang="en-US" dirty="0"/>
              <a:t>Capacitive dewpoint sensor:</a:t>
            </a:r>
          </a:p>
          <a:p>
            <a:pPr lvl="1">
              <a:lnSpc>
                <a:spcPct val="80000"/>
              </a:lnSpc>
            </a:pPr>
            <a:endParaRPr lang="en-US" altLang="en-US" sz="1000" dirty="0"/>
          </a:p>
          <a:p>
            <a:pPr lvl="1">
              <a:lnSpc>
                <a:spcPct val="80000"/>
              </a:lnSpc>
            </a:pPr>
            <a:r>
              <a:rPr lang="en-US" altLang="en-US" sz="2300" dirty="0"/>
              <a:t>The most common technology used to measure dewpoint in compressed air systems</a:t>
            </a:r>
            <a:endParaRPr lang="en-US" altLang="en-US" dirty="0"/>
          </a:p>
          <a:p>
            <a:pPr lvl="1">
              <a:lnSpc>
                <a:spcPct val="80000"/>
              </a:lnSpc>
            </a:pPr>
            <a:endParaRPr lang="en-US" altLang="en-US" sz="1000" dirty="0"/>
          </a:p>
          <a:p>
            <a:pPr lvl="1">
              <a:lnSpc>
                <a:spcPct val="80000"/>
              </a:lnSpc>
            </a:pPr>
            <a:r>
              <a:rPr lang="en-US" altLang="en-US" sz="2300" dirty="0"/>
              <a:t>Economical to purchase, compact footprint, simple to install, easy to operate</a:t>
            </a:r>
            <a:endParaRPr lang="en-US" altLang="en-US" dirty="0"/>
          </a:p>
          <a:p>
            <a:pPr lvl="1">
              <a:lnSpc>
                <a:spcPct val="80000"/>
              </a:lnSpc>
            </a:pPr>
            <a:endParaRPr lang="en-US" altLang="en-US" sz="1000" dirty="0"/>
          </a:p>
          <a:p>
            <a:pPr lvl="1">
              <a:lnSpc>
                <a:spcPct val="80000"/>
              </a:lnSpc>
            </a:pPr>
            <a:r>
              <a:rPr lang="en-US" altLang="en-US" sz="2300" dirty="0"/>
              <a:t>Available as a blind transmitter to provide a 4-20 mA analog signal, or display model, or portable</a:t>
            </a:r>
            <a:endParaRPr lang="en-US" altLang="en-US" dirty="0"/>
          </a:p>
          <a:p>
            <a:pPr lvl="1">
              <a:lnSpc>
                <a:spcPct val="80000"/>
              </a:lnSpc>
            </a:pPr>
            <a:endParaRPr lang="en-US" altLang="en-US" sz="1000" dirty="0"/>
          </a:p>
          <a:p>
            <a:pPr lvl="1">
              <a:lnSpc>
                <a:spcPct val="80000"/>
              </a:lnSpc>
            </a:pPr>
            <a:r>
              <a:rPr lang="en-US" altLang="en-US" sz="2300" dirty="0"/>
              <a:t>Provides accurate measurements while responding rapidly to changes in dewpoint</a:t>
            </a:r>
            <a:endParaRPr lang="en-US" altLang="en-US" dirty="0"/>
          </a:p>
          <a:p>
            <a:pPr lvl="1">
              <a:lnSpc>
                <a:spcPct val="80000"/>
              </a:lnSpc>
            </a:pPr>
            <a:endParaRPr lang="en-US" altLang="en-US" sz="1000" dirty="0"/>
          </a:p>
          <a:p>
            <a:pPr lvl="1">
              <a:lnSpc>
                <a:spcPct val="80000"/>
              </a:lnSpc>
            </a:pPr>
            <a:r>
              <a:rPr lang="en-US" altLang="en-US" sz="2300" dirty="0"/>
              <a:t>Can be installed on the air dryer or located downstream to measure dewpoint in the main air header, piping, or at points of use throughout the facility</a:t>
            </a:r>
            <a:endParaRPr lang="en-US" altLang="en-US" dirty="0"/>
          </a:p>
        </p:txBody>
      </p:sp>
      <p:sp>
        <p:nvSpPr>
          <p:cNvPr id="4" name="Footer Placeholder 3">
            <a:extLst>
              <a:ext uri="{FF2B5EF4-FFF2-40B4-BE49-F238E27FC236}">
                <a16:creationId xmlns:a16="http://schemas.microsoft.com/office/drawing/2014/main" id="{FA7E8C33-5CFD-4B7D-8314-6CBAF261AA60}"/>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t>Kahn Instruments, Inc.</a:t>
            </a:r>
          </a:p>
        </p:txBody>
      </p:sp>
      <p:sp>
        <p:nvSpPr>
          <p:cNvPr id="5" name="Slide Number Placeholder 4">
            <a:extLst>
              <a:ext uri="{FF2B5EF4-FFF2-40B4-BE49-F238E27FC236}">
                <a16:creationId xmlns:a16="http://schemas.microsoft.com/office/drawing/2014/main" id="{319FF8F7-F9DC-466A-87CA-62A29D89A0F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CF7ABD-5D75-47D7-82A9-81FE0E6533BA}"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82AAC998-C63F-4D4D-B406-A62A1E14182C}"/>
              </a:ext>
            </a:extLst>
          </p:cNvPr>
          <p:cNvSpPr>
            <a:spLocks noGrp="1" noChangeArrowheads="1"/>
          </p:cNvSpPr>
          <p:nvPr>
            <p:ph type="title"/>
          </p:nvPr>
        </p:nvSpPr>
        <p:spPr>
          <a:xfrm>
            <a:off x="2819400" y="1008064"/>
            <a:ext cx="6396038" cy="744537"/>
          </a:xfrm>
        </p:spPr>
        <p:txBody>
          <a:bodyPr anchor="b"/>
          <a:lstStyle/>
          <a:p>
            <a:pPr algn="ctr" eaLnBrk="1" hangingPunct="1"/>
            <a:r>
              <a:rPr lang="en-US" altLang="en-US" sz="3600"/>
              <a:t>Contact Information</a:t>
            </a:r>
            <a:endParaRPr lang="en-US" altLang="en-US" sz="8000"/>
          </a:p>
        </p:txBody>
      </p:sp>
      <p:sp>
        <p:nvSpPr>
          <p:cNvPr id="30724" name="Rectangle 3">
            <a:extLst>
              <a:ext uri="{FF2B5EF4-FFF2-40B4-BE49-F238E27FC236}">
                <a16:creationId xmlns:a16="http://schemas.microsoft.com/office/drawing/2014/main" id="{44A99736-A4B8-4A6C-AC5F-0031540285D0}"/>
              </a:ext>
            </a:extLst>
          </p:cNvPr>
          <p:cNvSpPr>
            <a:spLocks noGrp="1" noChangeArrowheads="1"/>
          </p:cNvSpPr>
          <p:nvPr>
            <p:ph idx="1"/>
          </p:nvPr>
        </p:nvSpPr>
        <p:spPr>
          <a:xfrm>
            <a:off x="3276601" y="1981200"/>
            <a:ext cx="5546725" cy="4114800"/>
          </a:xfrm>
        </p:spPr>
        <p:txBody>
          <a:bodyPr>
            <a:normAutofit fontScale="92500" lnSpcReduction="10000"/>
          </a:bodyPr>
          <a:lstStyle/>
          <a:p>
            <a:pPr marL="0" indent="0" algn="ctr">
              <a:buNone/>
            </a:pPr>
            <a:r>
              <a:rPr lang="en-US" altLang="en-US" sz="2400" dirty="0"/>
              <a:t>Rob Flynn, Product Manager</a:t>
            </a:r>
          </a:p>
          <a:p>
            <a:pPr marL="0" indent="0" algn="ctr">
              <a:buNone/>
            </a:pPr>
            <a:r>
              <a:rPr lang="en-US" altLang="en-US" sz="2400" dirty="0"/>
              <a:t>Kahn Instruments, Inc.</a:t>
            </a:r>
          </a:p>
          <a:p>
            <a:pPr marL="0" indent="0" algn="ctr">
              <a:buNone/>
            </a:pPr>
            <a:r>
              <a:rPr lang="en-US" altLang="en-US" sz="2400" dirty="0"/>
              <a:t>885 Wells Road</a:t>
            </a:r>
          </a:p>
          <a:p>
            <a:pPr marL="0" indent="0" algn="ctr">
              <a:buNone/>
            </a:pPr>
            <a:r>
              <a:rPr lang="en-US" altLang="en-US" sz="2400" dirty="0"/>
              <a:t>Wethersfield, CT  06109</a:t>
            </a:r>
          </a:p>
          <a:p>
            <a:pPr marL="0" indent="0" algn="ctr">
              <a:buNone/>
            </a:pPr>
            <a:r>
              <a:rPr lang="en-US" altLang="en-US" sz="2400" dirty="0"/>
              <a:t>Phone: (860) 529-8643</a:t>
            </a:r>
          </a:p>
          <a:p>
            <a:pPr marL="0" indent="0" algn="ctr">
              <a:buNone/>
            </a:pPr>
            <a:r>
              <a:rPr lang="en-US" altLang="en-US" sz="2400" dirty="0"/>
              <a:t>Fax: (860) 529-1895</a:t>
            </a:r>
          </a:p>
          <a:p>
            <a:pPr marL="0" indent="0" algn="ctr">
              <a:buNone/>
            </a:pPr>
            <a:r>
              <a:rPr lang="en-US" altLang="en-US" sz="2400" dirty="0"/>
              <a:t>Email:	hygros@kahn.com</a:t>
            </a:r>
          </a:p>
          <a:p>
            <a:pPr marL="0" indent="0" algn="ctr">
              <a:buNone/>
            </a:pPr>
            <a:r>
              <a:rPr lang="en-US" altLang="en-US" sz="2400" dirty="0"/>
              <a:t>Web site: www.kahn.com</a:t>
            </a:r>
          </a:p>
        </p:txBody>
      </p:sp>
      <p:sp>
        <p:nvSpPr>
          <p:cNvPr id="5" name="Footer Placeholder 4">
            <a:extLst>
              <a:ext uri="{FF2B5EF4-FFF2-40B4-BE49-F238E27FC236}">
                <a16:creationId xmlns:a16="http://schemas.microsoft.com/office/drawing/2014/main" id="{17E5A6A3-8122-4430-823C-152E8D37A046}"/>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t>Kahn Instruments, Inc.</a:t>
            </a:r>
          </a:p>
        </p:txBody>
      </p:sp>
      <p:sp>
        <p:nvSpPr>
          <p:cNvPr id="6" name="Slide Number Placeholder 5">
            <a:extLst>
              <a:ext uri="{FF2B5EF4-FFF2-40B4-BE49-F238E27FC236}">
                <a16:creationId xmlns:a16="http://schemas.microsoft.com/office/drawing/2014/main" id="{1A4B45FA-FF48-4D6B-B9B6-1A3631D46C8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123FD3-896A-4BED-B90D-3DA0D33EA218}" type="slidenum">
              <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alt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30725" name="Text Box 4">
            <a:extLst>
              <a:ext uri="{FF2B5EF4-FFF2-40B4-BE49-F238E27FC236}">
                <a16:creationId xmlns:a16="http://schemas.microsoft.com/office/drawing/2014/main" id="{5666F1A3-54D3-4AA4-AD68-19216A71B302}"/>
              </a:ext>
            </a:extLst>
          </p:cNvPr>
          <p:cNvSpPr txBox="1">
            <a:spLocks noChangeArrowheads="1"/>
          </p:cNvSpPr>
          <p:nvPr/>
        </p:nvSpPr>
        <p:spPr bwMode="auto">
          <a:xfrm>
            <a:off x="8305801" y="457200"/>
            <a:ext cx="22590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defRPr sz="2400">
                <a:solidFill>
                  <a:schemeClr val="tx1"/>
                </a:solidFill>
                <a:latin typeface="Arial" panose="020B0604020202020204" pitchFamily="34" charset="0"/>
              </a:defRPr>
            </a:lvl1pPr>
            <a:lvl2pPr marL="742950" indent="-285750" defTabSz="685800">
              <a:defRPr sz="2400">
                <a:solidFill>
                  <a:schemeClr val="tx1"/>
                </a:solidFill>
                <a:latin typeface="Arial" panose="020B0604020202020204" pitchFamily="34" charset="0"/>
              </a:defRPr>
            </a:lvl2pPr>
            <a:lvl3pPr marL="1143000" indent="-228600" defTabSz="685800">
              <a:defRPr sz="2400">
                <a:solidFill>
                  <a:schemeClr val="tx1"/>
                </a:solidFill>
                <a:latin typeface="Arial" panose="020B0604020202020204" pitchFamily="34" charset="0"/>
              </a:defRPr>
            </a:lvl3pPr>
            <a:lvl4pPr marL="1600200" indent="-228600" defTabSz="685800">
              <a:defRPr sz="2400">
                <a:solidFill>
                  <a:schemeClr val="tx1"/>
                </a:solidFill>
                <a:latin typeface="Arial" panose="020B0604020202020204" pitchFamily="34" charset="0"/>
              </a:defRPr>
            </a:lvl4pPr>
            <a:lvl5pPr marL="2057400" indent="-228600" defTabSz="685800">
              <a:defRPr sz="24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3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Thank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246057" y="1752600"/>
            <a:ext cx="489794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mj-lt"/>
              </a:rPr>
              <a:t>Sales Director, </a:t>
            </a:r>
            <a:r>
              <a:rPr lang="en-US" altLang="en-US" sz="2400" dirty="0" err="1">
                <a:solidFill>
                  <a:prstClr val="black"/>
                </a:solidFill>
                <a:latin typeface="+mj-lt"/>
              </a:rPr>
              <a:t>VPInstruments</a:t>
            </a:r>
            <a:endParaRPr lang="en-US" altLang="en-US" sz="2400" dirty="0">
              <a:solidFill>
                <a:prstClr val="black"/>
              </a:solidFill>
              <a:latin typeface="+mj-lt"/>
            </a:endParaRPr>
          </a:p>
          <a:p>
            <a:pPr>
              <a:buFont typeface="Arial" panose="020B0604020202020204" pitchFamily="34" charset="0"/>
              <a:buChar char="•"/>
              <a:defRPr/>
            </a:pPr>
            <a:endParaRPr lang="en-US" altLang="en-US" sz="2400"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457200" y="1378270"/>
            <a:ext cx="3543800" cy="326993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 name="Picture 2" descr="Logo&#10;&#10;Description automatically generated">
            <a:extLst>
              <a:ext uri="{FF2B5EF4-FFF2-40B4-BE49-F238E27FC236}">
                <a16:creationId xmlns:a16="http://schemas.microsoft.com/office/drawing/2014/main" id="{FC69DAEB-41E6-4A2B-85C2-228DD8D15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1721" y="4162291"/>
            <a:ext cx="1875587" cy="714509"/>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D1B8AA1F-374B-46FD-B6D1-FE941E224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5736" y="4162291"/>
            <a:ext cx="1352550" cy="800100"/>
          </a:xfrm>
          <a:prstGeom prst="rect">
            <a:avLst/>
          </a:prstGeom>
        </p:spPr>
      </p:pic>
      <p:pic>
        <p:nvPicPr>
          <p:cNvPr id="5" name="Picture 4" descr="A person wearing glasses posing for the camera&#10;&#10;Description automatically generated">
            <a:extLst>
              <a:ext uri="{FF2B5EF4-FFF2-40B4-BE49-F238E27FC236}">
                <a16:creationId xmlns:a16="http://schemas.microsoft.com/office/drawing/2014/main" id="{742E7515-8911-4BEE-84AE-297870AFEE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000" y="1447800"/>
            <a:ext cx="2558579" cy="2954857"/>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261835" y="3770396"/>
            <a:ext cx="3739163" cy="893752"/>
            <a:chOff x="1126058" y="1756545"/>
            <a:chExt cx="3204097"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126057" y="1858799"/>
              <a:ext cx="3080761" cy="5899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Menno Verbeek</a:t>
              </a:r>
            </a:p>
            <a:p>
              <a:pPr algn="ctr" defTabSz="800100">
                <a:spcBef>
                  <a:spcPct val="0"/>
                </a:spcBef>
              </a:pPr>
              <a:r>
                <a:rPr lang="en-US" sz="1600" dirty="0" err="1"/>
                <a:t>VPInstruments</a:t>
              </a:r>
              <a:endParaRPr lang="en-US" sz="1600" dirty="0"/>
            </a:p>
          </p:txBody>
        </p:sp>
      </p:grpSp>
    </p:spTree>
    <p:extLst>
      <p:ext uri="{BB962C8B-B14F-4D97-AF65-F5344CB8AC3E}">
        <p14:creationId xmlns:p14="http://schemas.microsoft.com/office/powerpoint/2010/main" val="395562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99A1FE-A2A2-4675-B0C4-11133722DB5C}"/>
              </a:ext>
            </a:extLst>
          </p:cNvPr>
          <p:cNvSpPr>
            <a:spLocks noGrp="1"/>
          </p:cNvSpPr>
          <p:nvPr>
            <p:ph type="ctrTitle"/>
          </p:nvPr>
        </p:nvSpPr>
        <p:spPr>
          <a:xfrm>
            <a:off x="6830377" y="1706880"/>
            <a:ext cx="4589463" cy="3386699"/>
          </a:xfrm>
        </p:spPr>
        <p:txBody>
          <a:bodyPr/>
          <a:lstStyle/>
          <a:p>
            <a:r>
              <a:rPr lang="en-US" sz="6000" dirty="0"/>
              <a:t>Measuring </a:t>
            </a:r>
            <a:r>
              <a:rPr lang="en-US" sz="6000" dirty="0" err="1"/>
              <a:t>EnPI’s</a:t>
            </a:r>
            <a:endParaRPr lang="en-GB" dirty="0"/>
          </a:p>
        </p:txBody>
      </p:sp>
      <p:sp>
        <p:nvSpPr>
          <p:cNvPr id="3" name="Ondertitel 2">
            <a:extLst>
              <a:ext uri="{FF2B5EF4-FFF2-40B4-BE49-F238E27FC236}">
                <a16:creationId xmlns:a16="http://schemas.microsoft.com/office/drawing/2014/main" id="{ED244B79-51BB-4D14-9FBD-91E66D660965}"/>
              </a:ext>
            </a:extLst>
          </p:cNvPr>
          <p:cNvSpPr>
            <a:spLocks noGrp="1"/>
          </p:cNvSpPr>
          <p:nvPr>
            <p:ph type="subTitle" idx="1"/>
          </p:nvPr>
        </p:nvSpPr>
        <p:spPr/>
        <p:txBody>
          <a:bodyPr/>
          <a:lstStyle/>
          <a:p>
            <a:r>
              <a:rPr lang="en-US" sz="2400" dirty="0"/>
              <a:t>Is my plant suffering from Obese or is it fit &amp; healthy?</a:t>
            </a:r>
            <a:endParaRPr lang="en-GB" dirty="0"/>
          </a:p>
        </p:txBody>
      </p:sp>
      <p:sp>
        <p:nvSpPr>
          <p:cNvPr id="4" name="Tijdelijke aanduiding voor afbeelding 3">
            <a:extLst>
              <a:ext uri="{FF2B5EF4-FFF2-40B4-BE49-F238E27FC236}">
                <a16:creationId xmlns:a16="http://schemas.microsoft.com/office/drawing/2014/main" id="{98767752-0BE1-4DF7-A023-4E33E1AE4414}"/>
              </a:ext>
            </a:extLst>
          </p:cNvPr>
          <p:cNvSpPr>
            <a:spLocks noGrp="1"/>
          </p:cNvSpPr>
          <p:nvPr>
            <p:ph type="pic" idx="13"/>
          </p:nvPr>
        </p:nvSpPr>
        <p:spPr/>
      </p:sp>
      <p:pic>
        <p:nvPicPr>
          <p:cNvPr id="6" name="Picture 3" descr="Afbeelding met persoon, sluiten&#10;&#10;Automatisch gegenereerde beschrijving">
            <a:extLst>
              <a:ext uri="{FF2B5EF4-FFF2-40B4-BE49-F238E27FC236}">
                <a16:creationId xmlns:a16="http://schemas.microsoft.com/office/drawing/2014/main" id="{B6A559F6-DD56-4663-A589-E4FB43E50A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8890" t="1" r="35555" b="1"/>
          <a:stretch/>
        </p:blipFill>
        <p:spPr>
          <a:xfrm>
            <a:off x="0" y="0"/>
            <a:ext cx="6096000" cy="6858000"/>
          </a:xfrm>
          <a:prstGeom prst="rect">
            <a:avLst/>
          </a:prstGeom>
        </p:spPr>
      </p:pic>
    </p:spTree>
    <p:extLst>
      <p:ext uri="{BB962C8B-B14F-4D97-AF65-F5344CB8AC3E}">
        <p14:creationId xmlns:p14="http://schemas.microsoft.com/office/powerpoint/2010/main" val="30620453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5496B6FF-5C08-48DB-AA12-456599AEE735}"/>
              </a:ext>
            </a:extLst>
          </p:cNvPr>
          <p:cNvSpPr/>
          <p:nvPr/>
        </p:nvSpPr>
        <p:spPr>
          <a:xfrm>
            <a:off x="6118860" y="0"/>
            <a:ext cx="6073139" cy="685799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jdelijke aanduiding voor inhoud 8">
            <a:extLst>
              <a:ext uri="{FF2B5EF4-FFF2-40B4-BE49-F238E27FC236}">
                <a16:creationId xmlns:a16="http://schemas.microsoft.com/office/drawing/2014/main" id="{6C3114D5-9697-42EC-A043-6BE74946256A}"/>
              </a:ext>
            </a:extLst>
          </p:cNvPr>
          <p:cNvSpPr>
            <a:spLocks noGrp="1"/>
          </p:cNvSpPr>
          <p:nvPr>
            <p:ph sz="half" idx="2"/>
          </p:nvPr>
        </p:nvSpPr>
        <p:spPr>
          <a:xfrm>
            <a:off x="779526" y="2776040"/>
            <a:ext cx="5157787" cy="1305914"/>
          </a:xfrm>
        </p:spPr>
        <p:txBody>
          <a:bodyPr/>
          <a:lstStyle/>
          <a:p>
            <a:pPr marL="0" indent="-342000">
              <a:buNone/>
            </a:pPr>
            <a:r>
              <a:rPr lang="en-US" dirty="0"/>
              <a:t>Energy Performance Indicator (</a:t>
            </a:r>
            <a:r>
              <a:rPr lang="en-US" dirty="0" err="1"/>
              <a:t>EnPI</a:t>
            </a:r>
            <a:r>
              <a:rPr lang="en-US" dirty="0"/>
              <a:t>) is a measure of energy intensity used to gauge the effectiveness of your energy management efforts.</a:t>
            </a:r>
          </a:p>
        </p:txBody>
      </p:sp>
      <p:grpSp>
        <p:nvGrpSpPr>
          <p:cNvPr id="16" name="Groep 15">
            <a:extLst>
              <a:ext uri="{FF2B5EF4-FFF2-40B4-BE49-F238E27FC236}">
                <a16:creationId xmlns:a16="http://schemas.microsoft.com/office/drawing/2014/main" id="{D28F4325-3629-493D-8C1F-5907B5268F27}"/>
              </a:ext>
            </a:extLst>
          </p:cNvPr>
          <p:cNvGrpSpPr/>
          <p:nvPr/>
        </p:nvGrpSpPr>
        <p:grpSpPr>
          <a:xfrm>
            <a:off x="6995064" y="333373"/>
            <a:ext cx="4320730" cy="6191254"/>
            <a:chOff x="7014686" y="361490"/>
            <a:chExt cx="4281486" cy="6135020"/>
          </a:xfrm>
        </p:grpSpPr>
        <p:sp>
          <p:nvSpPr>
            <p:cNvPr id="4" name="Rechthoek 3">
              <a:extLst>
                <a:ext uri="{FF2B5EF4-FFF2-40B4-BE49-F238E27FC236}">
                  <a16:creationId xmlns:a16="http://schemas.microsoft.com/office/drawing/2014/main" id="{1280AF27-E2B1-4019-ADA7-F31B81615485}"/>
                </a:ext>
              </a:extLst>
            </p:cNvPr>
            <p:cNvSpPr/>
            <p:nvPr/>
          </p:nvSpPr>
          <p:spPr>
            <a:xfrm>
              <a:off x="7014686" y="361490"/>
              <a:ext cx="4281486" cy="6135020"/>
            </a:xfrm>
            <a:prstGeom prst="rect">
              <a:avLst/>
            </a:prstGeom>
            <a:solidFill>
              <a:schemeClr val="bg1"/>
            </a:solidFill>
            <a:ln>
              <a:solidFill>
                <a:srgbClr val="7F7F7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6">
              <a:extLst>
                <a:ext uri="{FF2B5EF4-FFF2-40B4-BE49-F238E27FC236}">
                  <a16:creationId xmlns:a16="http://schemas.microsoft.com/office/drawing/2014/main" id="{D43EB29D-D55B-46B9-A640-F1177F0FB2AB}"/>
                </a:ext>
              </a:extLst>
            </p:cNvPr>
            <p:cNvPicPr>
              <a:picLocks noChangeAspect="1"/>
            </p:cNvPicPr>
            <p:nvPr/>
          </p:nvPicPr>
          <p:blipFill rotWithShape="1">
            <a:blip r:embed="rId2"/>
            <a:srcRect r="4657" b="2"/>
            <a:stretch/>
          </p:blipFill>
          <p:spPr>
            <a:xfrm>
              <a:off x="7360363" y="881715"/>
              <a:ext cx="3590133" cy="5158106"/>
            </a:xfrm>
            <a:prstGeom prst="rect">
              <a:avLst/>
            </a:prstGeom>
            <a:effectLst/>
          </p:spPr>
        </p:pic>
      </p:grpSp>
      <p:sp>
        <p:nvSpPr>
          <p:cNvPr id="7" name="Titel 6">
            <a:extLst>
              <a:ext uri="{FF2B5EF4-FFF2-40B4-BE49-F238E27FC236}">
                <a16:creationId xmlns:a16="http://schemas.microsoft.com/office/drawing/2014/main" id="{F59ACF4D-0BDD-4C8A-AA38-A0FED6A27275}"/>
              </a:ext>
            </a:extLst>
          </p:cNvPr>
          <p:cNvSpPr>
            <a:spLocks noGrp="1"/>
          </p:cNvSpPr>
          <p:nvPr>
            <p:ph type="title"/>
          </p:nvPr>
        </p:nvSpPr>
        <p:spPr/>
        <p:txBody>
          <a:bodyPr/>
          <a:lstStyle/>
          <a:p>
            <a:r>
              <a:rPr lang="en-US" dirty="0"/>
              <a:t>What is an </a:t>
            </a:r>
            <a:r>
              <a:rPr lang="en-US" dirty="0" err="1"/>
              <a:t>EnPI</a:t>
            </a:r>
            <a:r>
              <a:rPr lang="en-US" dirty="0"/>
              <a:t>?</a:t>
            </a:r>
            <a:endParaRPr lang="en-GB" dirty="0"/>
          </a:p>
        </p:txBody>
      </p:sp>
    </p:spTree>
    <p:extLst>
      <p:ext uri="{BB962C8B-B14F-4D97-AF65-F5344CB8AC3E}">
        <p14:creationId xmlns:p14="http://schemas.microsoft.com/office/powerpoint/2010/main" val="42462682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24C965C-2B60-45BE-BF48-D51C68E5F155}"/>
              </a:ext>
            </a:extLst>
          </p:cNvPr>
          <p:cNvSpPr>
            <a:spLocks noGrp="1"/>
          </p:cNvSpPr>
          <p:nvPr>
            <p:ph type="title"/>
          </p:nvPr>
        </p:nvSpPr>
        <p:spPr/>
        <p:txBody>
          <a:bodyPr/>
          <a:lstStyle/>
          <a:p>
            <a:r>
              <a:rPr lang="en-US" dirty="0"/>
              <a:t>What are examples of an </a:t>
            </a:r>
            <a:r>
              <a:rPr lang="en-US" dirty="0" err="1"/>
              <a:t>EnPI</a:t>
            </a:r>
            <a:r>
              <a:rPr lang="en-US" dirty="0"/>
              <a:t>?</a:t>
            </a:r>
            <a:endParaRPr lang="en-GB" dirty="0"/>
          </a:p>
        </p:txBody>
      </p:sp>
      <p:sp>
        <p:nvSpPr>
          <p:cNvPr id="5" name="Tijdelijke aanduiding voor inhoud 4">
            <a:extLst>
              <a:ext uri="{FF2B5EF4-FFF2-40B4-BE49-F238E27FC236}">
                <a16:creationId xmlns:a16="http://schemas.microsoft.com/office/drawing/2014/main" id="{98776A52-8AAD-4DA9-BE14-B81B1268013A}"/>
              </a:ext>
            </a:extLst>
          </p:cNvPr>
          <p:cNvSpPr>
            <a:spLocks noGrp="1"/>
          </p:cNvSpPr>
          <p:nvPr>
            <p:ph sz="half" idx="2"/>
          </p:nvPr>
        </p:nvSpPr>
        <p:spPr>
          <a:xfrm>
            <a:off x="779526" y="1477926"/>
            <a:ext cx="6434074" cy="489097"/>
          </a:xfrm>
        </p:spPr>
        <p:txBody>
          <a:bodyPr/>
          <a:lstStyle/>
          <a:p>
            <a:r>
              <a:rPr lang="en-GB" dirty="0"/>
              <a:t>Monthly Energy Consumption, separated by</a:t>
            </a:r>
          </a:p>
          <a:p>
            <a:endParaRPr lang="en-GB" dirty="0"/>
          </a:p>
        </p:txBody>
      </p:sp>
      <p:sp>
        <p:nvSpPr>
          <p:cNvPr id="6" name="Tijdelijke aanduiding voor inhoud 5">
            <a:extLst>
              <a:ext uri="{FF2B5EF4-FFF2-40B4-BE49-F238E27FC236}">
                <a16:creationId xmlns:a16="http://schemas.microsoft.com/office/drawing/2014/main" id="{BE0C0600-FB4C-49A3-B893-D251DE3AE628}"/>
              </a:ext>
            </a:extLst>
          </p:cNvPr>
          <p:cNvSpPr>
            <a:spLocks noGrp="1"/>
          </p:cNvSpPr>
          <p:nvPr>
            <p:ph sz="half" idx="10"/>
          </p:nvPr>
        </p:nvSpPr>
        <p:spPr>
          <a:xfrm>
            <a:off x="779527" y="1967023"/>
            <a:ext cx="4828794" cy="3684588"/>
          </a:xfrm>
        </p:spPr>
        <p:txBody>
          <a:bodyPr/>
          <a:lstStyle/>
          <a:p>
            <a:pPr marL="342900" lvl="1" indent="-342900">
              <a:spcBef>
                <a:spcPts val="1000"/>
              </a:spcBef>
            </a:pPr>
            <a:r>
              <a:rPr lang="en-GB" dirty="0">
                <a:solidFill>
                  <a:srgbClr val="7F7F7F"/>
                </a:solidFill>
              </a:rPr>
              <a:t>Gas</a:t>
            </a:r>
          </a:p>
          <a:p>
            <a:pPr marL="342900" lvl="1" indent="-342900">
              <a:spcBef>
                <a:spcPts val="1000"/>
              </a:spcBef>
            </a:pPr>
            <a:r>
              <a:rPr lang="en-GB" dirty="0">
                <a:solidFill>
                  <a:srgbClr val="7F7F7F"/>
                </a:solidFill>
              </a:rPr>
              <a:t>Electricity</a:t>
            </a:r>
          </a:p>
          <a:p>
            <a:pPr marL="342900" lvl="1" indent="-342900">
              <a:spcBef>
                <a:spcPts val="1000"/>
              </a:spcBef>
            </a:pPr>
            <a:r>
              <a:rPr lang="en-GB" dirty="0">
                <a:solidFill>
                  <a:srgbClr val="7F7F7F"/>
                </a:solidFill>
              </a:rPr>
              <a:t>Water</a:t>
            </a:r>
          </a:p>
          <a:p>
            <a:pPr marL="342900" lvl="1" indent="-342900">
              <a:spcBef>
                <a:spcPts val="1000"/>
              </a:spcBef>
            </a:pPr>
            <a:r>
              <a:rPr lang="en-GB" dirty="0">
                <a:solidFill>
                  <a:srgbClr val="7F7F7F"/>
                </a:solidFill>
              </a:rPr>
              <a:t>Steam</a:t>
            </a:r>
          </a:p>
          <a:p>
            <a:pPr marL="342900" lvl="1" indent="-342900">
              <a:spcBef>
                <a:spcPts val="1000"/>
              </a:spcBef>
            </a:pPr>
            <a:r>
              <a:rPr lang="en-GB" dirty="0">
                <a:solidFill>
                  <a:srgbClr val="7F7F7F"/>
                </a:solidFill>
              </a:rPr>
              <a:t>Cooling water</a:t>
            </a:r>
          </a:p>
          <a:p>
            <a:endParaRPr lang="en-GB" dirty="0"/>
          </a:p>
        </p:txBody>
      </p:sp>
      <p:sp>
        <p:nvSpPr>
          <p:cNvPr id="7" name="Tijdelijke aanduiding voor inhoud 6">
            <a:extLst>
              <a:ext uri="{FF2B5EF4-FFF2-40B4-BE49-F238E27FC236}">
                <a16:creationId xmlns:a16="http://schemas.microsoft.com/office/drawing/2014/main" id="{27BFA38E-78AD-441E-832C-0F1D86A876CC}"/>
              </a:ext>
            </a:extLst>
          </p:cNvPr>
          <p:cNvSpPr txBox="1">
            <a:spLocks/>
          </p:cNvSpPr>
          <p:nvPr/>
        </p:nvSpPr>
        <p:spPr>
          <a:xfrm>
            <a:off x="5802949" y="1967022"/>
            <a:ext cx="4500000" cy="4088337"/>
          </a:xfrm>
          <a:prstGeom prst="rect">
            <a:avLst/>
          </a:prstGeom>
        </p:spPr>
        <p:txBody>
          <a:bodyPr/>
          <a:lstStyle>
            <a:lvl1pPr marL="228600" indent="-228600" algn="l" defTabSz="914400" rtl="0" eaLnBrk="1" latinLnBrk="0" hangingPunct="1">
              <a:lnSpc>
                <a:spcPct val="90000"/>
              </a:lnSpc>
              <a:spcBef>
                <a:spcPts val="10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7F7F7F"/>
                </a:solidFill>
                <a:effectLst/>
                <a:uLnTx/>
                <a:uFillTx/>
                <a:latin typeface="Calibri" panose="020F0502020204030204"/>
                <a:ea typeface="+mn-ea"/>
                <a:cs typeface="+mn-cs"/>
              </a:rPr>
              <a:t>Water pumps</a:t>
            </a:r>
          </a:p>
          <a:p>
            <a:pPr marL="342900" marR="0" lvl="1" indent="-3429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7F7F7F"/>
                </a:solidFill>
                <a:effectLst/>
                <a:uLnTx/>
                <a:uFillTx/>
                <a:latin typeface="Calibri" panose="020F0502020204030204"/>
                <a:ea typeface="+mn-ea"/>
                <a:cs typeface="+mn-cs"/>
              </a:rPr>
              <a:t>Vacuum pumps</a:t>
            </a:r>
          </a:p>
          <a:p>
            <a:pPr marL="342900" marR="0" lvl="1" indent="-3429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7F7F7F"/>
                </a:solidFill>
                <a:effectLst/>
                <a:uLnTx/>
                <a:uFillTx/>
                <a:latin typeface="Calibri" panose="020F0502020204030204"/>
                <a:ea typeface="+mn-ea"/>
                <a:cs typeface="+mn-cs"/>
              </a:rPr>
              <a:t>Compressors</a:t>
            </a:r>
          </a:p>
          <a:p>
            <a:pPr marL="342900" marR="0" lvl="1" indent="-3429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7F7F7F"/>
                </a:solidFill>
                <a:effectLst/>
                <a:uLnTx/>
                <a:uFillTx/>
                <a:latin typeface="Calibri" panose="020F0502020204030204"/>
                <a:ea typeface="+mn-ea"/>
                <a:cs typeface="+mn-cs"/>
              </a:rPr>
              <a:t>blowers</a:t>
            </a:r>
          </a:p>
          <a:p>
            <a:pPr marL="342900" marR="0" lvl="1" indent="-3429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GB" sz="2200" b="0" i="0" u="none" strike="noStrike" kern="1200" cap="none" spc="0" normalizeH="0" baseline="0" noProof="0" dirty="0">
                <a:ln>
                  <a:noFill/>
                </a:ln>
                <a:solidFill>
                  <a:srgbClr val="7F7F7F"/>
                </a:solidFill>
                <a:effectLst/>
                <a:uLnTx/>
                <a:uFillTx/>
                <a:latin typeface="Calibri" panose="020F0502020204030204"/>
                <a:ea typeface="+mn-ea"/>
                <a:cs typeface="+mn-cs"/>
              </a:rPr>
              <a:t>HVAC</a:t>
            </a:r>
          </a:p>
        </p:txBody>
      </p:sp>
      <p:sp>
        <p:nvSpPr>
          <p:cNvPr id="8" name="Tijdelijke aanduiding voor inhoud 5">
            <a:extLst>
              <a:ext uri="{FF2B5EF4-FFF2-40B4-BE49-F238E27FC236}">
                <a16:creationId xmlns:a16="http://schemas.microsoft.com/office/drawing/2014/main" id="{36B37161-FACC-40DF-B1F0-93121F7837A7}"/>
              </a:ext>
            </a:extLst>
          </p:cNvPr>
          <p:cNvSpPr txBox="1">
            <a:spLocks/>
          </p:cNvSpPr>
          <p:nvPr/>
        </p:nvSpPr>
        <p:spPr>
          <a:xfrm>
            <a:off x="779526" y="4501236"/>
            <a:ext cx="9523423" cy="1752954"/>
          </a:xfrm>
          <a:prstGeom prst="rect">
            <a:avLst/>
          </a:prstGeom>
        </p:spPr>
        <p:txBody>
          <a:bodyPr/>
          <a:lstStyle>
            <a:lvl1pPr marL="0" indent="0" algn="l" defTabSz="914400" rtl="0" eaLnBrk="1" latinLnBrk="0" hangingPunct="1">
              <a:lnSpc>
                <a:spcPct val="90000"/>
              </a:lnSpc>
              <a:spcBef>
                <a:spcPts val="1000"/>
              </a:spcBef>
              <a:buClr>
                <a:srgbClr val="8DC63E"/>
              </a:buClr>
              <a:buFontTx/>
              <a:buNone/>
              <a:defRPr sz="22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8DC63E"/>
              </a:buClr>
              <a:buSzTx/>
              <a:buFontTx/>
              <a:buNone/>
              <a:tabLst/>
              <a:defRPr/>
            </a:pPr>
            <a:r>
              <a:rPr kumimoji="0" lang="en-GB"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Any variables that affect the energy consumption in a facility </a:t>
            </a:r>
          </a:p>
          <a:p>
            <a:pPr marL="0" marR="0" lvl="0" indent="0" algn="l" defTabSz="914400" rtl="0" eaLnBrk="1" fontAlgn="auto" latinLnBrk="0" hangingPunct="1">
              <a:lnSpc>
                <a:spcPct val="90000"/>
              </a:lnSpc>
              <a:spcBef>
                <a:spcPts val="1000"/>
              </a:spcBef>
              <a:spcAft>
                <a:spcPts val="0"/>
              </a:spcAft>
              <a:buClr>
                <a:srgbClr val="8DC63E"/>
              </a:buClr>
              <a:buSzTx/>
              <a:buFontTx/>
              <a:buNone/>
              <a:tabLst/>
              <a:defRPr/>
            </a:pPr>
            <a:r>
              <a:rPr kumimoji="0" lang="en-GB" sz="2200" b="0" i="0" u="none" strike="noStrike" kern="1200" cap="none" spc="0" normalizeH="0" baseline="0" noProof="0" dirty="0">
                <a:ln>
                  <a:noFill/>
                </a:ln>
                <a:solidFill>
                  <a:srgbClr val="7F7F7F"/>
                </a:solidFill>
                <a:effectLst/>
                <a:uLnTx/>
                <a:uFillTx/>
                <a:latin typeface="Calibri" panose="020F0502020204030204"/>
                <a:ea typeface="+mn-ea"/>
                <a:cs typeface="+mn-cs"/>
              </a:rPr>
              <a:t>(e.g., heating degree days (HDD), cooling degree days (CDD), dew point temperature, product output, the moisture content of the product, shift schedule adjustments, etc.) </a:t>
            </a:r>
            <a:endParaRPr kumimoji="0" lang="en-NL" sz="2200" b="0" i="0" u="none" strike="noStrike" kern="1200" cap="none" spc="0" normalizeH="0" baseline="0" noProof="0" dirty="0">
              <a:ln>
                <a:noFill/>
              </a:ln>
              <a:solidFill>
                <a:srgbClr val="7F7F7F"/>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
                <a:srgbClr val="8DC63E"/>
              </a:buClr>
              <a:buSzTx/>
              <a:buFontTx/>
              <a:buNone/>
              <a:tabLst/>
              <a:defRPr/>
            </a:pPr>
            <a:endParaRPr kumimoji="0" lang="en-GB"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10" name="TextBox 8">
            <a:extLst>
              <a:ext uri="{FF2B5EF4-FFF2-40B4-BE49-F238E27FC236}">
                <a16:creationId xmlns:a16="http://schemas.microsoft.com/office/drawing/2014/main" id="{E2ABB0BC-7FBA-403D-8F26-832F8CF8A31C}"/>
              </a:ext>
            </a:extLst>
          </p:cNvPr>
          <p:cNvSpPr txBox="1"/>
          <p:nvPr/>
        </p:nvSpPr>
        <p:spPr>
          <a:xfrm>
            <a:off x="779525" y="6254190"/>
            <a:ext cx="3883843"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Source: www.50001store.com/</a:t>
            </a:r>
            <a:endParaRPr kumimoji="0" lang="en-NL" sz="105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4114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24C965C-2B60-45BE-BF48-D51C68E5F155}"/>
              </a:ext>
            </a:extLst>
          </p:cNvPr>
          <p:cNvSpPr>
            <a:spLocks noGrp="1"/>
          </p:cNvSpPr>
          <p:nvPr>
            <p:ph type="title"/>
          </p:nvPr>
        </p:nvSpPr>
        <p:spPr>
          <a:xfrm>
            <a:off x="6096001" y="1089585"/>
            <a:ext cx="5807942" cy="714889"/>
          </a:xfrm>
        </p:spPr>
        <p:txBody>
          <a:bodyPr/>
          <a:lstStyle/>
          <a:p>
            <a:r>
              <a:rPr lang="en-US" dirty="0"/>
              <a:t>Why </a:t>
            </a:r>
            <a:r>
              <a:rPr lang="en-US" dirty="0" err="1"/>
              <a:t>EnPI’s</a:t>
            </a:r>
            <a:r>
              <a:rPr lang="en-US" dirty="0"/>
              <a:t> are important</a:t>
            </a:r>
            <a:endParaRPr lang="en-GB" dirty="0"/>
          </a:p>
        </p:txBody>
      </p:sp>
      <p:sp>
        <p:nvSpPr>
          <p:cNvPr id="5" name="Tijdelijke aanduiding voor inhoud 4">
            <a:extLst>
              <a:ext uri="{FF2B5EF4-FFF2-40B4-BE49-F238E27FC236}">
                <a16:creationId xmlns:a16="http://schemas.microsoft.com/office/drawing/2014/main" id="{98776A52-8AAD-4DA9-BE14-B81B1268013A}"/>
              </a:ext>
            </a:extLst>
          </p:cNvPr>
          <p:cNvSpPr>
            <a:spLocks noGrp="1"/>
          </p:cNvSpPr>
          <p:nvPr>
            <p:ph sz="half" idx="2"/>
          </p:nvPr>
        </p:nvSpPr>
        <p:spPr>
          <a:xfrm>
            <a:off x="6096000" y="1963701"/>
            <a:ext cx="5527040" cy="3089826"/>
          </a:xfrm>
        </p:spPr>
        <p:txBody>
          <a:bodyPr/>
          <a:lstStyle/>
          <a:p>
            <a:pPr marL="342000" indent="-342000">
              <a:buFont typeface="Arial" panose="020B0604020202020204" pitchFamily="34" charset="0"/>
              <a:buChar char="•"/>
            </a:pPr>
            <a:r>
              <a:rPr lang="en-US" dirty="0"/>
              <a:t>Raises awareness of goals to employees</a:t>
            </a:r>
          </a:p>
          <a:p>
            <a:pPr marL="342000" indent="-342000">
              <a:buFont typeface="Arial" panose="020B0604020202020204" pitchFamily="34" charset="0"/>
              <a:buChar char="•"/>
            </a:pPr>
            <a:r>
              <a:rPr lang="en-US" dirty="0"/>
              <a:t>Set specific goals that are achievable</a:t>
            </a:r>
          </a:p>
          <a:p>
            <a:pPr marL="342000" indent="-342000">
              <a:buFont typeface="Arial" panose="020B0604020202020204" pitchFamily="34" charset="0"/>
              <a:buChar char="•"/>
            </a:pPr>
            <a:r>
              <a:rPr lang="en-US" dirty="0"/>
              <a:t>Understand where your money is spent and help create budget for your goals </a:t>
            </a:r>
          </a:p>
          <a:p>
            <a:pPr marL="342000" indent="-342000">
              <a:buFont typeface="Arial" panose="020B0604020202020204" pitchFamily="34" charset="0"/>
              <a:buChar char="•"/>
            </a:pPr>
            <a:r>
              <a:rPr lang="en-US" dirty="0"/>
              <a:t>Tracking and Reporting which are key to understand trends and adjust your management strategy </a:t>
            </a:r>
          </a:p>
          <a:p>
            <a:pPr marL="342000" indent="-342000"/>
            <a:endParaRPr lang="en-US" sz="2400" b="0" i="0" dirty="0">
              <a:effectLst/>
            </a:endParaRPr>
          </a:p>
          <a:p>
            <a:pPr marL="342000" indent="-342000"/>
            <a:endParaRPr lang="en-GB" dirty="0"/>
          </a:p>
          <a:p>
            <a:pPr marL="342000" indent="-342000"/>
            <a:endParaRPr lang="en-GB" dirty="0"/>
          </a:p>
        </p:txBody>
      </p:sp>
      <p:pic>
        <p:nvPicPr>
          <p:cNvPr id="9" name="Picture 2" descr="A large ship in a body of water&#10;&#10;Description automatically generated">
            <a:extLst>
              <a:ext uri="{FF2B5EF4-FFF2-40B4-BE49-F238E27FC236}">
                <a16:creationId xmlns:a16="http://schemas.microsoft.com/office/drawing/2014/main" id="{A0F902C1-6AEA-4088-9F8D-3506A654E1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71" r="29413"/>
          <a:stretch/>
        </p:blipFill>
        <p:spPr>
          <a:xfrm>
            <a:off x="20" y="10"/>
            <a:ext cx="5807941"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p:spPr>
      </p:pic>
    </p:spTree>
    <p:extLst>
      <p:ext uri="{BB962C8B-B14F-4D97-AF65-F5344CB8AC3E}">
        <p14:creationId xmlns:p14="http://schemas.microsoft.com/office/powerpoint/2010/main" val="39170290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1FA761F-D88F-4212-AF73-0A01ACFE5682}"/>
              </a:ext>
            </a:extLst>
          </p:cNvPr>
          <p:cNvSpPr>
            <a:spLocks noGrp="1"/>
          </p:cNvSpPr>
          <p:nvPr>
            <p:ph type="title"/>
          </p:nvPr>
        </p:nvSpPr>
        <p:spPr>
          <a:xfrm>
            <a:off x="779526" y="3464561"/>
            <a:ext cx="5157787" cy="714889"/>
          </a:xfrm>
        </p:spPr>
        <p:txBody>
          <a:bodyPr/>
          <a:lstStyle/>
          <a:p>
            <a:r>
              <a:rPr lang="en-US" dirty="0"/>
              <a:t>Compressed air </a:t>
            </a:r>
            <a:r>
              <a:rPr lang="en-US" dirty="0" err="1"/>
              <a:t>EnPI’s</a:t>
            </a:r>
            <a:endParaRPr lang="en-GB" dirty="0"/>
          </a:p>
        </p:txBody>
      </p:sp>
      <p:sp>
        <p:nvSpPr>
          <p:cNvPr id="4" name="Tijdelijke aanduiding voor inhoud 3">
            <a:extLst>
              <a:ext uri="{FF2B5EF4-FFF2-40B4-BE49-F238E27FC236}">
                <a16:creationId xmlns:a16="http://schemas.microsoft.com/office/drawing/2014/main" id="{56D12E85-EB2B-42C7-8FE7-7C4E246438F0}"/>
              </a:ext>
            </a:extLst>
          </p:cNvPr>
          <p:cNvSpPr>
            <a:spLocks noGrp="1"/>
          </p:cNvSpPr>
          <p:nvPr>
            <p:ph sz="half" idx="2"/>
          </p:nvPr>
        </p:nvSpPr>
        <p:spPr>
          <a:xfrm>
            <a:off x="779526" y="4179450"/>
            <a:ext cx="5157787" cy="3684588"/>
          </a:xfrm>
        </p:spPr>
        <p:txBody>
          <a:bodyPr/>
          <a:lstStyle/>
          <a:p>
            <a:pPr marL="0" indent="0">
              <a:buNone/>
            </a:pPr>
            <a:r>
              <a:rPr lang="en-GB" dirty="0"/>
              <a:t>Supply side</a:t>
            </a:r>
          </a:p>
        </p:txBody>
      </p:sp>
      <p:pic>
        <p:nvPicPr>
          <p:cNvPr id="8" name="Afbeelding 7">
            <a:extLst>
              <a:ext uri="{FF2B5EF4-FFF2-40B4-BE49-F238E27FC236}">
                <a16:creationId xmlns:a16="http://schemas.microsoft.com/office/drawing/2014/main" id="{37AE8612-B879-49F0-AFA9-742DE0EB61C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 t="38651" r="2" b="14794"/>
          <a:stretch/>
        </p:blipFill>
        <p:spPr>
          <a:xfrm>
            <a:off x="334961" y="333373"/>
            <a:ext cx="11563844" cy="2907132"/>
          </a:xfrm>
          <a:prstGeom prst="rect">
            <a:avLst/>
          </a:prstGeom>
        </p:spPr>
      </p:pic>
      <p:sp>
        <p:nvSpPr>
          <p:cNvPr id="10" name="Tijdelijke aanduiding voor inhoud 6">
            <a:extLst>
              <a:ext uri="{FF2B5EF4-FFF2-40B4-BE49-F238E27FC236}">
                <a16:creationId xmlns:a16="http://schemas.microsoft.com/office/drawing/2014/main" id="{730C3A94-F5DE-4A1B-B137-C3BB5868FA18}"/>
              </a:ext>
            </a:extLst>
          </p:cNvPr>
          <p:cNvSpPr txBox="1">
            <a:spLocks/>
          </p:cNvSpPr>
          <p:nvPr/>
        </p:nvSpPr>
        <p:spPr>
          <a:xfrm>
            <a:off x="5802948" y="3464560"/>
            <a:ext cx="6095857" cy="3869924"/>
          </a:xfrm>
          <a:prstGeom prst="rect">
            <a:avLst/>
          </a:prstGeom>
        </p:spPr>
        <p:txBody>
          <a:bodyPr/>
          <a:lstStyle>
            <a:lvl1pPr marL="228600" indent="-228600" algn="l" defTabSz="914400" rtl="0" eaLnBrk="1" latinLnBrk="0" hangingPunct="1">
              <a:lnSpc>
                <a:spcPct val="90000"/>
              </a:lnSpc>
              <a:spcBef>
                <a:spcPts val="10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891" marR="0" lvl="0"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Energy used and costs consumed by running month/year</a:t>
            </a:r>
          </a:p>
          <a:p>
            <a:pPr marL="342891" marR="0" lvl="0"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Energy used and costs per compressor room</a:t>
            </a:r>
          </a:p>
          <a:p>
            <a:pPr marL="342891" marR="0" lvl="0"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Specific power / Efficiency in kW/100*SCF or kW/m3n/min</a:t>
            </a:r>
          </a:p>
          <a:p>
            <a:pPr marL="342891" marR="0" lvl="0"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Air Quality (dew point)</a:t>
            </a:r>
          </a:p>
          <a:p>
            <a:pPr marL="342891" marR="0" lvl="0"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Pressure loss over air treatment</a:t>
            </a:r>
          </a:p>
          <a:p>
            <a:pPr marL="228600" marR="0" lvl="0"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6028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2D9DEBDC-942B-44BB-BE00-7804FDE971D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18" t="24588" r="11584" b="12583"/>
          <a:stretch/>
        </p:blipFill>
        <p:spPr>
          <a:xfrm>
            <a:off x="334961" y="332627"/>
            <a:ext cx="11563844" cy="2907132"/>
          </a:xfrm>
          <a:prstGeom prst="rect">
            <a:avLst/>
          </a:prstGeom>
        </p:spPr>
      </p:pic>
      <p:sp>
        <p:nvSpPr>
          <p:cNvPr id="3" name="Titel 2">
            <a:extLst>
              <a:ext uri="{FF2B5EF4-FFF2-40B4-BE49-F238E27FC236}">
                <a16:creationId xmlns:a16="http://schemas.microsoft.com/office/drawing/2014/main" id="{C1FA761F-D88F-4212-AF73-0A01ACFE5682}"/>
              </a:ext>
            </a:extLst>
          </p:cNvPr>
          <p:cNvSpPr>
            <a:spLocks noGrp="1"/>
          </p:cNvSpPr>
          <p:nvPr>
            <p:ph type="title"/>
          </p:nvPr>
        </p:nvSpPr>
        <p:spPr>
          <a:xfrm>
            <a:off x="779526" y="3464561"/>
            <a:ext cx="5157787" cy="714889"/>
          </a:xfrm>
        </p:spPr>
        <p:txBody>
          <a:bodyPr/>
          <a:lstStyle/>
          <a:p>
            <a:r>
              <a:rPr lang="en-US" dirty="0"/>
              <a:t>Compressed air </a:t>
            </a:r>
            <a:r>
              <a:rPr lang="en-US" dirty="0" err="1"/>
              <a:t>EnPI’s</a:t>
            </a:r>
            <a:endParaRPr lang="en-GB" dirty="0"/>
          </a:p>
        </p:txBody>
      </p:sp>
      <p:sp>
        <p:nvSpPr>
          <p:cNvPr id="4" name="Tijdelijke aanduiding voor inhoud 3">
            <a:extLst>
              <a:ext uri="{FF2B5EF4-FFF2-40B4-BE49-F238E27FC236}">
                <a16:creationId xmlns:a16="http://schemas.microsoft.com/office/drawing/2014/main" id="{56D12E85-EB2B-42C7-8FE7-7C4E246438F0}"/>
              </a:ext>
            </a:extLst>
          </p:cNvPr>
          <p:cNvSpPr>
            <a:spLocks noGrp="1"/>
          </p:cNvSpPr>
          <p:nvPr>
            <p:ph sz="half" idx="2"/>
          </p:nvPr>
        </p:nvSpPr>
        <p:spPr>
          <a:xfrm>
            <a:off x="779526" y="4179450"/>
            <a:ext cx="5157787" cy="3684588"/>
          </a:xfrm>
        </p:spPr>
        <p:txBody>
          <a:bodyPr/>
          <a:lstStyle/>
          <a:p>
            <a:pPr marL="0" indent="0">
              <a:buNone/>
            </a:pPr>
            <a:r>
              <a:rPr lang="en-GB" dirty="0"/>
              <a:t>Demand side</a:t>
            </a:r>
          </a:p>
        </p:txBody>
      </p:sp>
      <p:sp>
        <p:nvSpPr>
          <p:cNvPr id="10" name="Tijdelijke aanduiding voor inhoud 6">
            <a:extLst>
              <a:ext uri="{FF2B5EF4-FFF2-40B4-BE49-F238E27FC236}">
                <a16:creationId xmlns:a16="http://schemas.microsoft.com/office/drawing/2014/main" id="{730C3A94-F5DE-4A1B-B137-C3BB5868FA18}"/>
              </a:ext>
            </a:extLst>
          </p:cNvPr>
          <p:cNvSpPr txBox="1">
            <a:spLocks/>
          </p:cNvSpPr>
          <p:nvPr/>
        </p:nvSpPr>
        <p:spPr>
          <a:xfrm>
            <a:off x="5802948" y="3464560"/>
            <a:ext cx="6095857" cy="3869924"/>
          </a:xfrm>
          <a:prstGeom prst="rect">
            <a:avLst/>
          </a:prstGeom>
        </p:spPr>
        <p:txBody>
          <a:bodyPr/>
          <a:lstStyle>
            <a:lvl1pPr marL="228600" indent="-228600" algn="l" defTabSz="914400" rtl="0" eaLnBrk="1" latinLnBrk="0" hangingPunct="1">
              <a:lnSpc>
                <a:spcPct val="90000"/>
              </a:lnSpc>
              <a:spcBef>
                <a:spcPts val="10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891" marR="0" lvl="0" indent="-228600" algn="l" defTabSz="914400" rtl="0" eaLnBrk="1" fontAlgn="auto" latinLnBrk="0" hangingPunct="1">
              <a:lnSpc>
                <a:spcPct val="90000"/>
              </a:lnSpc>
              <a:spcBef>
                <a:spcPts val="1000"/>
              </a:spcBef>
              <a:spcAft>
                <a:spcPts val="60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Air consumption running month/year</a:t>
            </a:r>
          </a:p>
          <a:p>
            <a:pPr marL="342891" marR="0" lvl="0" indent="-2286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Return on Repairs</a:t>
            </a:r>
          </a:p>
          <a:p>
            <a:pPr marL="342891" marR="0" lvl="0" indent="-2286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Pressure loss, point of generation to end factory</a:t>
            </a:r>
          </a:p>
          <a:p>
            <a:pPr marL="342891" marR="0" lvl="0" indent="-2286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Costs per widget/tons produced</a:t>
            </a:r>
          </a:p>
          <a:p>
            <a:pPr marL="342891" marR="0" lvl="0" indent="-2286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Production (repair/incident) up or downtime per machine</a:t>
            </a:r>
          </a:p>
          <a:p>
            <a:pPr marL="342891" marR="0" lvl="0" indent="-228600" algn="l" defTabSz="914400" rtl="0" eaLnBrk="1" fontAlgn="auto" latinLnBrk="0" hangingPunct="1">
              <a:lnSpc>
                <a:spcPct val="90000"/>
              </a:lnSpc>
              <a:spcBef>
                <a:spcPts val="1000"/>
              </a:spcBef>
              <a:spcAft>
                <a:spcPts val="600"/>
              </a:spcAft>
              <a:buClr>
                <a:srgbClr val="8DC63E"/>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Leakage % and loss in $$$ per year</a:t>
            </a:r>
          </a:p>
          <a:p>
            <a:pPr marL="342891" marR="0" lvl="0" indent="-228600" algn="l" defTabSz="914400" rtl="0" eaLnBrk="1" fontAlgn="auto" latinLnBrk="0" hangingPunct="1">
              <a:lnSpc>
                <a:spcPct val="90000"/>
              </a:lnSpc>
              <a:spcBef>
                <a:spcPts val="1000"/>
              </a:spcBef>
              <a:spcAft>
                <a:spcPts val="600"/>
              </a:spcAft>
              <a:buClr>
                <a:srgbClr val="8DC63E"/>
              </a:buClr>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600"/>
              </a:spcAft>
              <a:buClr>
                <a:srgbClr val="8DC63E"/>
              </a:buClr>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2027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EA1E388-14BA-43B6-953F-316C880FB2A0}"/>
              </a:ext>
            </a:extLst>
          </p:cNvPr>
          <p:cNvSpPr>
            <a:spLocks noGrp="1"/>
          </p:cNvSpPr>
          <p:nvPr>
            <p:ph type="title"/>
          </p:nvPr>
        </p:nvSpPr>
        <p:spPr/>
        <p:txBody>
          <a:bodyPr/>
          <a:lstStyle/>
          <a:p>
            <a:r>
              <a:rPr lang="en-US" sz="4400" dirty="0"/>
              <a:t>Think</a:t>
            </a:r>
            <a:r>
              <a:rPr lang="en-US" dirty="0"/>
              <a:t> about your </a:t>
            </a:r>
            <a:r>
              <a:rPr lang="en-US" dirty="0" err="1"/>
              <a:t>EnPI’s</a:t>
            </a:r>
            <a:r>
              <a:rPr lang="en-US" dirty="0"/>
              <a:t> first</a:t>
            </a:r>
            <a:endParaRPr lang="en-GB" dirty="0"/>
          </a:p>
        </p:txBody>
      </p:sp>
      <p:sp>
        <p:nvSpPr>
          <p:cNvPr id="6" name="Tijdelijke aanduiding voor inhoud 5">
            <a:extLst>
              <a:ext uri="{FF2B5EF4-FFF2-40B4-BE49-F238E27FC236}">
                <a16:creationId xmlns:a16="http://schemas.microsoft.com/office/drawing/2014/main" id="{CE05D430-C9BC-47A0-86F9-F2E91238C070}"/>
              </a:ext>
            </a:extLst>
          </p:cNvPr>
          <p:cNvSpPr>
            <a:spLocks noGrp="1"/>
          </p:cNvSpPr>
          <p:nvPr>
            <p:ph sz="half" idx="2"/>
          </p:nvPr>
        </p:nvSpPr>
        <p:spPr/>
        <p:txBody>
          <a:bodyPr/>
          <a:lstStyle/>
          <a:p>
            <a:pPr marL="342900" indent="-342900">
              <a:buFont typeface="Arial" panose="020B0604020202020204" pitchFamily="34" charset="0"/>
              <a:buChar char="•"/>
            </a:pPr>
            <a:r>
              <a:rPr lang="en-US" dirty="0"/>
              <a:t>Many choices: What will help your company / sister companies best?</a:t>
            </a:r>
          </a:p>
          <a:p>
            <a:pPr marL="342900" indent="-342900">
              <a:buFont typeface="Arial" panose="020B0604020202020204" pitchFamily="34" charset="0"/>
              <a:buChar char="•"/>
            </a:pPr>
            <a:r>
              <a:rPr lang="en-US" dirty="0"/>
              <a:t>Start with two plans:</a:t>
            </a:r>
          </a:p>
          <a:p>
            <a:pPr marL="1028700" lvl="1" indent="-342900"/>
            <a:r>
              <a:rPr lang="en-US" dirty="0"/>
              <a:t>Short-term (locate opportunities/find savings) &amp; </a:t>
            </a:r>
          </a:p>
          <a:p>
            <a:pPr marL="1028700" lvl="1" indent="-342900"/>
            <a:r>
              <a:rPr lang="en-US" dirty="0"/>
              <a:t>Long-term (maintain savings)</a:t>
            </a:r>
          </a:p>
          <a:p>
            <a:pPr marL="342900" indent="-342900">
              <a:buFont typeface="Arial" panose="020B0604020202020204" pitchFamily="34" charset="0"/>
              <a:buChar char="•"/>
            </a:pPr>
            <a:r>
              <a:rPr lang="en-US" dirty="0"/>
              <a:t>Create uniform right plan:</a:t>
            </a:r>
          </a:p>
          <a:p>
            <a:pPr marL="1028700" lvl="1" indent="-342900"/>
            <a:r>
              <a:rPr lang="en-US" dirty="0"/>
              <a:t>Make uniform company wide decisions on which utilities and parameters are important</a:t>
            </a:r>
          </a:p>
          <a:p>
            <a:pPr marL="1028700" lvl="1" indent="-342900"/>
            <a:r>
              <a:rPr lang="en-US" dirty="0"/>
              <a:t>What to measure? </a:t>
            </a:r>
          </a:p>
          <a:p>
            <a:pPr marL="1028700" lvl="1" indent="-342900"/>
            <a:r>
              <a:rPr lang="en-US" dirty="0"/>
              <a:t>At what intervals? </a:t>
            </a:r>
          </a:p>
          <a:p>
            <a:pPr marL="1028700" lvl="1" indent="-342900"/>
            <a:r>
              <a:rPr lang="en-US" dirty="0"/>
              <a:t>How will you use the data? </a:t>
            </a:r>
          </a:p>
          <a:p>
            <a:pPr marL="1028700" lvl="1" indent="-342900"/>
            <a:r>
              <a:rPr lang="en-US" dirty="0"/>
              <a:t>Are we starting with Multiple utilities @ one single site or more sites in order to benchmark effectiveness of implemented measures and increase learning curves across sites?</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6901563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EA1E388-14BA-43B6-953F-316C880FB2A0}"/>
              </a:ext>
            </a:extLst>
          </p:cNvPr>
          <p:cNvSpPr>
            <a:spLocks noGrp="1"/>
          </p:cNvSpPr>
          <p:nvPr>
            <p:ph type="title"/>
          </p:nvPr>
        </p:nvSpPr>
        <p:spPr/>
        <p:txBody>
          <a:bodyPr/>
          <a:lstStyle/>
          <a:p>
            <a:r>
              <a:rPr lang="en-US" sz="4400" dirty="0"/>
              <a:t>Think</a:t>
            </a:r>
            <a:r>
              <a:rPr lang="en-US" dirty="0"/>
              <a:t> about your </a:t>
            </a:r>
            <a:r>
              <a:rPr lang="en-US" dirty="0" err="1"/>
              <a:t>EnPI’s</a:t>
            </a:r>
            <a:r>
              <a:rPr lang="en-US" dirty="0"/>
              <a:t> first</a:t>
            </a:r>
            <a:endParaRPr lang="en-GB" dirty="0"/>
          </a:p>
        </p:txBody>
      </p:sp>
      <p:sp>
        <p:nvSpPr>
          <p:cNvPr id="6" name="Tijdelijke aanduiding voor inhoud 5">
            <a:extLst>
              <a:ext uri="{FF2B5EF4-FFF2-40B4-BE49-F238E27FC236}">
                <a16:creationId xmlns:a16="http://schemas.microsoft.com/office/drawing/2014/main" id="{CE05D430-C9BC-47A0-86F9-F2E91238C070}"/>
              </a:ext>
            </a:extLst>
          </p:cNvPr>
          <p:cNvSpPr>
            <a:spLocks noGrp="1"/>
          </p:cNvSpPr>
          <p:nvPr>
            <p:ph sz="half" idx="2"/>
          </p:nvPr>
        </p:nvSpPr>
        <p:spPr/>
        <p:txBody>
          <a:bodyPr/>
          <a:lstStyle/>
          <a:p>
            <a:pPr marL="342900" indent="-342900">
              <a:buFont typeface="Arial" panose="020B0604020202020204" pitchFamily="34" charset="0"/>
              <a:buChar char="•"/>
            </a:pPr>
            <a:r>
              <a:rPr lang="en-US" dirty="0"/>
              <a:t>Check for hurdles: </a:t>
            </a:r>
          </a:p>
          <a:p>
            <a:pPr marL="1028700" lvl="1" indent="-342900"/>
            <a:r>
              <a:rPr lang="en-US" dirty="0"/>
              <a:t>People (authority)</a:t>
            </a:r>
          </a:p>
          <a:p>
            <a:pPr marL="1028700" lvl="1" indent="-342900"/>
            <a:r>
              <a:rPr lang="en-US" dirty="0"/>
              <a:t>Technical (sensor locations)</a:t>
            </a:r>
          </a:p>
          <a:p>
            <a:pPr marL="1028700" lvl="1" indent="-342900"/>
            <a:r>
              <a:rPr lang="en-US" dirty="0"/>
              <a:t>Financial (CAPEX/budget approval)</a:t>
            </a:r>
          </a:p>
          <a:p>
            <a:pPr marL="1028700" lvl="1" indent="-342900"/>
            <a:r>
              <a:rPr lang="en-US" dirty="0"/>
              <a:t>IT (network usage for data communication)</a:t>
            </a:r>
          </a:p>
          <a:p>
            <a:pPr marL="342900" indent="-342900">
              <a:buFont typeface="Arial" panose="020B0604020202020204" pitchFamily="34" charset="0"/>
              <a:buChar char="•"/>
            </a:pPr>
            <a:r>
              <a:rPr lang="en-US" dirty="0"/>
              <a:t>Select the right partner(s)</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739283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DB5E857A-874C-4443-9E17-CE4133AE9309}"/>
              </a:ext>
            </a:extLst>
          </p:cNvPr>
          <p:cNvSpPr>
            <a:spLocks noGrp="1"/>
          </p:cNvSpPr>
          <p:nvPr>
            <p:ph type="title"/>
          </p:nvPr>
        </p:nvSpPr>
        <p:spPr/>
        <p:txBody>
          <a:bodyPr/>
          <a:lstStyle/>
          <a:p>
            <a:r>
              <a:rPr lang="en-US" dirty="0"/>
              <a:t>Keep it Simple: </a:t>
            </a:r>
            <a:r>
              <a:rPr lang="en-GB" dirty="0"/>
              <a:t>S</a:t>
            </a:r>
            <a:r>
              <a:rPr lang="en-US" dirty="0"/>
              <a:t>tart with 3 </a:t>
            </a:r>
            <a:r>
              <a:rPr lang="en-US" dirty="0" err="1"/>
              <a:t>EnPI’s</a:t>
            </a:r>
            <a:endParaRPr lang="en-GB" dirty="0"/>
          </a:p>
        </p:txBody>
      </p:sp>
      <p:sp>
        <p:nvSpPr>
          <p:cNvPr id="6" name="Tijdelijke aanduiding voor inhoud 5">
            <a:extLst>
              <a:ext uri="{FF2B5EF4-FFF2-40B4-BE49-F238E27FC236}">
                <a16:creationId xmlns:a16="http://schemas.microsoft.com/office/drawing/2014/main" id="{43720457-DC47-4AB2-B2C8-F003C3AF57D4}"/>
              </a:ext>
            </a:extLst>
          </p:cNvPr>
          <p:cNvSpPr>
            <a:spLocks noGrp="1"/>
          </p:cNvSpPr>
          <p:nvPr>
            <p:ph sz="half" idx="2"/>
          </p:nvPr>
        </p:nvSpPr>
        <p:spPr/>
        <p:txBody>
          <a:bodyPr/>
          <a:lstStyle/>
          <a:p>
            <a:pPr marL="342000" indent="-342000"/>
            <a:r>
              <a:rPr lang="en-US" dirty="0"/>
              <a:t>Maintenance: </a:t>
            </a:r>
          </a:p>
          <a:p>
            <a:pPr marL="342000" indent="-342000"/>
            <a:endParaRPr lang="en-US" dirty="0"/>
          </a:p>
          <a:p>
            <a:pPr marL="342000" indent="-342000"/>
            <a:endParaRPr lang="en-US" dirty="0"/>
          </a:p>
          <a:p>
            <a:pPr marL="342000" indent="-342000"/>
            <a:endParaRPr lang="en-US" dirty="0"/>
          </a:p>
          <a:p>
            <a:pPr marL="342000" indent="-342000"/>
            <a:endParaRPr lang="en-US" dirty="0"/>
          </a:p>
          <a:p>
            <a:pPr marL="342000" indent="-342000"/>
            <a:r>
              <a:rPr lang="en-US" dirty="0"/>
              <a:t>Finance: </a:t>
            </a:r>
          </a:p>
          <a:p>
            <a:pPr marL="342000" indent="-342000"/>
            <a:endParaRPr lang="en-US" dirty="0"/>
          </a:p>
          <a:p>
            <a:pPr marL="342000" indent="-342000"/>
            <a:endParaRPr lang="en-US" dirty="0"/>
          </a:p>
          <a:p>
            <a:pPr marL="342000" indent="-342000"/>
            <a:r>
              <a:rPr lang="en-US" dirty="0"/>
              <a:t>Production: </a:t>
            </a:r>
          </a:p>
          <a:p>
            <a:pPr marL="342000" lvl="3" indent="-342000">
              <a:spcBef>
                <a:spcPts val="1000"/>
              </a:spcBef>
            </a:pPr>
            <a:endParaRPr lang="en-US" sz="700" dirty="0">
              <a:solidFill>
                <a:schemeClr val="tx1"/>
              </a:solidFill>
            </a:endParaRPr>
          </a:p>
          <a:p>
            <a:pPr marL="342000" indent="-342000"/>
            <a:endParaRPr lang="en-GB" dirty="0"/>
          </a:p>
          <a:p>
            <a:pPr marL="342000" indent="-342000"/>
            <a:endParaRPr lang="en-GB" dirty="0"/>
          </a:p>
        </p:txBody>
      </p:sp>
      <p:sp>
        <p:nvSpPr>
          <p:cNvPr id="10" name="Rechthoek 9">
            <a:extLst>
              <a:ext uri="{FF2B5EF4-FFF2-40B4-BE49-F238E27FC236}">
                <a16:creationId xmlns:a16="http://schemas.microsoft.com/office/drawing/2014/main" id="{12FAADD5-449E-4AAC-B6D1-BA2866453188}"/>
              </a:ext>
            </a:extLst>
          </p:cNvPr>
          <p:cNvSpPr/>
          <p:nvPr/>
        </p:nvSpPr>
        <p:spPr>
          <a:xfrm>
            <a:off x="8999621" y="333373"/>
            <a:ext cx="2857418" cy="619125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descr="Gauge">
            <a:extLst>
              <a:ext uri="{FF2B5EF4-FFF2-40B4-BE49-F238E27FC236}">
                <a16:creationId xmlns:a16="http://schemas.microsoft.com/office/drawing/2014/main" id="{B7B13881-CD08-4FA4-AF8D-2864BA83F6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21830" y="1978246"/>
            <a:ext cx="2413000" cy="2413000"/>
          </a:xfrm>
          <a:prstGeom prst="rect">
            <a:avLst/>
          </a:prstGeom>
        </p:spPr>
      </p:pic>
      <p:sp>
        <p:nvSpPr>
          <p:cNvPr id="17" name="Tijdelijke aanduiding voor inhoud 5">
            <a:extLst>
              <a:ext uri="{FF2B5EF4-FFF2-40B4-BE49-F238E27FC236}">
                <a16:creationId xmlns:a16="http://schemas.microsoft.com/office/drawing/2014/main" id="{67D058A9-E5AF-47C2-82C8-F217A2134831}"/>
              </a:ext>
            </a:extLst>
          </p:cNvPr>
          <p:cNvSpPr txBox="1">
            <a:spLocks/>
          </p:cNvSpPr>
          <p:nvPr/>
        </p:nvSpPr>
        <p:spPr>
          <a:xfrm>
            <a:off x="2465385" y="1725850"/>
            <a:ext cx="5743073" cy="4577434"/>
          </a:xfrm>
          <a:prstGeom prst="rect">
            <a:avLst/>
          </a:prstGeom>
        </p:spPr>
        <p:txBody>
          <a:bodyPr/>
          <a:lstStyle>
            <a:lvl1pPr marL="0" indent="0" algn="l" defTabSz="914400" rtl="0" eaLnBrk="1" latinLnBrk="0" hangingPunct="1">
              <a:lnSpc>
                <a:spcPct val="90000"/>
              </a:lnSpc>
              <a:spcBef>
                <a:spcPts val="1000"/>
              </a:spcBef>
              <a:buClr>
                <a:srgbClr val="8DC63E"/>
              </a:buClr>
              <a:buFontTx/>
              <a:buNone/>
              <a:defRPr sz="2200" kern="1200" baseline="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Leakage % </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Dew point &amp; flow</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Running hours vs downtime hours</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Energy used per compressor/compressor room</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Delta Pressure supply and demand</a:t>
            </a:r>
          </a:p>
          <a:p>
            <a:pPr marL="0" marR="0" lvl="4" indent="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None/>
              <a:tabLst/>
              <a:defRPr/>
            </a:pPr>
            <a:endPar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endParaRP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Costs per building/department for correct allocation</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MSCF of air/gas/liquid used</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Cost per x ton products</a:t>
            </a:r>
            <a:b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endParaRP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Pressure band fluctuations</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Cost per x ton products</a:t>
            </a:r>
          </a:p>
          <a:p>
            <a:pPr marL="342000" marR="0" lvl="4"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7F7F7F"/>
                </a:solidFill>
                <a:effectLst/>
                <a:uLnTx/>
                <a:uFillTx/>
                <a:latin typeface="Calibri" panose="020F0502020204030204"/>
                <a:ea typeface="+mn-ea"/>
                <a:cs typeface="+mn-cs"/>
              </a:rPr>
              <a:t>Allocate costs / consumption per area</a:t>
            </a:r>
          </a:p>
          <a:p>
            <a:pPr marL="342000" marR="0" lvl="3" indent="-342000" algn="l" defTabSz="914400" rtl="0" eaLnBrk="1" fontAlgn="auto" latinLnBrk="0" hangingPunct="1">
              <a:lnSpc>
                <a:spcPct val="90000"/>
              </a:lnSpc>
              <a:spcBef>
                <a:spcPts val="1000"/>
              </a:spcBef>
              <a:spcAft>
                <a:spcPts val="0"/>
              </a:spcAft>
              <a:buClr>
                <a:srgbClr val="8DC63E"/>
              </a:buClr>
              <a:buSzTx/>
              <a:buFont typeface="Arial" panose="020B0604020202020204" pitchFamily="34" charset="0"/>
              <a:buChar char="•"/>
              <a:tabLst/>
              <a:defRPr/>
            </a:pP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000" marR="0" lvl="0" indent="-342000" algn="l" defTabSz="914400" rtl="0" eaLnBrk="1" fontAlgn="auto" latinLnBrk="0" hangingPunct="1">
              <a:lnSpc>
                <a:spcPct val="90000"/>
              </a:lnSpc>
              <a:spcBef>
                <a:spcPts val="1000"/>
              </a:spcBef>
              <a:spcAft>
                <a:spcPts val="0"/>
              </a:spcAft>
              <a:buClr>
                <a:srgbClr val="8DC63E"/>
              </a:buClr>
              <a:buSzTx/>
              <a:buFontTx/>
              <a:buNone/>
              <a:tabLst/>
              <a:defRPr/>
            </a:pPr>
            <a:endParaRPr kumimoji="0" lang="en-GB"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342000" marR="0" lvl="0" indent="-342000" algn="l" defTabSz="914400" rtl="0" eaLnBrk="1" fontAlgn="auto" latinLnBrk="0" hangingPunct="1">
              <a:lnSpc>
                <a:spcPct val="90000"/>
              </a:lnSpc>
              <a:spcBef>
                <a:spcPts val="1000"/>
              </a:spcBef>
              <a:spcAft>
                <a:spcPts val="0"/>
              </a:spcAft>
              <a:buClr>
                <a:srgbClr val="8DC63E"/>
              </a:buClr>
              <a:buSzTx/>
              <a:buFontTx/>
              <a:buNone/>
              <a:tabLst/>
              <a:defRPr/>
            </a:pPr>
            <a:endParaRPr kumimoji="0" lang="en-GB" sz="2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8934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41E107-CDCE-4A67-8993-9FE624E38E02}"/>
              </a:ext>
            </a:extLst>
          </p:cNvPr>
          <p:cNvSpPr>
            <a:spLocks noGrp="1"/>
          </p:cNvSpPr>
          <p:nvPr>
            <p:ph type="title"/>
          </p:nvPr>
        </p:nvSpPr>
        <p:spPr>
          <a:xfrm>
            <a:off x="3203366" y="603810"/>
            <a:ext cx="9100925" cy="714889"/>
          </a:xfrm>
        </p:spPr>
        <p:txBody>
          <a:bodyPr/>
          <a:lstStyle/>
          <a:p>
            <a:r>
              <a:rPr lang="en-US" dirty="0"/>
              <a:t>Uniform way of working?</a:t>
            </a:r>
            <a:endParaRPr lang="en-GB" dirty="0"/>
          </a:p>
        </p:txBody>
      </p:sp>
      <p:sp>
        <p:nvSpPr>
          <p:cNvPr id="3" name="Tijdelijke aanduiding voor inhoud 2">
            <a:extLst>
              <a:ext uri="{FF2B5EF4-FFF2-40B4-BE49-F238E27FC236}">
                <a16:creationId xmlns:a16="http://schemas.microsoft.com/office/drawing/2014/main" id="{DFC9A9BB-ACCA-48CD-9FF1-30C7649EF5DC}"/>
              </a:ext>
            </a:extLst>
          </p:cNvPr>
          <p:cNvSpPr>
            <a:spLocks noGrp="1"/>
          </p:cNvSpPr>
          <p:nvPr>
            <p:ph sz="half" idx="2"/>
          </p:nvPr>
        </p:nvSpPr>
        <p:spPr>
          <a:xfrm>
            <a:off x="3320712" y="1477926"/>
            <a:ext cx="8678779" cy="4577434"/>
          </a:xfrm>
        </p:spPr>
        <p:txBody>
          <a:bodyPr/>
          <a:lstStyle/>
          <a:p>
            <a:r>
              <a:rPr lang="en-US" dirty="0"/>
              <a:t>Differences can occur because:</a:t>
            </a:r>
          </a:p>
          <a:p>
            <a:pPr marL="342900" indent="-342900">
              <a:buFont typeface="Arial" panose="020B0604020202020204" pitchFamily="34" charset="0"/>
              <a:buChar char="•"/>
            </a:pPr>
            <a:r>
              <a:rPr lang="en-US" dirty="0"/>
              <a:t>You’re not using the same tools</a:t>
            </a:r>
          </a:p>
          <a:p>
            <a:pPr marL="342900" indent="-342900">
              <a:buFont typeface="Arial" panose="020B0604020202020204" pitchFamily="34" charset="0"/>
              <a:buChar char="•"/>
            </a:pPr>
            <a:r>
              <a:rPr lang="en-US" dirty="0"/>
              <a:t>You’re not using the same machine or instrument reference conditions</a:t>
            </a:r>
          </a:p>
          <a:p>
            <a:pPr marL="342900" indent="-342900">
              <a:buFont typeface="Arial" panose="020B0604020202020204" pitchFamily="34" charset="0"/>
              <a:buChar char="•"/>
            </a:pPr>
            <a:r>
              <a:rPr lang="en-US" dirty="0"/>
              <a:t>You’re using uncalibrated instruments</a:t>
            </a:r>
          </a:p>
          <a:p>
            <a:pPr marL="342900" indent="-342900">
              <a:buFont typeface="Arial" panose="020B0604020202020204" pitchFamily="34" charset="0"/>
              <a:buChar char="•"/>
            </a:pPr>
            <a:r>
              <a:rPr lang="en-US" dirty="0"/>
              <a:t>You’re combining different data sets or time periods</a:t>
            </a:r>
          </a:p>
          <a:p>
            <a:pPr marL="342900" indent="-342900">
              <a:buFont typeface="Arial" panose="020B0604020202020204" pitchFamily="34" charset="0"/>
              <a:buChar char="•"/>
            </a:pPr>
            <a:r>
              <a:rPr lang="en-US" dirty="0"/>
              <a:t>You’re using different metrics</a:t>
            </a:r>
          </a:p>
          <a:p>
            <a:endParaRPr lang="en-GB" dirty="0"/>
          </a:p>
        </p:txBody>
      </p:sp>
      <p:pic>
        <p:nvPicPr>
          <p:cNvPr id="5" name="Picture 4" descr="Back to School | Vintage Rulers Photography Backdrops | HSD">
            <a:extLst>
              <a:ext uri="{FF2B5EF4-FFF2-40B4-BE49-F238E27FC236}">
                <a16:creationId xmlns:a16="http://schemas.microsoft.com/office/drawing/2014/main" id="{2C0329CE-1F0F-4EAE-AFD9-F4E20B5A75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198" r="44778"/>
          <a:stretch/>
        </p:blipFill>
        <p:spPr bwMode="auto">
          <a:xfrm>
            <a:off x="0" y="10"/>
            <a:ext cx="2887579"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827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279437" y="21336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Measuring KPI’s: kW, Flow, Pressure, Dew Point</a:t>
            </a:r>
          </a:p>
        </p:txBody>
      </p:sp>
      <p:sp>
        <p:nvSpPr>
          <p:cNvPr id="2" name="TextBox 1">
            <a:extLst>
              <a:ext uri="{FF2B5EF4-FFF2-40B4-BE49-F238E27FC236}">
                <a16:creationId xmlns:a16="http://schemas.microsoft.com/office/drawing/2014/main" id="{92381C32-EF84-473F-AED5-31A55FA68691}"/>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3" name="Picture 2" descr="Logo&#10;&#10;Description automatically generated">
            <a:extLst>
              <a:ext uri="{FF2B5EF4-FFF2-40B4-BE49-F238E27FC236}">
                <a16:creationId xmlns:a16="http://schemas.microsoft.com/office/drawing/2014/main" id="{118C222E-8E7F-4126-820E-CCDD843A5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1721" y="4162291"/>
            <a:ext cx="1875587" cy="714509"/>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1A11C6F0-358B-4775-8721-3C0DC6327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5736" y="4162291"/>
            <a:ext cx="1352550" cy="800100"/>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4712060" y="2335292"/>
            <a:ext cx="1224174" cy="2899496"/>
          </a:xfrm>
          <a:prstGeom prst="bentConnector3">
            <a:avLst>
              <a:gd name="adj1" fmla="val 23834"/>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521966" y="3928864"/>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6900157" y="4429313"/>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5970184" y="4192450"/>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
        <p:nvSpPr>
          <p:cNvPr id="624" name="Rectangle 623">
            <a:extLst>
              <a:ext uri="{FF2B5EF4-FFF2-40B4-BE49-F238E27FC236}">
                <a16:creationId xmlns:a16="http://schemas.microsoft.com/office/drawing/2014/main" id="{179F38DF-5AD8-499A-A3E8-084AECD1DC63}"/>
              </a:ext>
            </a:extLst>
          </p:cNvPr>
          <p:cNvSpPr/>
          <p:nvPr/>
        </p:nvSpPr>
        <p:spPr>
          <a:xfrm rot="5400000">
            <a:off x="5563520" y="3959617"/>
            <a:ext cx="34289" cy="78259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636481" y="3429001"/>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226531" y="2933879"/>
            <a:ext cx="34289" cy="132903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459151" y="4429313"/>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083279" y="4074824"/>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9" name="Rectangle: Rounded Corners 628">
            <a:extLst>
              <a:ext uri="{FF2B5EF4-FFF2-40B4-BE49-F238E27FC236}">
                <a16:creationId xmlns:a16="http://schemas.microsoft.com/office/drawing/2014/main" id="{B8568842-62EF-438C-8265-5CB2DC3EB0F4}"/>
              </a:ext>
            </a:extLst>
          </p:cNvPr>
          <p:cNvSpPr/>
          <p:nvPr/>
        </p:nvSpPr>
        <p:spPr>
          <a:xfrm>
            <a:off x="6208308" y="2898523"/>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0" name="Rectangle: Rounded Corners 629">
            <a:extLst>
              <a:ext uri="{FF2B5EF4-FFF2-40B4-BE49-F238E27FC236}">
                <a16:creationId xmlns:a16="http://schemas.microsoft.com/office/drawing/2014/main" id="{8FBA4796-BAC1-4F0E-85D3-61152CD01CA1}"/>
              </a:ext>
            </a:extLst>
          </p:cNvPr>
          <p:cNvSpPr/>
          <p:nvPr/>
        </p:nvSpPr>
        <p:spPr>
          <a:xfrm rot="16200000">
            <a:off x="6077563" y="2952267"/>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1" name="Rectangle: Rounded Corners 630">
            <a:extLst>
              <a:ext uri="{FF2B5EF4-FFF2-40B4-BE49-F238E27FC236}">
                <a16:creationId xmlns:a16="http://schemas.microsoft.com/office/drawing/2014/main" id="{102016EF-9A09-4877-81D1-C7E994E843CA}"/>
              </a:ext>
            </a:extLst>
          </p:cNvPr>
          <p:cNvSpPr/>
          <p:nvPr/>
        </p:nvSpPr>
        <p:spPr>
          <a:xfrm>
            <a:off x="6349525" y="4496496"/>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2" name="Rectangle: Rounded Corners 631">
            <a:extLst>
              <a:ext uri="{FF2B5EF4-FFF2-40B4-BE49-F238E27FC236}">
                <a16:creationId xmlns:a16="http://schemas.microsoft.com/office/drawing/2014/main" id="{CAA9E42B-CBBD-4333-8401-CB3F0C201B53}"/>
              </a:ext>
            </a:extLst>
          </p:cNvPr>
          <p:cNvSpPr/>
          <p:nvPr/>
        </p:nvSpPr>
        <p:spPr>
          <a:xfrm>
            <a:off x="5645901" y="2898522"/>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787118" y="4496496"/>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4" name="Group 633">
            <a:extLst>
              <a:ext uri="{FF2B5EF4-FFF2-40B4-BE49-F238E27FC236}">
                <a16:creationId xmlns:a16="http://schemas.microsoft.com/office/drawing/2014/main" id="{71BD4CBD-1EC6-42D1-B0B8-F76AAF897202}"/>
              </a:ext>
            </a:extLst>
          </p:cNvPr>
          <p:cNvGrpSpPr/>
          <p:nvPr/>
        </p:nvGrpSpPr>
        <p:grpSpPr>
          <a:xfrm>
            <a:off x="6076700" y="2785958"/>
            <a:ext cx="203395" cy="208631"/>
            <a:chOff x="5205080" y="5697124"/>
            <a:chExt cx="281270" cy="286554"/>
          </a:xfrm>
          <a:solidFill>
            <a:schemeClr val="bg1"/>
          </a:solidFill>
        </p:grpSpPr>
        <p:sp>
          <p:nvSpPr>
            <p:cNvPr id="635" name="Freeform: Shape 634">
              <a:extLst>
                <a:ext uri="{FF2B5EF4-FFF2-40B4-BE49-F238E27FC236}">
                  <a16:creationId xmlns:a16="http://schemas.microsoft.com/office/drawing/2014/main" id="{6977514F-A8AD-4FBE-9D87-9A0DE668F7F1}"/>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grp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6" name="Group 635">
              <a:extLst>
                <a:ext uri="{FF2B5EF4-FFF2-40B4-BE49-F238E27FC236}">
                  <a16:creationId xmlns:a16="http://schemas.microsoft.com/office/drawing/2014/main" id="{FB33B844-760E-4653-85CB-CE3B2AA88821}"/>
                </a:ext>
              </a:extLst>
            </p:cNvPr>
            <p:cNvGrpSpPr/>
            <p:nvPr/>
          </p:nvGrpSpPr>
          <p:grpSpPr>
            <a:xfrm rot="5400000">
              <a:off x="5394963" y="5742792"/>
              <a:ext cx="137055" cy="45719"/>
              <a:chOff x="1631684" y="7457925"/>
              <a:chExt cx="137055" cy="45719"/>
            </a:xfrm>
            <a:grpFill/>
          </p:grpSpPr>
          <p:sp>
            <p:nvSpPr>
              <p:cNvPr id="640" name="Rectangle 639">
                <a:extLst>
                  <a:ext uri="{FF2B5EF4-FFF2-40B4-BE49-F238E27FC236}">
                    <a16:creationId xmlns:a16="http://schemas.microsoft.com/office/drawing/2014/main" id="{633AD257-552E-459D-825D-4DF7CCEA72C5}"/>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1" name="Straight Connector 640">
                <a:extLst>
                  <a:ext uri="{FF2B5EF4-FFF2-40B4-BE49-F238E27FC236}">
                    <a16:creationId xmlns:a16="http://schemas.microsoft.com/office/drawing/2014/main" id="{F0CAC1AF-289D-4F57-B64E-9B0E1D794C5B}"/>
                  </a:ext>
                </a:extLst>
              </p:cNvPr>
              <p:cNvCxnSpPr>
                <a:stCxn id="640" idx="1"/>
                <a:endCxn id="640"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D911EA0D-8B4A-4745-880E-C01678234784}"/>
                </a:ext>
              </a:extLst>
            </p:cNvPr>
            <p:cNvGrpSpPr/>
            <p:nvPr/>
          </p:nvGrpSpPr>
          <p:grpSpPr>
            <a:xfrm>
              <a:off x="5205080" y="5937959"/>
              <a:ext cx="137055" cy="45719"/>
              <a:chOff x="1631684" y="7457925"/>
              <a:chExt cx="137055" cy="45719"/>
            </a:xfrm>
            <a:grpFill/>
          </p:grpSpPr>
          <p:sp>
            <p:nvSpPr>
              <p:cNvPr id="638" name="Rectangle 637">
                <a:extLst>
                  <a:ext uri="{FF2B5EF4-FFF2-40B4-BE49-F238E27FC236}">
                    <a16:creationId xmlns:a16="http://schemas.microsoft.com/office/drawing/2014/main" id="{4609140F-3216-4951-BE19-2028F6AD6B11}"/>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9" name="Straight Connector 638">
                <a:extLst>
                  <a:ext uri="{FF2B5EF4-FFF2-40B4-BE49-F238E27FC236}">
                    <a16:creationId xmlns:a16="http://schemas.microsoft.com/office/drawing/2014/main" id="{92AB3E01-B6A4-49C4-8422-D59C62E9CF1D}"/>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2" name="Group 641">
            <a:extLst>
              <a:ext uri="{FF2B5EF4-FFF2-40B4-BE49-F238E27FC236}">
                <a16:creationId xmlns:a16="http://schemas.microsoft.com/office/drawing/2014/main" id="{A5C2A4CC-0145-4570-A4FD-2E5D43B66297}"/>
              </a:ext>
            </a:extLst>
          </p:cNvPr>
          <p:cNvGrpSpPr/>
          <p:nvPr/>
        </p:nvGrpSpPr>
        <p:grpSpPr>
          <a:xfrm rot="16200000">
            <a:off x="4999064" y="4208650"/>
            <a:ext cx="196212" cy="197600"/>
            <a:chOff x="5205080" y="5697124"/>
            <a:chExt cx="281270" cy="286554"/>
          </a:xfrm>
        </p:grpSpPr>
        <p:sp>
          <p:nvSpPr>
            <p:cNvPr id="643" name="Freeform: Shape 642">
              <a:extLst>
                <a:ext uri="{FF2B5EF4-FFF2-40B4-BE49-F238E27FC236}">
                  <a16:creationId xmlns:a16="http://schemas.microsoft.com/office/drawing/2014/main" id="{21A2E382-BA15-41BC-AEEE-CB1C456B5F7A}"/>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44" name="Group 643">
              <a:extLst>
                <a:ext uri="{FF2B5EF4-FFF2-40B4-BE49-F238E27FC236}">
                  <a16:creationId xmlns:a16="http://schemas.microsoft.com/office/drawing/2014/main" id="{4C9F2297-8738-4F24-B02B-5223830DB0E3}"/>
                </a:ext>
              </a:extLst>
            </p:cNvPr>
            <p:cNvGrpSpPr/>
            <p:nvPr/>
          </p:nvGrpSpPr>
          <p:grpSpPr>
            <a:xfrm rot="5400000">
              <a:off x="5394963" y="5742792"/>
              <a:ext cx="137055" cy="45719"/>
              <a:chOff x="1631684" y="7457925"/>
              <a:chExt cx="137055" cy="45719"/>
            </a:xfrm>
          </p:grpSpPr>
          <p:sp>
            <p:nvSpPr>
              <p:cNvPr id="648" name="Rectangle 647">
                <a:extLst>
                  <a:ext uri="{FF2B5EF4-FFF2-40B4-BE49-F238E27FC236}">
                    <a16:creationId xmlns:a16="http://schemas.microsoft.com/office/drawing/2014/main" id="{B4FFCDF0-3208-480E-A04D-997D684BBA3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9" name="Straight Connector 648">
                <a:extLst>
                  <a:ext uri="{FF2B5EF4-FFF2-40B4-BE49-F238E27FC236}">
                    <a16:creationId xmlns:a16="http://schemas.microsoft.com/office/drawing/2014/main" id="{A111BB0C-4F6F-4590-B23B-8519E8EC0A6B}"/>
                  </a:ext>
                </a:extLst>
              </p:cNvPr>
              <p:cNvCxnSpPr>
                <a:stCxn id="648" idx="1"/>
                <a:endCxn id="648"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1E1B1AB6-EBB8-47D9-9343-BBED8A24C727}"/>
                </a:ext>
              </a:extLst>
            </p:cNvPr>
            <p:cNvGrpSpPr/>
            <p:nvPr/>
          </p:nvGrpSpPr>
          <p:grpSpPr>
            <a:xfrm>
              <a:off x="5205080" y="5937959"/>
              <a:ext cx="137055" cy="45719"/>
              <a:chOff x="1631684" y="7457925"/>
              <a:chExt cx="137055" cy="45719"/>
            </a:xfrm>
          </p:grpSpPr>
          <p:sp>
            <p:nvSpPr>
              <p:cNvPr id="646" name="Rectangle 645">
                <a:extLst>
                  <a:ext uri="{FF2B5EF4-FFF2-40B4-BE49-F238E27FC236}">
                    <a16:creationId xmlns:a16="http://schemas.microsoft.com/office/drawing/2014/main" id="{FDB2AD07-60E2-4920-9C8B-1692F85171B2}"/>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7" name="Straight Connector 646">
                <a:extLst>
                  <a:ext uri="{FF2B5EF4-FFF2-40B4-BE49-F238E27FC236}">
                    <a16:creationId xmlns:a16="http://schemas.microsoft.com/office/drawing/2014/main" id="{BA39BD4E-8939-44B4-B550-CE887B21216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C23F89FA-E87E-49E6-A2FE-1D79F4850FF1}"/>
              </a:ext>
            </a:extLst>
          </p:cNvPr>
          <p:cNvGrpSpPr/>
          <p:nvPr/>
        </p:nvGrpSpPr>
        <p:grpSpPr>
          <a:xfrm rot="5400000">
            <a:off x="4893122" y="3562095"/>
            <a:ext cx="196212" cy="197600"/>
            <a:chOff x="5205080" y="5697124"/>
            <a:chExt cx="281270" cy="286554"/>
          </a:xfrm>
        </p:grpSpPr>
        <p:sp>
          <p:nvSpPr>
            <p:cNvPr id="651" name="Freeform: Shape 650">
              <a:extLst>
                <a:ext uri="{FF2B5EF4-FFF2-40B4-BE49-F238E27FC236}">
                  <a16:creationId xmlns:a16="http://schemas.microsoft.com/office/drawing/2014/main" id="{0EF60DBC-29DD-459D-A1BC-3F5DA719984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2" name="Group 651">
              <a:extLst>
                <a:ext uri="{FF2B5EF4-FFF2-40B4-BE49-F238E27FC236}">
                  <a16:creationId xmlns:a16="http://schemas.microsoft.com/office/drawing/2014/main" id="{4DBEF217-03F4-4455-B50F-FC921D859D8C}"/>
                </a:ext>
              </a:extLst>
            </p:cNvPr>
            <p:cNvGrpSpPr/>
            <p:nvPr/>
          </p:nvGrpSpPr>
          <p:grpSpPr>
            <a:xfrm rot="5400000">
              <a:off x="5394963" y="5742792"/>
              <a:ext cx="137055" cy="45719"/>
              <a:chOff x="1631684" y="7457925"/>
              <a:chExt cx="137055" cy="45719"/>
            </a:xfrm>
          </p:grpSpPr>
          <p:sp>
            <p:nvSpPr>
              <p:cNvPr id="656" name="Rectangle 655">
                <a:extLst>
                  <a:ext uri="{FF2B5EF4-FFF2-40B4-BE49-F238E27FC236}">
                    <a16:creationId xmlns:a16="http://schemas.microsoft.com/office/drawing/2014/main" id="{4D6B8BB6-7953-40C1-A08E-A3840954364D}"/>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7" name="Straight Connector 656">
                <a:extLst>
                  <a:ext uri="{FF2B5EF4-FFF2-40B4-BE49-F238E27FC236}">
                    <a16:creationId xmlns:a16="http://schemas.microsoft.com/office/drawing/2014/main" id="{37C86038-846A-4B13-9D7D-8CDD26846ED9}"/>
                  </a:ext>
                </a:extLst>
              </p:cNvPr>
              <p:cNvCxnSpPr>
                <a:stCxn id="656" idx="1"/>
                <a:endCxn id="656"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53" name="Group 652">
              <a:extLst>
                <a:ext uri="{FF2B5EF4-FFF2-40B4-BE49-F238E27FC236}">
                  <a16:creationId xmlns:a16="http://schemas.microsoft.com/office/drawing/2014/main" id="{0FED662D-2198-4DDE-B1DE-E4356CD55045}"/>
                </a:ext>
              </a:extLst>
            </p:cNvPr>
            <p:cNvGrpSpPr/>
            <p:nvPr/>
          </p:nvGrpSpPr>
          <p:grpSpPr>
            <a:xfrm>
              <a:off x="5205080" y="5937959"/>
              <a:ext cx="137055" cy="45719"/>
              <a:chOff x="1631684" y="7457925"/>
              <a:chExt cx="137055" cy="45719"/>
            </a:xfrm>
          </p:grpSpPr>
          <p:sp>
            <p:nvSpPr>
              <p:cNvPr id="654" name="Rectangle 653">
                <a:extLst>
                  <a:ext uri="{FF2B5EF4-FFF2-40B4-BE49-F238E27FC236}">
                    <a16:creationId xmlns:a16="http://schemas.microsoft.com/office/drawing/2014/main" id="{6B9A3D47-8A7D-4B85-B8D8-48BA24EC83F4}"/>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5" name="Straight Connector 654">
                <a:extLst>
                  <a:ext uri="{FF2B5EF4-FFF2-40B4-BE49-F238E27FC236}">
                    <a16:creationId xmlns:a16="http://schemas.microsoft.com/office/drawing/2014/main" id="{95496444-5C4B-4E40-AFA1-EFC0317429C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58" name="Rectangle 657">
            <a:extLst>
              <a:ext uri="{FF2B5EF4-FFF2-40B4-BE49-F238E27FC236}">
                <a16:creationId xmlns:a16="http://schemas.microsoft.com/office/drawing/2014/main" id="{B6026BD7-395A-4931-890C-F631D93EDCB6}"/>
              </a:ext>
            </a:extLst>
          </p:cNvPr>
          <p:cNvSpPr/>
          <p:nvPr/>
        </p:nvSpPr>
        <p:spPr>
          <a:xfrm rot="10800000" flipH="1">
            <a:off x="5017058" y="3759001"/>
            <a:ext cx="34289" cy="44657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672123" y="3572530"/>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508314" y="4031041"/>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807955" y="4397127"/>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643905" y="2464652"/>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9971320" y="2668984"/>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494013" y="4133641"/>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396142" y="3627883"/>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299450" y="3664782"/>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397267" y="3726693"/>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510738" y="2914579"/>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294438" y="3359269"/>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241423" y="4266698"/>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9968484" y="3993748"/>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8939716" y="2921242"/>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041451" y="3628308"/>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827861" y="3370283"/>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582676" y="2654233"/>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702483" y="4475041"/>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157735" y="4475040"/>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831688" y="3425706"/>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7945818" y="3349841"/>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7917010" y="3496004"/>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421672" y="4125278"/>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515722" y="4216628"/>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136267" y="4078439"/>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028105" y="2790538"/>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59" name="Rectangle 758">
            <a:extLst>
              <a:ext uri="{FF2B5EF4-FFF2-40B4-BE49-F238E27FC236}">
                <a16:creationId xmlns:a16="http://schemas.microsoft.com/office/drawing/2014/main" id="{11C7C066-D45A-40F0-8E60-1E4885576B7C}"/>
              </a:ext>
            </a:extLst>
          </p:cNvPr>
          <p:cNvSpPr/>
          <p:nvPr/>
        </p:nvSpPr>
        <p:spPr>
          <a:xfrm rot="10800000" flipH="1">
            <a:off x="7168550" y="3001687"/>
            <a:ext cx="34289" cy="107367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Rectangle 759">
            <a:extLst>
              <a:ext uri="{FF2B5EF4-FFF2-40B4-BE49-F238E27FC236}">
                <a16:creationId xmlns:a16="http://schemas.microsoft.com/office/drawing/2014/main" id="{AFF61B06-98F9-4051-B64B-DCC171A34462}"/>
              </a:ext>
            </a:extLst>
          </p:cNvPr>
          <p:cNvSpPr/>
          <p:nvPr/>
        </p:nvSpPr>
        <p:spPr>
          <a:xfrm rot="5400000" flipH="1">
            <a:off x="8647431" y="2689628"/>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334325" y="2950460"/>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235123" y="2943925"/>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732017" y="2602783"/>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774534" y="1737643"/>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652602" y="2280349"/>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554828" y="1283601"/>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135670" y="1802799"/>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270065" y="1998691"/>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252549" y="3446447"/>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133566" y="2690734"/>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316371" y="2698743"/>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042041" y="3029840"/>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066694" y="3349840"/>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101303" y="1808288"/>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2934781" y="2095004"/>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2935046" y="2301039"/>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711936" y="2820969"/>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859695" y="2818596"/>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 name="Rectangle: Rounded Corners 10">
            <a:extLst>
              <a:ext uri="{FF2B5EF4-FFF2-40B4-BE49-F238E27FC236}">
                <a16:creationId xmlns:a16="http://schemas.microsoft.com/office/drawing/2014/main" id="{86D68413-68DE-4B9A-B786-ACB633314A25}"/>
              </a:ext>
            </a:extLst>
          </p:cNvPr>
          <p:cNvSpPr/>
          <p:nvPr/>
        </p:nvSpPr>
        <p:spPr>
          <a:xfrm>
            <a:off x="5884242" y="3545247"/>
            <a:ext cx="513920" cy="31032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5925812" y="3568991"/>
            <a:ext cx="70462" cy="6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257455" y="3576624"/>
            <a:ext cx="70462" cy="686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032533" y="3652009"/>
            <a:ext cx="175280" cy="113857"/>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extBox 2">
            <a:extLst>
              <a:ext uri="{FF2B5EF4-FFF2-40B4-BE49-F238E27FC236}">
                <a16:creationId xmlns:a16="http://schemas.microsoft.com/office/drawing/2014/main" id="{E5EBC011-AAE0-4048-9946-92C19D2C9086}"/>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572883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4712060" y="2335292"/>
            <a:ext cx="1224174" cy="2899496"/>
          </a:xfrm>
          <a:prstGeom prst="bentConnector3">
            <a:avLst>
              <a:gd name="adj1" fmla="val 23834"/>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521966" y="3928864"/>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6900157" y="4429313"/>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5970184" y="4192450"/>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
        <p:nvSpPr>
          <p:cNvPr id="624" name="Rectangle 623">
            <a:extLst>
              <a:ext uri="{FF2B5EF4-FFF2-40B4-BE49-F238E27FC236}">
                <a16:creationId xmlns:a16="http://schemas.microsoft.com/office/drawing/2014/main" id="{179F38DF-5AD8-499A-A3E8-084AECD1DC63}"/>
              </a:ext>
            </a:extLst>
          </p:cNvPr>
          <p:cNvSpPr/>
          <p:nvPr/>
        </p:nvSpPr>
        <p:spPr>
          <a:xfrm rot="5400000">
            <a:off x="5563520" y="3959617"/>
            <a:ext cx="34289" cy="78259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636481" y="3429001"/>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226531" y="2933879"/>
            <a:ext cx="34289" cy="132903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459151" y="4429313"/>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083279" y="4074824"/>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9" name="Rectangle: Rounded Corners 628">
            <a:extLst>
              <a:ext uri="{FF2B5EF4-FFF2-40B4-BE49-F238E27FC236}">
                <a16:creationId xmlns:a16="http://schemas.microsoft.com/office/drawing/2014/main" id="{B8568842-62EF-438C-8265-5CB2DC3EB0F4}"/>
              </a:ext>
            </a:extLst>
          </p:cNvPr>
          <p:cNvSpPr/>
          <p:nvPr/>
        </p:nvSpPr>
        <p:spPr>
          <a:xfrm>
            <a:off x="6208308" y="2898523"/>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0" name="Rectangle: Rounded Corners 629">
            <a:extLst>
              <a:ext uri="{FF2B5EF4-FFF2-40B4-BE49-F238E27FC236}">
                <a16:creationId xmlns:a16="http://schemas.microsoft.com/office/drawing/2014/main" id="{8FBA4796-BAC1-4F0E-85D3-61152CD01CA1}"/>
              </a:ext>
            </a:extLst>
          </p:cNvPr>
          <p:cNvSpPr/>
          <p:nvPr/>
        </p:nvSpPr>
        <p:spPr>
          <a:xfrm rot="16200000">
            <a:off x="6077563" y="2952267"/>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1" name="Rectangle: Rounded Corners 630">
            <a:extLst>
              <a:ext uri="{FF2B5EF4-FFF2-40B4-BE49-F238E27FC236}">
                <a16:creationId xmlns:a16="http://schemas.microsoft.com/office/drawing/2014/main" id="{102016EF-9A09-4877-81D1-C7E994E843CA}"/>
              </a:ext>
            </a:extLst>
          </p:cNvPr>
          <p:cNvSpPr/>
          <p:nvPr/>
        </p:nvSpPr>
        <p:spPr>
          <a:xfrm>
            <a:off x="6349525" y="4496496"/>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2" name="Rectangle: Rounded Corners 631">
            <a:extLst>
              <a:ext uri="{FF2B5EF4-FFF2-40B4-BE49-F238E27FC236}">
                <a16:creationId xmlns:a16="http://schemas.microsoft.com/office/drawing/2014/main" id="{CAA9E42B-CBBD-4333-8401-CB3F0C201B53}"/>
              </a:ext>
            </a:extLst>
          </p:cNvPr>
          <p:cNvSpPr/>
          <p:nvPr/>
        </p:nvSpPr>
        <p:spPr>
          <a:xfrm>
            <a:off x="5645901" y="2898522"/>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787118" y="4496496"/>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4" name="Group 633">
            <a:extLst>
              <a:ext uri="{FF2B5EF4-FFF2-40B4-BE49-F238E27FC236}">
                <a16:creationId xmlns:a16="http://schemas.microsoft.com/office/drawing/2014/main" id="{71BD4CBD-1EC6-42D1-B0B8-F76AAF897202}"/>
              </a:ext>
            </a:extLst>
          </p:cNvPr>
          <p:cNvGrpSpPr/>
          <p:nvPr/>
        </p:nvGrpSpPr>
        <p:grpSpPr>
          <a:xfrm>
            <a:off x="6076700" y="2785958"/>
            <a:ext cx="203395" cy="208631"/>
            <a:chOff x="5205080" y="5697124"/>
            <a:chExt cx="281270" cy="286554"/>
          </a:xfrm>
          <a:solidFill>
            <a:schemeClr val="bg1"/>
          </a:solidFill>
        </p:grpSpPr>
        <p:sp>
          <p:nvSpPr>
            <p:cNvPr id="635" name="Freeform: Shape 634">
              <a:extLst>
                <a:ext uri="{FF2B5EF4-FFF2-40B4-BE49-F238E27FC236}">
                  <a16:creationId xmlns:a16="http://schemas.microsoft.com/office/drawing/2014/main" id="{6977514F-A8AD-4FBE-9D87-9A0DE668F7F1}"/>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grp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6" name="Group 635">
              <a:extLst>
                <a:ext uri="{FF2B5EF4-FFF2-40B4-BE49-F238E27FC236}">
                  <a16:creationId xmlns:a16="http://schemas.microsoft.com/office/drawing/2014/main" id="{FB33B844-760E-4653-85CB-CE3B2AA88821}"/>
                </a:ext>
              </a:extLst>
            </p:cNvPr>
            <p:cNvGrpSpPr/>
            <p:nvPr/>
          </p:nvGrpSpPr>
          <p:grpSpPr>
            <a:xfrm rot="5400000">
              <a:off x="5394963" y="5742792"/>
              <a:ext cx="137055" cy="45719"/>
              <a:chOff x="1631684" y="7457925"/>
              <a:chExt cx="137055" cy="45719"/>
            </a:xfrm>
            <a:grpFill/>
          </p:grpSpPr>
          <p:sp>
            <p:nvSpPr>
              <p:cNvPr id="640" name="Rectangle 639">
                <a:extLst>
                  <a:ext uri="{FF2B5EF4-FFF2-40B4-BE49-F238E27FC236}">
                    <a16:creationId xmlns:a16="http://schemas.microsoft.com/office/drawing/2014/main" id="{633AD257-552E-459D-825D-4DF7CCEA72C5}"/>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1" name="Straight Connector 640">
                <a:extLst>
                  <a:ext uri="{FF2B5EF4-FFF2-40B4-BE49-F238E27FC236}">
                    <a16:creationId xmlns:a16="http://schemas.microsoft.com/office/drawing/2014/main" id="{F0CAC1AF-289D-4F57-B64E-9B0E1D794C5B}"/>
                  </a:ext>
                </a:extLst>
              </p:cNvPr>
              <p:cNvCxnSpPr>
                <a:stCxn id="640" idx="1"/>
                <a:endCxn id="640"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D911EA0D-8B4A-4745-880E-C01678234784}"/>
                </a:ext>
              </a:extLst>
            </p:cNvPr>
            <p:cNvGrpSpPr/>
            <p:nvPr/>
          </p:nvGrpSpPr>
          <p:grpSpPr>
            <a:xfrm>
              <a:off x="5205080" y="5937959"/>
              <a:ext cx="137055" cy="45719"/>
              <a:chOff x="1631684" y="7457925"/>
              <a:chExt cx="137055" cy="45719"/>
            </a:xfrm>
            <a:grpFill/>
          </p:grpSpPr>
          <p:sp>
            <p:nvSpPr>
              <p:cNvPr id="638" name="Rectangle 637">
                <a:extLst>
                  <a:ext uri="{FF2B5EF4-FFF2-40B4-BE49-F238E27FC236}">
                    <a16:creationId xmlns:a16="http://schemas.microsoft.com/office/drawing/2014/main" id="{4609140F-3216-4951-BE19-2028F6AD6B11}"/>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9" name="Straight Connector 638">
                <a:extLst>
                  <a:ext uri="{FF2B5EF4-FFF2-40B4-BE49-F238E27FC236}">
                    <a16:creationId xmlns:a16="http://schemas.microsoft.com/office/drawing/2014/main" id="{92AB3E01-B6A4-49C4-8422-D59C62E9CF1D}"/>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2" name="Group 641">
            <a:extLst>
              <a:ext uri="{FF2B5EF4-FFF2-40B4-BE49-F238E27FC236}">
                <a16:creationId xmlns:a16="http://schemas.microsoft.com/office/drawing/2014/main" id="{A5C2A4CC-0145-4570-A4FD-2E5D43B66297}"/>
              </a:ext>
            </a:extLst>
          </p:cNvPr>
          <p:cNvGrpSpPr/>
          <p:nvPr/>
        </p:nvGrpSpPr>
        <p:grpSpPr>
          <a:xfrm rot="16200000">
            <a:off x="4999064" y="4208650"/>
            <a:ext cx="196212" cy="197600"/>
            <a:chOff x="5205080" y="5697124"/>
            <a:chExt cx="281270" cy="286554"/>
          </a:xfrm>
        </p:grpSpPr>
        <p:sp>
          <p:nvSpPr>
            <p:cNvPr id="643" name="Freeform: Shape 642">
              <a:extLst>
                <a:ext uri="{FF2B5EF4-FFF2-40B4-BE49-F238E27FC236}">
                  <a16:creationId xmlns:a16="http://schemas.microsoft.com/office/drawing/2014/main" id="{21A2E382-BA15-41BC-AEEE-CB1C456B5F7A}"/>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44" name="Group 643">
              <a:extLst>
                <a:ext uri="{FF2B5EF4-FFF2-40B4-BE49-F238E27FC236}">
                  <a16:creationId xmlns:a16="http://schemas.microsoft.com/office/drawing/2014/main" id="{4C9F2297-8738-4F24-B02B-5223830DB0E3}"/>
                </a:ext>
              </a:extLst>
            </p:cNvPr>
            <p:cNvGrpSpPr/>
            <p:nvPr/>
          </p:nvGrpSpPr>
          <p:grpSpPr>
            <a:xfrm rot="5400000">
              <a:off x="5394963" y="5742792"/>
              <a:ext cx="137055" cy="45719"/>
              <a:chOff x="1631684" y="7457925"/>
              <a:chExt cx="137055" cy="45719"/>
            </a:xfrm>
          </p:grpSpPr>
          <p:sp>
            <p:nvSpPr>
              <p:cNvPr id="648" name="Rectangle 647">
                <a:extLst>
                  <a:ext uri="{FF2B5EF4-FFF2-40B4-BE49-F238E27FC236}">
                    <a16:creationId xmlns:a16="http://schemas.microsoft.com/office/drawing/2014/main" id="{B4FFCDF0-3208-480E-A04D-997D684BBA3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9" name="Straight Connector 648">
                <a:extLst>
                  <a:ext uri="{FF2B5EF4-FFF2-40B4-BE49-F238E27FC236}">
                    <a16:creationId xmlns:a16="http://schemas.microsoft.com/office/drawing/2014/main" id="{A111BB0C-4F6F-4590-B23B-8519E8EC0A6B}"/>
                  </a:ext>
                </a:extLst>
              </p:cNvPr>
              <p:cNvCxnSpPr>
                <a:stCxn id="648" idx="1"/>
                <a:endCxn id="648"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1E1B1AB6-EBB8-47D9-9343-BBED8A24C727}"/>
                </a:ext>
              </a:extLst>
            </p:cNvPr>
            <p:cNvGrpSpPr/>
            <p:nvPr/>
          </p:nvGrpSpPr>
          <p:grpSpPr>
            <a:xfrm>
              <a:off x="5205080" y="5937959"/>
              <a:ext cx="137055" cy="45719"/>
              <a:chOff x="1631684" y="7457925"/>
              <a:chExt cx="137055" cy="45719"/>
            </a:xfrm>
          </p:grpSpPr>
          <p:sp>
            <p:nvSpPr>
              <p:cNvPr id="646" name="Rectangle 645">
                <a:extLst>
                  <a:ext uri="{FF2B5EF4-FFF2-40B4-BE49-F238E27FC236}">
                    <a16:creationId xmlns:a16="http://schemas.microsoft.com/office/drawing/2014/main" id="{FDB2AD07-60E2-4920-9C8B-1692F85171B2}"/>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7" name="Straight Connector 646">
                <a:extLst>
                  <a:ext uri="{FF2B5EF4-FFF2-40B4-BE49-F238E27FC236}">
                    <a16:creationId xmlns:a16="http://schemas.microsoft.com/office/drawing/2014/main" id="{BA39BD4E-8939-44B4-B550-CE887B21216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C23F89FA-E87E-49E6-A2FE-1D79F4850FF1}"/>
              </a:ext>
            </a:extLst>
          </p:cNvPr>
          <p:cNvGrpSpPr/>
          <p:nvPr/>
        </p:nvGrpSpPr>
        <p:grpSpPr>
          <a:xfrm rot="5400000">
            <a:off x="4893122" y="3562095"/>
            <a:ext cx="196212" cy="197600"/>
            <a:chOff x="5205080" y="5697124"/>
            <a:chExt cx="281270" cy="286554"/>
          </a:xfrm>
        </p:grpSpPr>
        <p:sp>
          <p:nvSpPr>
            <p:cNvPr id="651" name="Freeform: Shape 650">
              <a:extLst>
                <a:ext uri="{FF2B5EF4-FFF2-40B4-BE49-F238E27FC236}">
                  <a16:creationId xmlns:a16="http://schemas.microsoft.com/office/drawing/2014/main" id="{0EF60DBC-29DD-459D-A1BC-3F5DA719984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2" name="Group 651">
              <a:extLst>
                <a:ext uri="{FF2B5EF4-FFF2-40B4-BE49-F238E27FC236}">
                  <a16:creationId xmlns:a16="http://schemas.microsoft.com/office/drawing/2014/main" id="{4DBEF217-03F4-4455-B50F-FC921D859D8C}"/>
                </a:ext>
              </a:extLst>
            </p:cNvPr>
            <p:cNvGrpSpPr/>
            <p:nvPr/>
          </p:nvGrpSpPr>
          <p:grpSpPr>
            <a:xfrm rot="5400000">
              <a:off x="5394963" y="5742792"/>
              <a:ext cx="137055" cy="45719"/>
              <a:chOff x="1631684" y="7457925"/>
              <a:chExt cx="137055" cy="45719"/>
            </a:xfrm>
          </p:grpSpPr>
          <p:sp>
            <p:nvSpPr>
              <p:cNvPr id="656" name="Rectangle 655">
                <a:extLst>
                  <a:ext uri="{FF2B5EF4-FFF2-40B4-BE49-F238E27FC236}">
                    <a16:creationId xmlns:a16="http://schemas.microsoft.com/office/drawing/2014/main" id="{4D6B8BB6-7953-40C1-A08E-A3840954364D}"/>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7" name="Straight Connector 656">
                <a:extLst>
                  <a:ext uri="{FF2B5EF4-FFF2-40B4-BE49-F238E27FC236}">
                    <a16:creationId xmlns:a16="http://schemas.microsoft.com/office/drawing/2014/main" id="{37C86038-846A-4B13-9D7D-8CDD26846ED9}"/>
                  </a:ext>
                </a:extLst>
              </p:cNvPr>
              <p:cNvCxnSpPr>
                <a:stCxn id="656" idx="1"/>
                <a:endCxn id="656"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53" name="Group 652">
              <a:extLst>
                <a:ext uri="{FF2B5EF4-FFF2-40B4-BE49-F238E27FC236}">
                  <a16:creationId xmlns:a16="http://schemas.microsoft.com/office/drawing/2014/main" id="{0FED662D-2198-4DDE-B1DE-E4356CD55045}"/>
                </a:ext>
              </a:extLst>
            </p:cNvPr>
            <p:cNvGrpSpPr/>
            <p:nvPr/>
          </p:nvGrpSpPr>
          <p:grpSpPr>
            <a:xfrm>
              <a:off x="5205080" y="5937959"/>
              <a:ext cx="137055" cy="45719"/>
              <a:chOff x="1631684" y="7457925"/>
              <a:chExt cx="137055" cy="45719"/>
            </a:xfrm>
          </p:grpSpPr>
          <p:sp>
            <p:nvSpPr>
              <p:cNvPr id="654" name="Rectangle 653">
                <a:extLst>
                  <a:ext uri="{FF2B5EF4-FFF2-40B4-BE49-F238E27FC236}">
                    <a16:creationId xmlns:a16="http://schemas.microsoft.com/office/drawing/2014/main" id="{6B9A3D47-8A7D-4B85-B8D8-48BA24EC83F4}"/>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5" name="Straight Connector 654">
                <a:extLst>
                  <a:ext uri="{FF2B5EF4-FFF2-40B4-BE49-F238E27FC236}">
                    <a16:creationId xmlns:a16="http://schemas.microsoft.com/office/drawing/2014/main" id="{95496444-5C4B-4E40-AFA1-EFC0317429C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58" name="Rectangle 657">
            <a:extLst>
              <a:ext uri="{FF2B5EF4-FFF2-40B4-BE49-F238E27FC236}">
                <a16:creationId xmlns:a16="http://schemas.microsoft.com/office/drawing/2014/main" id="{B6026BD7-395A-4931-890C-F631D93EDCB6}"/>
              </a:ext>
            </a:extLst>
          </p:cNvPr>
          <p:cNvSpPr/>
          <p:nvPr/>
        </p:nvSpPr>
        <p:spPr>
          <a:xfrm rot="10800000" flipH="1">
            <a:off x="5017058" y="3759001"/>
            <a:ext cx="34289" cy="44657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672123" y="3572530"/>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508314" y="4031041"/>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807955" y="4397127"/>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70" name="Group 669">
            <a:extLst>
              <a:ext uri="{FF2B5EF4-FFF2-40B4-BE49-F238E27FC236}">
                <a16:creationId xmlns:a16="http://schemas.microsoft.com/office/drawing/2014/main" id="{B700C54D-E394-4C43-92E8-C42D089674DD}"/>
              </a:ext>
            </a:extLst>
          </p:cNvPr>
          <p:cNvGrpSpPr/>
          <p:nvPr/>
        </p:nvGrpSpPr>
        <p:grpSpPr>
          <a:xfrm>
            <a:off x="3895224" y="3278786"/>
            <a:ext cx="91073" cy="298104"/>
            <a:chOff x="3763140" y="1758812"/>
            <a:chExt cx="121431" cy="397472"/>
          </a:xfrm>
        </p:grpSpPr>
        <p:grpSp>
          <p:nvGrpSpPr>
            <p:cNvPr id="671" name="Groep 181">
              <a:extLst>
                <a:ext uri="{FF2B5EF4-FFF2-40B4-BE49-F238E27FC236}">
                  <a16:creationId xmlns:a16="http://schemas.microsoft.com/office/drawing/2014/main" id="{BD0EECA8-D7CE-454C-A8E4-A35E9F2F4B81}"/>
                </a:ext>
              </a:extLst>
            </p:cNvPr>
            <p:cNvGrpSpPr/>
            <p:nvPr/>
          </p:nvGrpSpPr>
          <p:grpSpPr>
            <a:xfrm flipH="1">
              <a:off x="3763140" y="1758812"/>
              <a:ext cx="121431" cy="397472"/>
              <a:chOff x="3469507" y="1134033"/>
              <a:chExt cx="216024" cy="742940"/>
            </a:xfrm>
          </p:grpSpPr>
          <p:sp>
            <p:nvSpPr>
              <p:cNvPr id="673" name="Afgeronde rechthoek 182">
                <a:extLst>
                  <a:ext uri="{FF2B5EF4-FFF2-40B4-BE49-F238E27FC236}">
                    <a16:creationId xmlns:a16="http://schemas.microsoft.com/office/drawing/2014/main" id="{B25A2CE5-63E4-4A3F-B7DF-CD8A6B14FD1A}"/>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674" name="Rechte verbindingslijn 183">
                <a:extLst>
                  <a:ext uri="{FF2B5EF4-FFF2-40B4-BE49-F238E27FC236}">
                    <a16:creationId xmlns:a16="http://schemas.microsoft.com/office/drawing/2014/main" id="{50CE7E54-DF88-474C-8518-A92A58F1D92D}"/>
                  </a:ext>
                </a:extLst>
              </p:cNvPr>
              <p:cNvCxnSpPr>
                <a:stCxn id="67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5" name="Afgeronde rechthoek 184">
                <a:extLst>
                  <a:ext uri="{FF2B5EF4-FFF2-40B4-BE49-F238E27FC236}">
                    <a16:creationId xmlns:a16="http://schemas.microsoft.com/office/drawing/2014/main" id="{7F706666-2661-4745-86A1-91D9BB3E5566}"/>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672" name="Trapezoid 671">
              <a:extLst>
                <a:ext uri="{FF2B5EF4-FFF2-40B4-BE49-F238E27FC236}">
                  <a16:creationId xmlns:a16="http://schemas.microsoft.com/office/drawing/2014/main" id="{3264E39D-DB70-42FE-88E0-7221BB8B411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643905" y="2464652"/>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9971320" y="2668984"/>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494013" y="4133641"/>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396142" y="3627883"/>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299450" y="3664782"/>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397267" y="3726693"/>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510738" y="2914579"/>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294438" y="3359269"/>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241423" y="4266698"/>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9968484" y="3993748"/>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8939716" y="2921242"/>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041451" y="3628308"/>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827861" y="3370283"/>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582676" y="2654233"/>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702483" y="4475041"/>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157735" y="4475040"/>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831688" y="3425706"/>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7945818" y="3349841"/>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7917010" y="3496004"/>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421672" y="4125278"/>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515722" y="4216628"/>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136267" y="4078439"/>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028105" y="2790538"/>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59" name="Rectangle 758">
            <a:extLst>
              <a:ext uri="{FF2B5EF4-FFF2-40B4-BE49-F238E27FC236}">
                <a16:creationId xmlns:a16="http://schemas.microsoft.com/office/drawing/2014/main" id="{11C7C066-D45A-40F0-8E60-1E4885576B7C}"/>
              </a:ext>
            </a:extLst>
          </p:cNvPr>
          <p:cNvSpPr/>
          <p:nvPr/>
        </p:nvSpPr>
        <p:spPr>
          <a:xfrm rot="10800000" flipH="1">
            <a:off x="7168550" y="3001687"/>
            <a:ext cx="34289" cy="107367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Rectangle 759">
            <a:extLst>
              <a:ext uri="{FF2B5EF4-FFF2-40B4-BE49-F238E27FC236}">
                <a16:creationId xmlns:a16="http://schemas.microsoft.com/office/drawing/2014/main" id="{AFF61B06-98F9-4051-B64B-DCC171A34462}"/>
              </a:ext>
            </a:extLst>
          </p:cNvPr>
          <p:cNvSpPr/>
          <p:nvPr/>
        </p:nvSpPr>
        <p:spPr>
          <a:xfrm rot="5400000" flipH="1">
            <a:off x="8647431" y="2689628"/>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334325" y="2950460"/>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4" name="Groep 122">
            <a:extLst>
              <a:ext uri="{FF2B5EF4-FFF2-40B4-BE49-F238E27FC236}">
                <a16:creationId xmlns:a16="http://schemas.microsoft.com/office/drawing/2014/main" id="{F8236CF5-4192-4CCF-A876-34E285B6B3CE}"/>
              </a:ext>
            </a:extLst>
          </p:cNvPr>
          <p:cNvGrpSpPr/>
          <p:nvPr/>
        </p:nvGrpSpPr>
        <p:grpSpPr>
          <a:xfrm rot="177226" flipH="1">
            <a:off x="8817738" y="2788719"/>
            <a:ext cx="75242" cy="158681"/>
            <a:chOff x="4451844" y="4365273"/>
            <a:chExt cx="563935" cy="863927"/>
          </a:xfrm>
          <a:noFill/>
        </p:grpSpPr>
        <p:sp>
          <p:nvSpPr>
            <p:cNvPr id="765" name="Ovaal 129">
              <a:extLst>
                <a:ext uri="{FF2B5EF4-FFF2-40B4-BE49-F238E27FC236}">
                  <a16:creationId xmlns:a16="http://schemas.microsoft.com/office/drawing/2014/main" id="{2781A7F6-4E4F-4BB6-B2D4-F301877B7384}"/>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66" name="Rechte verbindingslijn 130">
              <a:extLst>
                <a:ext uri="{FF2B5EF4-FFF2-40B4-BE49-F238E27FC236}">
                  <a16:creationId xmlns:a16="http://schemas.microsoft.com/office/drawing/2014/main" id="{87BFAAE3-431B-4314-A410-7F2BB5A06526}"/>
                </a:ext>
              </a:extLst>
            </p:cNvPr>
            <p:cNvCxnSpPr>
              <a:stCxn id="765"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235123" y="2943925"/>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732017" y="2602783"/>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774534" y="1737643"/>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652602" y="2280349"/>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554828" y="1283601"/>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135670" y="1802799"/>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270065" y="1998691"/>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252549" y="3446447"/>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133566" y="2690734"/>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316371" y="2698743"/>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042041" y="3029840"/>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066694" y="3349840"/>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101303" y="1808288"/>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2934781" y="2095004"/>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2935046" y="2301039"/>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711936" y="2820969"/>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859695" y="2818596"/>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oep 136">
            <a:extLst>
              <a:ext uri="{FF2B5EF4-FFF2-40B4-BE49-F238E27FC236}">
                <a16:creationId xmlns:a16="http://schemas.microsoft.com/office/drawing/2014/main" id="{C9FF409E-8814-4302-8DBE-4B46AE4B7D76}"/>
              </a:ext>
            </a:extLst>
          </p:cNvPr>
          <p:cNvGrpSpPr/>
          <p:nvPr/>
        </p:nvGrpSpPr>
        <p:grpSpPr>
          <a:xfrm>
            <a:off x="1743752" y="3412869"/>
            <a:ext cx="153479" cy="147317"/>
            <a:chOff x="-3134503" y="3287459"/>
            <a:chExt cx="466335" cy="421186"/>
          </a:xfrm>
          <a:noFill/>
        </p:grpSpPr>
        <p:pic>
          <p:nvPicPr>
            <p:cNvPr id="1058" name="Picture 8" descr="C:\Users\menno\AppData\Local\Microsoft\Windows\Temporary Internet Files\Content.IE5\ARD75APO\Electric-lighting[1].png">
              <a:extLst>
                <a:ext uri="{FF2B5EF4-FFF2-40B4-BE49-F238E27FC236}">
                  <a16:creationId xmlns:a16="http://schemas.microsoft.com/office/drawing/2014/main" id="{B4952D2E-E067-4A45-A050-53EAFC0F66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59" name="Afgeronde rechthoek 146">
              <a:extLst>
                <a:ext uri="{FF2B5EF4-FFF2-40B4-BE49-F238E27FC236}">
                  <a16:creationId xmlns:a16="http://schemas.microsoft.com/office/drawing/2014/main" id="{F7FDE029-670F-4F09-84CE-F817D0D5287E}"/>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0" name="Groep 147">
            <a:extLst>
              <a:ext uri="{FF2B5EF4-FFF2-40B4-BE49-F238E27FC236}">
                <a16:creationId xmlns:a16="http://schemas.microsoft.com/office/drawing/2014/main" id="{DF2FE2DD-6F7C-42B5-9218-4153CFCFD647}"/>
              </a:ext>
            </a:extLst>
          </p:cNvPr>
          <p:cNvGrpSpPr/>
          <p:nvPr/>
        </p:nvGrpSpPr>
        <p:grpSpPr>
          <a:xfrm>
            <a:off x="1685237" y="4505743"/>
            <a:ext cx="148632" cy="136070"/>
            <a:chOff x="-3134503" y="3287459"/>
            <a:chExt cx="466335" cy="421186"/>
          </a:xfrm>
          <a:noFill/>
        </p:grpSpPr>
        <p:pic>
          <p:nvPicPr>
            <p:cNvPr id="1061" name="Picture 8" descr="C:\Users\menno\AppData\Local\Microsoft\Windows\Temporary Internet Files\Content.IE5\ARD75APO\Electric-lighting[1].png">
              <a:extLst>
                <a:ext uri="{FF2B5EF4-FFF2-40B4-BE49-F238E27FC236}">
                  <a16:creationId xmlns:a16="http://schemas.microsoft.com/office/drawing/2014/main" id="{4BE59BC0-DCAE-4E60-987D-8B262DAD6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2" name="Afgeronde rechthoek 157">
              <a:extLst>
                <a:ext uri="{FF2B5EF4-FFF2-40B4-BE49-F238E27FC236}">
                  <a16:creationId xmlns:a16="http://schemas.microsoft.com/office/drawing/2014/main" id="{15E1EB63-D2BE-4D5F-8E42-45372E7D0ABD}"/>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3" name="Groep 136">
            <a:extLst>
              <a:ext uri="{FF2B5EF4-FFF2-40B4-BE49-F238E27FC236}">
                <a16:creationId xmlns:a16="http://schemas.microsoft.com/office/drawing/2014/main" id="{50FF055F-DC5D-4C0C-8983-0CF563163B9D}"/>
              </a:ext>
            </a:extLst>
          </p:cNvPr>
          <p:cNvGrpSpPr/>
          <p:nvPr/>
        </p:nvGrpSpPr>
        <p:grpSpPr>
          <a:xfrm>
            <a:off x="1790444" y="2405769"/>
            <a:ext cx="136361" cy="145496"/>
            <a:chOff x="-3134503" y="3287459"/>
            <a:chExt cx="466335" cy="421186"/>
          </a:xfrm>
          <a:noFill/>
        </p:grpSpPr>
        <p:pic>
          <p:nvPicPr>
            <p:cNvPr id="1064" name="Picture 8" descr="C:\Users\menno\AppData\Local\Microsoft\Windows\Temporary Internet Files\Content.IE5\ARD75APO\Electric-lighting[1].png">
              <a:extLst>
                <a:ext uri="{FF2B5EF4-FFF2-40B4-BE49-F238E27FC236}">
                  <a16:creationId xmlns:a16="http://schemas.microsoft.com/office/drawing/2014/main" id="{07D78548-302E-4CCE-A54A-294E2B268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5" name="Afgeronde rechthoek 146">
              <a:extLst>
                <a:ext uri="{FF2B5EF4-FFF2-40B4-BE49-F238E27FC236}">
                  <a16:creationId xmlns:a16="http://schemas.microsoft.com/office/drawing/2014/main" id="{AAD577E2-9DA3-4FA4-86C8-6C491C680B08}"/>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6" name="Group 1065">
            <a:extLst>
              <a:ext uri="{FF2B5EF4-FFF2-40B4-BE49-F238E27FC236}">
                <a16:creationId xmlns:a16="http://schemas.microsoft.com/office/drawing/2014/main" id="{1D678727-E43B-465F-8210-7FC224BCB809}"/>
              </a:ext>
            </a:extLst>
          </p:cNvPr>
          <p:cNvGrpSpPr/>
          <p:nvPr/>
        </p:nvGrpSpPr>
        <p:grpSpPr>
          <a:xfrm>
            <a:off x="3899916" y="2432798"/>
            <a:ext cx="91073" cy="298104"/>
            <a:chOff x="3763140" y="1758812"/>
            <a:chExt cx="121431" cy="397472"/>
          </a:xfrm>
        </p:grpSpPr>
        <p:grpSp>
          <p:nvGrpSpPr>
            <p:cNvPr id="1067" name="Groep 181">
              <a:extLst>
                <a:ext uri="{FF2B5EF4-FFF2-40B4-BE49-F238E27FC236}">
                  <a16:creationId xmlns:a16="http://schemas.microsoft.com/office/drawing/2014/main" id="{E88EB97D-6E5C-4C8C-94CC-AAEEDD85BF1C}"/>
                </a:ext>
              </a:extLst>
            </p:cNvPr>
            <p:cNvGrpSpPr/>
            <p:nvPr/>
          </p:nvGrpSpPr>
          <p:grpSpPr>
            <a:xfrm flipH="1">
              <a:off x="3763140" y="1758812"/>
              <a:ext cx="121431" cy="397472"/>
              <a:chOff x="3469507" y="1134033"/>
              <a:chExt cx="216024" cy="742940"/>
            </a:xfrm>
          </p:grpSpPr>
          <p:sp>
            <p:nvSpPr>
              <p:cNvPr id="1069" name="Afgeronde rechthoek 182">
                <a:extLst>
                  <a:ext uri="{FF2B5EF4-FFF2-40B4-BE49-F238E27FC236}">
                    <a16:creationId xmlns:a16="http://schemas.microsoft.com/office/drawing/2014/main" id="{401169D9-16BB-4A5F-BA58-DD3B9A8AD082}"/>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0" name="Rechte verbindingslijn 183">
                <a:extLst>
                  <a:ext uri="{FF2B5EF4-FFF2-40B4-BE49-F238E27FC236}">
                    <a16:creationId xmlns:a16="http://schemas.microsoft.com/office/drawing/2014/main" id="{54137A63-DB7C-4474-9AD9-2A1099840CB9}"/>
                  </a:ext>
                </a:extLst>
              </p:cNvPr>
              <p:cNvCxnSpPr>
                <a:stCxn id="106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1" name="Afgeronde rechthoek 184">
                <a:extLst>
                  <a:ext uri="{FF2B5EF4-FFF2-40B4-BE49-F238E27FC236}">
                    <a16:creationId xmlns:a16="http://schemas.microsoft.com/office/drawing/2014/main" id="{022B7808-18E1-402A-9666-620CF30B35AC}"/>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68" name="Trapezoid 1067">
              <a:extLst>
                <a:ext uri="{FF2B5EF4-FFF2-40B4-BE49-F238E27FC236}">
                  <a16:creationId xmlns:a16="http://schemas.microsoft.com/office/drawing/2014/main" id="{D110EEBA-3615-4932-898F-F29659CF90E6}"/>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2" name="Group 1071">
            <a:extLst>
              <a:ext uri="{FF2B5EF4-FFF2-40B4-BE49-F238E27FC236}">
                <a16:creationId xmlns:a16="http://schemas.microsoft.com/office/drawing/2014/main" id="{C8D1E290-6C21-4EFE-9ADB-5BA3857C11DD}"/>
              </a:ext>
            </a:extLst>
          </p:cNvPr>
          <p:cNvGrpSpPr/>
          <p:nvPr/>
        </p:nvGrpSpPr>
        <p:grpSpPr>
          <a:xfrm>
            <a:off x="3902363" y="1540097"/>
            <a:ext cx="91073" cy="298104"/>
            <a:chOff x="3763140" y="1758812"/>
            <a:chExt cx="121431" cy="397472"/>
          </a:xfrm>
        </p:grpSpPr>
        <p:grpSp>
          <p:nvGrpSpPr>
            <p:cNvPr id="1073" name="Groep 181">
              <a:extLst>
                <a:ext uri="{FF2B5EF4-FFF2-40B4-BE49-F238E27FC236}">
                  <a16:creationId xmlns:a16="http://schemas.microsoft.com/office/drawing/2014/main" id="{A2C93851-BA5B-4B60-B298-D0029C551439}"/>
                </a:ext>
              </a:extLst>
            </p:cNvPr>
            <p:cNvGrpSpPr/>
            <p:nvPr/>
          </p:nvGrpSpPr>
          <p:grpSpPr>
            <a:xfrm flipH="1">
              <a:off x="3763140" y="1758812"/>
              <a:ext cx="121431" cy="397472"/>
              <a:chOff x="3469507" y="1134033"/>
              <a:chExt cx="216024" cy="742940"/>
            </a:xfrm>
          </p:grpSpPr>
          <p:sp>
            <p:nvSpPr>
              <p:cNvPr id="1075" name="Afgeronde rechthoek 182">
                <a:extLst>
                  <a:ext uri="{FF2B5EF4-FFF2-40B4-BE49-F238E27FC236}">
                    <a16:creationId xmlns:a16="http://schemas.microsoft.com/office/drawing/2014/main" id="{B2B4B09C-6CC3-4B1F-9EF0-A72BF56D8186}"/>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6" name="Rechte verbindingslijn 183">
                <a:extLst>
                  <a:ext uri="{FF2B5EF4-FFF2-40B4-BE49-F238E27FC236}">
                    <a16:creationId xmlns:a16="http://schemas.microsoft.com/office/drawing/2014/main" id="{533854DC-4CA9-441F-AEBD-A2A9D2751AC3}"/>
                  </a:ext>
                </a:extLst>
              </p:cNvPr>
              <p:cNvCxnSpPr>
                <a:stCxn id="1075"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7" name="Afgeronde rechthoek 184">
                <a:extLst>
                  <a:ext uri="{FF2B5EF4-FFF2-40B4-BE49-F238E27FC236}">
                    <a16:creationId xmlns:a16="http://schemas.microsoft.com/office/drawing/2014/main" id="{5B050FFA-8621-4CAA-BC4F-3A14DDEB5DBD}"/>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74" name="Trapezoid 1073">
              <a:extLst>
                <a:ext uri="{FF2B5EF4-FFF2-40B4-BE49-F238E27FC236}">
                  <a16:creationId xmlns:a16="http://schemas.microsoft.com/office/drawing/2014/main" id="{7E5ED2A3-B4C2-403D-A754-CC893B17F87D}"/>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8" name="Groep 147">
            <a:extLst>
              <a:ext uri="{FF2B5EF4-FFF2-40B4-BE49-F238E27FC236}">
                <a16:creationId xmlns:a16="http://schemas.microsoft.com/office/drawing/2014/main" id="{2C317634-8625-4074-B98A-661120B7F5F5}"/>
              </a:ext>
            </a:extLst>
          </p:cNvPr>
          <p:cNvGrpSpPr/>
          <p:nvPr/>
        </p:nvGrpSpPr>
        <p:grpSpPr>
          <a:xfrm>
            <a:off x="5460825" y="4496497"/>
            <a:ext cx="148632" cy="136070"/>
            <a:chOff x="-3134503" y="3287459"/>
            <a:chExt cx="466335" cy="421186"/>
          </a:xfrm>
          <a:noFill/>
        </p:grpSpPr>
        <p:pic>
          <p:nvPicPr>
            <p:cNvPr id="1079" name="Picture 8" descr="C:\Users\menno\AppData\Local\Microsoft\Windows\Temporary Internet Files\Content.IE5\ARD75APO\Electric-lighting[1].png">
              <a:extLst>
                <a:ext uri="{FF2B5EF4-FFF2-40B4-BE49-F238E27FC236}">
                  <a16:creationId xmlns:a16="http://schemas.microsoft.com/office/drawing/2014/main" id="{7F8E7240-04E0-4C13-8573-D7332900A5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80" name="Afgeronde rechthoek 157">
              <a:extLst>
                <a:ext uri="{FF2B5EF4-FFF2-40B4-BE49-F238E27FC236}">
                  <a16:creationId xmlns:a16="http://schemas.microsoft.com/office/drawing/2014/main" id="{C6F6106D-28CB-4226-88DF-87AC7E2AB55B}"/>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 name="Rectangle: Rounded Corners 10">
            <a:extLst>
              <a:ext uri="{FF2B5EF4-FFF2-40B4-BE49-F238E27FC236}">
                <a16:creationId xmlns:a16="http://schemas.microsoft.com/office/drawing/2014/main" id="{86D68413-68DE-4B9A-B786-ACB633314A25}"/>
              </a:ext>
            </a:extLst>
          </p:cNvPr>
          <p:cNvSpPr/>
          <p:nvPr/>
        </p:nvSpPr>
        <p:spPr>
          <a:xfrm>
            <a:off x="5884242" y="3545247"/>
            <a:ext cx="513920" cy="31032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5925812" y="3568991"/>
            <a:ext cx="70462" cy="6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257455" y="3576624"/>
            <a:ext cx="70462" cy="686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032533" y="3652009"/>
            <a:ext cx="175280" cy="113857"/>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84" name="Group 1083">
            <a:extLst>
              <a:ext uri="{FF2B5EF4-FFF2-40B4-BE49-F238E27FC236}">
                <a16:creationId xmlns:a16="http://schemas.microsoft.com/office/drawing/2014/main" id="{73745B66-6705-4702-B60C-1ABCF8F30FB2}"/>
              </a:ext>
            </a:extLst>
          </p:cNvPr>
          <p:cNvGrpSpPr/>
          <p:nvPr/>
        </p:nvGrpSpPr>
        <p:grpSpPr>
          <a:xfrm rot="5400000">
            <a:off x="7317551" y="3314694"/>
            <a:ext cx="91073" cy="298104"/>
            <a:chOff x="3763140" y="1758812"/>
            <a:chExt cx="121431" cy="397472"/>
          </a:xfrm>
        </p:grpSpPr>
        <p:grpSp>
          <p:nvGrpSpPr>
            <p:cNvPr id="1085" name="Groep 181">
              <a:extLst>
                <a:ext uri="{FF2B5EF4-FFF2-40B4-BE49-F238E27FC236}">
                  <a16:creationId xmlns:a16="http://schemas.microsoft.com/office/drawing/2014/main" id="{F6E79146-8353-497C-9CED-D47EE2A48E18}"/>
                </a:ext>
              </a:extLst>
            </p:cNvPr>
            <p:cNvGrpSpPr/>
            <p:nvPr/>
          </p:nvGrpSpPr>
          <p:grpSpPr>
            <a:xfrm flipH="1">
              <a:off x="3763140" y="1758812"/>
              <a:ext cx="121431" cy="397472"/>
              <a:chOff x="3469507" y="1134033"/>
              <a:chExt cx="216024" cy="742940"/>
            </a:xfrm>
          </p:grpSpPr>
          <p:sp>
            <p:nvSpPr>
              <p:cNvPr id="1087" name="Afgeronde rechthoek 182">
                <a:extLst>
                  <a:ext uri="{FF2B5EF4-FFF2-40B4-BE49-F238E27FC236}">
                    <a16:creationId xmlns:a16="http://schemas.microsoft.com/office/drawing/2014/main" id="{E2D96883-1D5B-4EAB-A027-7B7DA6704FB1}"/>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88" name="Rechte verbindingslijn 183">
                <a:extLst>
                  <a:ext uri="{FF2B5EF4-FFF2-40B4-BE49-F238E27FC236}">
                    <a16:creationId xmlns:a16="http://schemas.microsoft.com/office/drawing/2014/main" id="{775592B9-D94B-444B-B877-1387BEC26311}"/>
                  </a:ext>
                </a:extLst>
              </p:cNvPr>
              <p:cNvCxnSpPr>
                <a:stCxn id="1087"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9" name="Afgeronde rechthoek 184">
                <a:extLst>
                  <a:ext uri="{FF2B5EF4-FFF2-40B4-BE49-F238E27FC236}">
                    <a16:creationId xmlns:a16="http://schemas.microsoft.com/office/drawing/2014/main" id="{E089C12C-479F-475C-A6DF-34B733D539CE}"/>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86" name="Trapezoid 1085">
              <a:extLst>
                <a:ext uri="{FF2B5EF4-FFF2-40B4-BE49-F238E27FC236}">
                  <a16:creationId xmlns:a16="http://schemas.microsoft.com/office/drawing/2014/main" id="{4BE4D089-4828-4F61-A7B0-51A369301643}"/>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0" name="Group 1089">
            <a:extLst>
              <a:ext uri="{FF2B5EF4-FFF2-40B4-BE49-F238E27FC236}">
                <a16:creationId xmlns:a16="http://schemas.microsoft.com/office/drawing/2014/main" id="{58D4C840-3230-466B-8C47-A6FFC6CF3334}"/>
              </a:ext>
            </a:extLst>
          </p:cNvPr>
          <p:cNvGrpSpPr/>
          <p:nvPr/>
        </p:nvGrpSpPr>
        <p:grpSpPr>
          <a:xfrm>
            <a:off x="10062320" y="2639023"/>
            <a:ext cx="91073" cy="298104"/>
            <a:chOff x="3763140" y="1758812"/>
            <a:chExt cx="121431" cy="397472"/>
          </a:xfrm>
        </p:grpSpPr>
        <p:grpSp>
          <p:nvGrpSpPr>
            <p:cNvPr id="1091" name="Groep 181">
              <a:extLst>
                <a:ext uri="{FF2B5EF4-FFF2-40B4-BE49-F238E27FC236}">
                  <a16:creationId xmlns:a16="http://schemas.microsoft.com/office/drawing/2014/main" id="{362EB381-FF1D-4187-9C01-FDA611F0CEDF}"/>
                </a:ext>
              </a:extLst>
            </p:cNvPr>
            <p:cNvGrpSpPr/>
            <p:nvPr/>
          </p:nvGrpSpPr>
          <p:grpSpPr>
            <a:xfrm flipH="1">
              <a:off x="3763140" y="1758812"/>
              <a:ext cx="121431" cy="397472"/>
              <a:chOff x="3469507" y="1134033"/>
              <a:chExt cx="216024" cy="742940"/>
            </a:xfrm>
          </p:grpSpPr>
          <p:sp>
            <p:nvSpPr>
              <p:cNvPr id="1093" name="Afgeronde rechthoek 182">
                <a:extLst>
                  <a:ext uri="{FF2B5EF4-FFF2-40B4-BE49-F238E27FC236}">
                    <a16:creationId xmlns:a16="http://schemas.microsoft.com/office/drawing/2014/main" id="{5D9C2984-5CCF-41B9-9F2C-2DDB1954550B}"/>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94" name="Rechte verbindingslijn 183">
                <a:extLst>
                  <a:ext uri="{FF2B5EF4-FFF2-40B4-BE49-F238E27FC236}">
                    <a16:creationId xmlns:a16="http://schemas.microsoft.com/office/drawing/2014/main" id="{15A56D0B-36F7-46DB-866D-2FB33504191B}"/>
                  </a:ext>
                </a:extLst>
              </p:cNvPr>
              <p:cNvCxnSpPr>
                <a:stCxn id="109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95" name="Afgeronde rechthoek 184">
                <a:extLst>
                  <a:ext uri="{FF2B5EF4-FFF2-40B4-BE49-F238E27FC236}">
                    <a16:creationId xmlns:a16="http://schemas.microsoft.com/office/drawing/2014/main" id="{F366DB01-4995-4544-A1CD-3D27BEECFEBB}"/>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2" name="Trapezoid 1091">
              <a:extLst>
                <a:ext uri="{FF2B5EF4-FFF2-40B4-BE49-F238E27FC236}">
                  <a16:creationId xmlns:a16="http://schemas.microsoft.com/office/drawing/2014/main" id="{6D217573-05F3-43AA-9C6A-D563845C924E}"/>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6" name="Group 1095">
            <a:extLst>
              <a:ext uri="{FF2B5EF4-FFF2-40B4-BE49-F238E27FC236}">
                <a16:creationId xmlns:a16="http://schemas.microsoft.com/office/drawing/2014/main" id="{F21669D5-A5DC-4FA4-A10F-C9F0E92555F0}"/>
              </a:ext>
            </a:extLst>
          </p:cNvPr>
          <p:cNvGrpSpPr/>
          <p:nvPr/>
        </p:nvGrpSpPr>
        <p:grpSpPr>
          <a:xfrm>
            <a:off x="10060176" y="3971597"/>
            <a:ext cx="91073" cy="298104"/>
            <a:chOff x="3763140" y="1758812"/>
            <a:chExt cx="121431" cy="397472"/>
          </a:xfrm>
        </p:grpSpPr>
        <p:grpSp>
          <p:nvGrpSpPr>
            <p:cNvPr id="1097" name="Groep 181">
              <a:extLst>
                <a:ext uri="{FF2B5EF4-FFF2-40B4-BE49-F238E27FC236}">
                  <a16:creationId xmlns:a16="http://schemas.microsoft.com/office/drawing/2014/main" id="{9739AE2B-ED31-4675-9ADF-5F7535299E46}"/>
                </a:ext>
              </a:extLst>
            </p:cNvPr>
            <p:cNvGrpSpPr/>
            <p:nvPr/>
          </p:nvGrpSpPr>
          <p:grpSpPr>
            <a:xfrm flipH="1">
              <a:off x="3763140" y="1758812"/>
              <a:ext cx="121431" cy="397472"/>
              <a:chOff x="3469507" y="1134033"/>
              <a:chExt cx="216024" cy="742940"/>
            </a:xfrm>
          </p:grpSpPr>
          <p:sp>
            <p:nvSpPr>
              <p:cNvPr id="1099" name="Afgeronde rechthoek 182">
                <a:extLst>
                  <a:ext uri="{FF2B5EF4-FFF2-40B4-BE49-F238E27FC236}">
                    <a16:creationId xmlns:a16="http://schemas.microsoft.com/office/drawing/2014/main" id="{E9DCD4FC-A9F7-4C2A-B47B-C55301D1B598}"/>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100" name="Rechte verbindingslijn 183">
                <a:extLst>
                  <a:ext uri="{FF2B5EF4-FFF2-40B4-BE49-F238E27FC236}">
                    <a16:creationId xmlns:a16="http://schemas.microsoft.com/office/drawing/2014/main" id="{4930E64A-BD08-42E0-BEA2-616B61BE91EC}"/>
                  </a:ext>
                </a:extLst>
              </p:cNvPr>
              <p:cNvCxnSpPr>
                <a:stCxn id="109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01" name="Afgeronde rechthoek 184">
                <a:extLst>
                  <a:ext uri="{FF2B5EF4-FFF2-40B4-BE49-F238E27FC236}">
                    <a16:creationId xmlns:a16="http://schemas.microsoft.com/office/drawing/2014/main" id="{330360A2-BDB5-423D-B955-7192D05D8721}"/>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8" name="Trapezoid 1097">
              <a:extLst>
                <a:ext uri="{FF2B5EF4-FFF2-40B4-BE49-F238E27FC236}">
                  <a16:creationId xmlns:a16="http://schemas.microsoft.com/office/drawing/2014/main" id="{6314AC03-4900-4EF5-BF7A-A15A8AF814F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oep 122">
            <a:extLst>
              <a:ext uri="{FF2B5EF4-FFF2-40B4-BE49-F238E27FC236}">
                <a16:creationId xmlns:a16="http://schemas.microsoft.com/office/drawing/2014/main" id="{804312E9-E534-4404-8044-BFE6BD8266BA}"/>
              </a:ext>
            </a:extLst>
          </p:cNvPr>
          <p:cNvGrpSpPr/>
          <p:nvPr/>
        </p:nvGrpSpPr>
        <p:grpSpPr>
          <a:xfrm flipH="1">
            <a:off x="6458718" y="2656067"/>
            <a:ext cx="75242" cy="158681"/>
            <a:chOff x="4451844" y="4365273"/>
            <a:chExt cx="563935" cy="863927"/>
          </a:xfrm>
          <a:noFill/>
        </p:grpSpPr>
        <p:sp>
          <p:nvSpPr>
            <p:cNvPr id="1103" name="Ovaal 129">
              <a:extLst>
                <a:ext uri="{FF2B5EF4-FFF2-40B4-BE49-F238E27FC236}">
                  <a16:creationId xmlns:a16="http://schemas.microsoft.com/office/drawing/2014/main" id="{98C2DC70-9B56-4BA9-AD89-17E79DE0E7E9}"/>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04" name="Rechte verbindingslijn 130">
              <a:extLst>
                <a:ext uri="{FF2B5EF4-FFF2-40B4-BE49-F238E27FC236}">
                  <a16:creationId xmlns:a16="http://schemas.microsoft.com/office/drawing/2014/main" id="{B6FA9ABB-57CB-4055-8C12-C6DC2EE3E9A6}"/>
                </a:ext>
              </a:extLst>
            </p:cNvPr>
            <p:cNvCxnSpPr>
              <a:stCxn id="1103"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2">
            <a:extLst>
              <a:ext uri="{FF2B5EF4-FFF2-40B4-BE49-F238E27FC236}">
                <a16:creationId xmlns:a16="http://schemas.microsoft.com/office/drawing/2014/main" id="{46B8ADCD-EA25-4A5B-AE89-67B78C11DF34}"/>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4149015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4770014" y="1699624"/>
            <a:ext cx="1224174" cy="2899496"/>
          </a:xfrm>
          <a:prstGeom prst="bentConnector3">
            <a:avLst>
              <a:gd name="adj1" fmla="val 23834"/>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579920" y="3293196"/>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6958112"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6028139" y="3556782"/>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
        <p:nvSpPr>
          <p:cNvPr id="624" name="Rectangle 623">
            <a:extLst>
              <a:ext uri="{FF2B5EF4-FFF2-40B4-BE49-F238E27FC236}">
                <a16:creationId xmlns:a16="http://schemas.microsoft.com/office/drawing/2014/main" id="{179F38DF-5AD8-499A-A3E8-084AECD1DC63}"/>
              </a:ext>
            </a:extLst>
          </p:cNvPr>
          <p:cNvSpPr/>
          <p:nvPr/>
        </p:nvSpPr>
        <p:spPr>
          <a:xfrm rot="5400000">
            <a:off x="5621475" y="3323950"/>
            <a:ext cx="34289" cy="78259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694435" y="2793333"/>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284485" y="2298211"/>
            <a:ext cx="34289" cy="132903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517106"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141234" y="3439157"/>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9" name="Rectangle: Rounded Corners 628">
            <a:extLst>
              <a:ext uri="{FF2B5EF4-FFF2-40B4-BE49-F238E27FC236}">
                <a16:creationId xmlns:a16="http://schemas.microsoft.com/office/drawing/2014/main" id="{B8568842-62EF-438C-8265-5CB2DC3EB0F4}"/>
              </a:ext>
            </a:extLst>
          </p:cNvPr>
          <p:cNvSpPr/>
          <p:nvPr/>
        </p:nvSpPr>
        <p:spPr>
          <a:xfrm>
            <a:off x="6266263" y="2262855"/>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0" name="Rectangle: Rounded Corners 629">
            <a:extLst>
              <a:ext uri="{FF2B5EF4-FFF2-40B4-BE49-F238E27FC236}">
                <a16:creationId xmlns:a16="http://schemas.microsoft.com/office/drawing/2014/main" id="{8FBA4796-BAC1-4F0E-85D3-61152CD01CA1}"/>
              </a:ext>
            </a:extLst>
          </p:cNvPr>
          <p:cNvSpPr/>
          <p:nvPr/>
        </p:nvSpPr>
        <p:spPr>
          <a:xfrm rot="16200000">
            <a:off x="6135518" y="2316599"/>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1" name="Rectangle: Rounded Corners 630">
            <a:extLst>
              <a:ext uri="{FF2B5EF4-FFF2-40B4-BE49-F238E27FC236}">
                <a16:creationId xmlns:a16="http://schemas.microsoft.com/office/drawing/2014/main" id="{102016EF-9A09-4877-81D1-C7E994E843CA}"/>
              </a:ext>
            </a:extLst>
          </p:cNvPr>
          <p:cNvSpPr/>
          <p:nvPr/>
        </p:nvSpPr>
        <p:spPr>
          <a:xfrm>
            <a:off x="6407480"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2" name="Rectangle: Rounded Corners 631">
            <a:extLst>
              <a:ext uri="{FF2B5EF4-FFF2-40B4-BE49-F238E27FC236}">
                <a16:creationId xmlns:a16="http://schemas.microsoft.com/office/drawing/2014/main" id="{CAA9E42B-CBBD-4333-8401-CB3F0C201B53}"/>
              </a:ext>
            </a:extLst>
          </p:cNvPr>
          <p:cNvSpPr/>
          <p:nvPr/>
        </p:nvSpPr>
        <p:spPr>
          <a:xfrm>
            <a:off x="5703856" y="2262854"/>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845072"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4" name="Group 633">
            <a:extLst>
              <a:ext uri="{FF2B5EF4-FFF2-40B4-BE49-F238E27FC236}">
                <a16:creationId xmlns:a16="http://schemas.microsoft.com/office/drawing/2014/main" id="{71BD4CBD-1EC6-42D1-B0B8-F76AAF897202}"/>
              </a:ext>
            </a:extLst>
          </p:cNvPr>
          <p:cNvGrpSpPr/>
          <p:nvPr/>
        </p:nvGrpSpPr>
        <p:grpSpPr>
          <a:xfrm>
            <a:off x="6134655" y="2150290"/>
            <a:ext cx="203395" cy="208631"/>
            <a:chOff x="5205080" y="5697124"/>
            <a:chExt cx="281270" cy="286554"/>
          </a:xfrm>
          <a:solidFill>
            <a:schemeClr val="bg1"/>
          </a:solidFill>
        </p:grpSpPr>
        <p:sp>
          <p:nvSpPr>
            <p:cNvPr id="635" name="Freeform: Shape 634">
              <a:extLst>
                <a:ext uri="{FF2B5EF4-FFF2-40B4-BE49-F238E27FC236}">
                  <a16:creationId xmlns:a16="http://schemas.microsoft.com/office/drawing/2014/main" id="{6977514F-A8AD-4FBE-9D87-9A0DE668F7F1}"/>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grp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6" name="Group 635">
              <a:extLst>
                <a:ext uri="{FF2B5EF4-FFF2-40B4-BE49-F238E27FC236}">
                  <a16:creationId xmlns:a16="http://schemas.microsoft.com/office/drawing/2014/main" id="{FB33B844-760E-4653-85CB-CE3B2AA88821}"/>
                </a:ext>
              </a:extLst>
            </p:cNvPr>
            <p:cNvGrpSpPr/>
            <p:nvPr/>
          </p:nvGrpSpPr>
          <p:grpSpPr>
            <a:xfrm rot="5400000">
              <a:off x="5394963" y="5742792"/>
              <a:ext cx="137055" cy="45719"/>
              <a:chOff x="1631684" y="7457925"/>
              <a:chExt cx="137055" cy="45719"/>
            </a:xfrm>
            <a:grpFill/>
          </p:grpSpPr>
          <p:sp>
            <p:nvSpPr>
              <p:cNvPr id="640" name="Rectangle 639">
                <a:extLst>
                  <a:ext uri="{FF2B5EF4-FFF2-40B4-BE49-F238E27FC236}">
                    <a16:creationId xmlns:a16="http://schemas.microsoft.com/office/drawing/2014/main" id="{633AD257-552E-459D-825D-4DF7CCEA72C5}"/>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1" name="Straight Connector 640">
                <a:extLst>
                  <a:ext uri="{FF2B5EF4-FFF2-40B4-BE49-F238E27FC236}">
                    <a16:creationId xmlns:a16="http://schemas.microsoft.com/office/drawing/2014/main" id="{F0CAC1AF-289D-4F57-B64E-9B0E1D794C5B}"/>
                  </a:ext>
                </a:extLst>
              </p:cNvPr>
              <p:cNvCxnSpPr>
                <a:stCxn id="640" idx="1"/>
                <a:endCxn id="640"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D911EA0D-8B4A-4745-880E-C01678234784}"/>
                </a:ext>
              </a:extLst>
            </p:cNvPr>
            <p:cNvGrpSpPr/>
            <p:nvPr/>
          </p:nvGrpSpPr>
          <p:grpSpPr>
            <a:xfrm>
              <a:off x="5205080" y="5937959"/>
              <a:ext cx="137055" cy="45719"/>
              <a:chOff x="1631684" y="7457925"/>
              <a:chExt cx="137055" cy="45719"/>
            </a:xfrm>
            <a:grpFill/>
          </p:grpSpPr>
          <p:sp>
            <p:nvSpPr>
              <p:cNvPr id="638" name="Rectangle 637">
                <a:extLst>
                  <a:ext uri="{FF2B5EF4-FFF2-40B4-BE49-F238E27FC236}">
                    <a16:creationId xmlns:a16="http://schemas.microsoft.com/office/drawing/2014/main" id="{4609140F-3216-4951-BE19-2028F6AD6B11}"/>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9" name="Straight Connector 638">
                <a:extLst>
                  <a:ext uri="{FF2B5EF4-FFF2-40B4-BE49-F238E27FC236}">
                    <a16:creationId xmlns:a16="http://schemas.microsoft.com/office/drawing/2014/main" id="{92AB3E01-B6A4-49C4-8422-D59C62E9CF1D}"/>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2" name="Group 641">
            <a:extLst>
              <a:ext uri="{FF2B5EF4-FFF2-40B4-BE49-F238E27FC236}">
                <a16:creationId xmlns:a16="http://schemas.microsoft.com/office/drawing/2014/main" id="{A5C2A4CC-0145-4570-A4FD-2E5D43B66297}"/>
              </a:ext>
            </a:extLst>
          </p:cNvPr>
          <p:cNvGrpSpPr/>
          <p:nvPr/>
        </p:nvGrpSpPr>
        <p:grpSpPr>
          <a:xfrm rot="16200000">
            <a:off x="5057018" y="3572982"/>
            <a:ext cx="196212" cy="197600"/>
            <a:chOff x="5205080" y="5697124"/>
            <a:chExt cx="281270" cy="286554"/>
          </a:xfrm>
        </p:grpSpPr>
        <p:sp>
          <p:nvSpPr>
            <p:cNvPr id="643" name="Freeform: Shape 642">
              <a:extLst>
                <a:ext uri="{FF2B5EF4-FFF2-40B4-BE49-F238E27FC236}">
                  <a16:creationId xmlns:a16="http://schemas.microsoft.com/office/drawing/2014/main" id="{21A2E382-BA15-41BC-AEEE-CB1C456B5F7A}"/>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44" name="Group 643">
              <a:extLst>
                <a:ext uri="{FF2B5EF4-FFF2-40B4-BE49-F238E27FC236}">
                  <a16:creationId xmlns:a16="http://schemas.microsoft.com/office/drawing/2014/main" id="{4C9F2297-8738-4F24-B02B-5223830DB0E3}"/>
                </a:ext>
              </a:extLst>
            </p:cNvPr>
            <p:cNvGrpSpPr/>
            <p:nvPr/>
          </p:nvGrpSpPr>
          <p:grpSpPr>
            <a:xfrm rot="5400000">
              <a:off x="5394963" y="5742792"/>
              <a:ext cx="137055" cy="45719"/>
              <a:chOff x="1631684" y="7457925"/>
              <a:chExt cx="137055" cy="45719"/>
            </a:xfrm>
          </p:grpSpPr>
          <p:sp>
            <p:nvSpPr>
              <p:cNvPr id="648" name="Rectangle 647">
                <a:extLst>
                  <a:ext uri="{FF2B5EF4-FFF2-40B4-BE49-F238E27FC236}">
                    <a16:creationId xmlns:a16="http://schemas.microsoft.com/office/drawing/2014/main" id="{B4FFCDF0-3208-480E-A04D-997D684BBA3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9" name="Straight Connector 648">
                <a:extLst>
                  <a:ext uri="{FF2B5EF4-FFF2-40B4-BE49-F238E27FC236}">
                    <a16:creationId xmlns:a16="http://schemas.microsoft.com/office/drawing/2014/main" id="{A111BB0C-4F6F-4590-B23B-8519E8EC0A6B}"/>
                  </a:ext>
                </a:extLst>
              </p:cNvPr>
              <p:cNvCxnSpPr>
                <a:stCxn id="648" idx="1"/>
                <a:endCxn id="648"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1E1B1AB6-EBB8-47D9-9343-BBED8A24C727}"/>
                </a:ext>
              </a:extLst>
            </p:cNvPr>
            <p:cNvGrpSpPr/>
            <p:nvPr/>
          </p:nvGrpSpPr>
          <p:grpSpPr>
            <a:xfrm>
              <a:off x="5205080" y="5937959"/>
              <a:ext cx="137055" cy="45719"/>
              <a:chOff x="1631684" y="7457925"/>
              <a:chExt cx="137055" cy="45719"/>
            </a:xfrm>
          </p:grpSpPr>
          <p:sp>
            <p:nvSpPr>
              <p:cNvPr id="646" name="Rectangle 645">
                <a:extLst>
                  <a:ext uri="{FF2B5EF4-FFF2-40B4-BE49-F238E27FC236}">
                    <a16:creationId xmlns:a16="http://schemas.microsoft.com/office/drawing/2014/main" id="{FDB2AD07-60E2-4920-9C8B-1692F85171B2}"/>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7" name="Straight Connector 646">
                <a:extLst>
                  <a:ext uri="{FF2B5EF4-FFF2-40B4-BE49-F238E27FC236}">
                    <a16:creationId xmlns:a16="http://schemas.microsoft.com/office/drawing/2014/main" id="{BA39BD4E-8939-44B4-B550-CE887B21216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C23F89FA-E87E-49E6-A2FE-1D79F4850FF1}"/>
              </a:ext>
            </a:extLst>
          </p:cNvPr>
          <p:cNvGrpSpPr/>
          <p:nvPr/>
        </p:nvGrpSpPr>
        <p:grpSpPr>
          <a:xfrm rot="5400000">
            <a:off x="4951076" y="2926427"/>
            <a:ext cx="196212" cy="197600"/>
            <a:chOff x="5205080" y="5697124"/>
            <a:chExt cx="281270" cy="286554"/>
          </a:xfrm>
        </p:grpSpPr>
        <p:sp>
          <p:nvSpPr>
            <p:cNvPr id="651" name="Freeform: Shape 650">
              <a:extLst>
                <a:ext uri="{FF2B5EF4-FFF2-40B4-BE49-F238E27FC236}">
                  <a16:creationId xmlns:a16="http://schemas.microsoft.com/office/drawing/2014/main" id="{0EF60DBC-29DD-459D-A1BC-3F5DA719984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2" name="Group 651">
              <a:extLst>
                <a:ext uri="{FF2B5EF4-FFF2-40B4-BE49-F238E27FC236}">
                  <a16:creationId xmlns:a16="http://schemas.microsoft.com/office/drawing/2014/main" id="{4DBEF217-03F4-4455-B50F-FC921D859D8C}"/>
                </a:ext>
              </a:extLst>
            </p:cNvPr>
            <p:cNvGrpSpPr/>
            <p:nvPr/>
          </p:nvGrpSpPr>
          <p:grpSpPr>
            <a:xfrm rot="5400000">
              <a:off x="5394963" y="5742792"/>
              <a:ext cx="137055" cy="45719"/>
              <a:chOff x="1631684" y="7457925"/>
              <a:chExt cx="137055" cy="45719"/>
            </a:xfrm>
          </p:grpSpPr>
          <p:sp>
            <p:nvSpPr>
              <p:cNvPr id="656" name="Rectangle 655">
                <a:extLst>
                  <a:ext uri="{FF2B5EF4-FFF2-40B4-BE49-F238E27FC236}">
                    <a16:creationId xmlns:a16="http://schemas.microsoft.com/office/drawing/2014/main" id="{4D6B8BB6-7953-40C1-A08E-A3840954364D}"/>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7" name="Straight Connector 656">
                <a:extLst>
                  <a:ext uri="{FF2B5EF4-FFF2-40B4-BE49-F238E27FC236}">
                    <a16:creationId xmlns:a16="http://schemas.microsoft.com/office/drawing/2014/main" id="{37C86038-846A-4B13-9D7D-8CDD26846ED9}"/>
                  </a:ext>
                </a:extLst>
              </p:cNvPr>
              <p:cNvCxnSpPr>
                <a:stCxn id="656" idx="1"/>
                <a:endCxn id="656"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53" name="Group 652">
              <a:extLst>
                <a:ext uri="{FF2B5EF4-FFF2-40B4-BE49-F238E27FC236}">
                  <a16:creationId xmlns:a16="http://schemas.microsoft.com/office/drawing/2014/main" id="{0FED662D-2198-4DDE-B1DE-E4356CD55045}"/>
                </a:ext>
              </a:extLst>
            </p:cNvPr>
            <p:cNvGrpSpPr/>
            <p:nvPr/>
          </p:nvGrpSpPr>
          <p:grpSpPr>
            <a:xfrm>
              <a:off x="5205080" y="5937959"/>
              <a:ext cx="137055" cy="45719"/>
              <a:chOff x="1631684" y="7457925"/>
              <a:chExt cx="137055" cy="45719"/>
            </a:xfrm>
          </p:grpSpPr>
          <p:sp>
            <p:nvSpPr>
              <p:cNvPr id="654" name="Rectangle 653">
                <a:extLst>
                  <a:ext uri="{FF2B5EF4-FFF2-40B4-BE49-F238E27FC236}">
                    <a16:creationId xmlns:a16="http://schemas.microsoft.com/office/drawing/2014/main" id="{6B9A3D47-8A7D-4B85-B8D8-48BA24EC83F4}"/>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5" name="Straight Connector 654">
                <a:extLst>
                  <a:ext uri="{FF2B5EF4-FFF2-40B4-BE49-F238E27FC236}">
                    <a16:creationId xmlns:a16="http://schemas.microsoft.com/office/drawing/2014/main" id="{95496444-5C4B-4E40-AFA1-EFC0317429C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58" name="Rectangle 657">
            <a:extLst>
              <a:ext uri="{FF2B5EF4-FFF2-40B4-BE49-F238E27FC236}">
                <a16:creationId xmlns:a16="http://schemas.microsoft.com/office/drawing/2014/main" id="{B6026BD7-395A-4931-890C-F631D93EDCB6}"/>
              </a:ext>
            </a:extLst>
          </p:cNvPr>
          <p:cNvSpPr/>
          <p:nvPr/>
        </p:nvSpPr>
        <p:spPr>
          <a:xfrm rot="10800000" flipH="1">
            <a:off x="5075013" y="3123334"/>
            <a:ext cx="34289" cy="44657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730078" y="2936862"/>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566269" y="3395373"/>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865910" y="3761460"/>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70" name="Group 669">
            <a:extLst>
              <a:ext uri="{FF2B5EF4-FFF2-40B4-BE49-F238E27FC236}">
                <a16:creationId xmlns:a16="http://schemas.microsoft.com/office/drawing/2014/main" id="{B700C54D-E394-4C43-92E8-C42D089674DD}"/>
              </a:ext>
            </a:extLst>
          </p:cNvPr>
          <p:cNvGrpSpPr/>
          <p:nvPr/>
        </p:nvGrpSpPr>
        <p:grpSpPr>
          <a:xfrm>
            <a:off x="3953179" y="2643118"/>
            <a:ext cx="91073" cy="298104"/>
            <a:chOff x="3763140" y="1758812"/>
            <a:chExt cx="121431" cy="397472"/>
          </a:xfrm>
        </p:grpSpPr>
        <p:grpSp>
          <p:nvGrpSpPr>
            <p:cNvPr id="671" name="Groep 181">
              <a:extLst>
                <a:ext uri="{FF2B5EF4-FFF2-40B4-BE49-F238E27FC236}">
                  <a16:creationId xmlns:a16="http://schemas.microsoft.com/office/drawing/2014/main" id="{BD0EECA8-D7CE-454C-A8E4-A35E9F2F4B81}"/>
                </a:ext>
              </a:extLst>
            </p:cNvPr>
            <p:cNvGrpSpPr/>
            <p:nvPr/>
          </p:nvGrpSpPr>
          <p:grpSpPr>
            <a:xfrm flipH="1">
              <a:off x="3763140" y="1758812"/>
              <a:ext cx="121431" cy="397472"/>
              <a:chOff x="3469507" y="1134033"/>
              <a:chExt cx="216024" cy="742940"/>
            </a:xfrm>
          </p:grpSpPr>
          <p:sp>
            <p:nvSpPr>
              <p:cNvPr id="673" name="Afgeronde rechthoek 182">
                <a:extLst>
                  <a:ext uri="{FF2B5EF4-FFF2-40B4-BE49-F238E27FC236}">
                    <a16:creationId xmlns:a16="http://schemas.microsoft.com/office/drawing/2014/main" id="{B25A2CE5-63E4-4A3F-B7DF-CD8A6B14FD1A}"/>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674" name="Rechte verbindingslijn 183">
                <a:extLst>
                  <a:ext uri="{FF2B5EF4-FFF2-40B4-BE49-F238E27FC236}">
                    <a16:creationId xmlns:a16="http://schemas.microsoft.com/office/drawing/2014/main" id="{50CE7E54-DF88-474C-8518-A92A58F1D92D}"/>
                  </a:ext>
                </a:extLst>
              </p:cNvPr>
              <p:cNvCxnSpPr>
                <a:stCxn id="67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5" name="Afgeronde rechthoek 184">
                <a:extLst>
                  <a:ext uri="{FF2B5EF4-FFF2-40B4-BE49-F238E27FC236}">
                    <a16:creationId xmlns:a16="http://schemas.microsoft.com/office/drawing/2014/main" id="{7F706666-2661-4745-86A1-91D9BB3E5566}"/>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672" name="Trapezoid 671">
              <a:extLst>
                <a:ext uri="{FF2B5EF4-FFF2-40B4-BE49-F238E27FC236}">
                  <a16:creationId xmlns:a16="http://schemas.microsoft.com/office/drawing/2014/main" id="{3264E39D-DB70-42FE-88E0-7221BB8B411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701860" y="1828984"/>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10029275" y="2033317"/>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551968" y="3497973"/>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454097" y="2992215"/>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357405" y="3029114"/>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455222" y="3091025"/>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568693" y="2278911"/>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352392" y="2723601"/>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299377" y="3631030"/>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10026439" y="3358081"/>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8997670" y="2285575"/>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099406" y="2992640"/>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885816" y="2734616"/>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640631" y="2018565"/>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760438" y="3839373"/>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215690" y="3839372"/>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889643" y="2790038"/>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8003773" y="2714173"/>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7974965" y="2860336"/>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479626" y="3489611"/>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573676" y="3580960"/>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194222" y="3442771"/>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086060" y="2154870"/>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59" name="Rectangle 758">
            <a:extLst>
              <a:ext uri="{FF2B5EF4-FFF2-40B4-BE49-F238E27FC236}">
                <a16:creationId xmlns:a16="http://schemas.microsoft.com/office/drawing/2014/main" id="{11C7C066-D45A-40F0-8E60-1E4885576B7C}"/>
              </a:ext>
            </a:extLst>
          </p:cNvPr>
          <p:cNvSpPr/>
          <p:nvPr/>
        </p:nvSpPr>
        <p:spPr>
          <a:xfrm rot="10800000" flipH="1">
            <a:off x="7226504" y="2366020"/>
            <a:ext cx="34289" cy="107367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Rectangle 759">
            <a:extLst>
              <a:ext uri="{FF2B5EF4-FFF2-40B4-BE49-F238E27FC236}">
                <a16:creationId xmlns:a16="http://schemas.microsoft.com/office/drawing/2014/main" id="{AFF61B06-98F9-4051-B64B-DCC171A34462}"/>
              </a:ext>
            </a:extLst>
          </p:cNvPr>
          <p:cNvSpPr/>
          <p:nvPr/>
        </p:nvSpPr>
        <p:spPr>
          <a:xfrm rot="5400000" flipH="1">
            <a:off x="8705386" y="2053960"/>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392280" y="2314792"/>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4" name="Groep 122">
            <a:extLst>
              <a:ext uri="{FF2B5EF4-FFF2-40B4-BE49-F238E27FC236}">
                <a16:creationId xmlns:a16="http://schemas.microsoft.com/office/drawing/2014/main" id="{F8236CF5-4192-4CCF-A876-34E285B6B3CE}"/>
              </a:ext>
            </a:extLst>
          </p:cNvPr>
          <p:cNvGrpSpPr/>
          <p:nvPr/>
        </p:nvGrpSpPr>
        <p:grpSpPr>
          <a:xfrm rot="177226" flipH="1">
            <a:off x="8875693" y="2153051"/>
            <a:ext cx="75242" cy="158681"/>
            <a:chOff x="4451844" y="4365273"/>
            <a:chExt cx="563935" cy="863927"/>
          </a:xfrm>
          <a:noFill/>
        </p:grpSpPr>
        <p:sp>
          <p:nvSpPr>
            <p:cNvPr id="765" name="Ovaal 129">
              <a:extLst>
                <a:ext uri="{FF2B5EF4-FFF2-40B4-BE49-F238E27FC236}">
                  <a16:creationId xmlns:a16="http://schemas.microsoft.com/office/drawing/2014/main" id="{2781A7F6-4E4F-4BB6-B2D4-F301877B7384}"/>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66" name="Rechte verbindingslijn 130">
              <a:extLst>
                <a:ext uri="{FF2B5EF4-FFF2-40B4-BE49-F238E27FC236}">
                  <a16:creationId xmlns:a16="http://schemas.microsoft.com/office/drawing/2014/main" id="{87BFAAE3-431B-4314-A410-7F2BB5A06526}"/>
                </a:ext>
              </a:extLst>
            </p:cNvPr>
            <p:cNvCxnSpPr>
              <a:stCxn id="765"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293077" y="2308258"/>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789972" y="1967115"/>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832489" y="1101975"/>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710557" y="1644681"/>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612782" y="647934"/>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193625" y="1167131"/>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328020" y="1363024"/>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310504" y="2810779"/>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191521" y="2055066"/>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374325" y="2063075"/>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099996" y="2394172"/>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124649" y="2714173"/>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159258" y="1172621"/>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2992736" y="1459336"/>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2993001" y="1665371"/>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769891" y="2185301"/>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917650" y="2182928"/>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oep 136">
            <a:extLst>
              <a:ext uri="{FF2B5EF4-FFF2-40B4-BE49-F238E27FC236}">
                <a16:creationId xmlns:a16="http://schemas.microsoft.com/office/drawing/2014/main" id="{C9FF409E-8814-4302-8DBE-4B46AE4B7D76}"/>
              </a:ext>
            </a:extLst>
          </p:cNvPr>
          <p:cNvGrpSpPr/>
          <p:nvPr/>
        </p:nvGrpSpPr>
        <p:grpSpPr>
          <a:xfrm>
            <a:off x="1801706" y="2777201"/>
            <a:ext cx="153479" cy="147317"/>
            <a:chOff x="-3134503" y="3287459"/>
            <a:chExt cx="466335" cy="421186"/>
          </a:xfrm>
          <a:noFill/>
        </p:grpSpPr>
        <p:pic>
          <p:nvPicPr>
            <p:cNvPr id="1058" name="Picture 8" descr="C:\Users\menno\AppData\Local\Microsoft\Windows\Temporary Internet Files\Content.IE5\ARD75APO\Electric-lighting[1].png">
              <a:extLst>
                <a:ext uri="{FF2B5EF4-FFF2-40B4-BE49-F238E27FC236}">
                  <a16:creationId xmlns:a16="http://schemas.microsoft.com/office/drawing/2014/main" id="{B4952D2E-E067-4A45-A050-53EAFC0F66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59" name="Afgeronde rechthoek 146">
              <a:extLst>
                <a:ext uri="{FF2B5EF4-FFF2-40B4-BE49-F238E27FC236}">
                  <a16:creationId xmlns:a16="http://schemas.microsoft.com/office/drawing/2014/main" id="{F7FDE029-670F-4F09-84CE-F817D0D5287E}"/>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0" name="Groep 147">
            <a:extLst>
              <a:ext uri="{FF2B5EF4-FFF2-40B4-BE49-F238E27FC236}">
                <a16:creationId xmlns:a16="http://schemas.microsoft.com/office/drawing/2014/main" id="{DF2FE2DD-6F7C-42B5-9218-4153CFCFD647}"/>
              </a:ext>
            </a:extLst>
          </p:cNvPr>
          <p:cNvGrpSpPr/>
          <p:nvPr/>
        </p:nvGrpSpPr>
        <p:grpSpPr>
          <a:xfrm>
            <a:off x="1743192" y="3870076"/>
            <a:ext cx="148632" cy="136070"/>
            <a:chOff x="-3134503" y="3287459"/>
            <a:chExt cx="466335" cy="421186"/>
          </a:xfrm>
          <a:noFill/>
        </p:grpSpPr>
        <p:pic>
          <p:nvPicPr>
            <p:cNvPr id="1061" name="Picture 8" descr="C:\Users\menno\AppData\Local\Microsoft\Windows\Temporary Internet Files\Content.IE5\ARD75APO\Electric-lighting[1].png">
              <a:extLst>
                <a:ext uri="{FF2B5EF4-FFF2-40B4-BE49-F238E27FC236}">
                  <a16:creationId xmlns:a16="http://schemas.microsoft.com/office/drawing/2014/main" id="{4BE59BC0-DCAE-4E60-987D-8B262DAD6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2" name="Afgeronde rechthoek 157">
              <a:extLst>
                <a:ext uri="{FF2B5EF4-FFF2-40B4-BE49-F238E27FC236}">
                  <a16:creationId xmlns:a16="http://schemas.microsoft.com/office/drawing/2014/main" id="{15E1EB63-D2BE-4D5F-8E42-45372E7D0ABD}"/>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3" name="Groep 136">
            <a:extLst>
              <a:ext uri="{FF2B5EF4-FFF2-40B4-BE49-F238E27FC236}">
                <a16:creationId xmlns:a16="http://schemas.microsoft.com/office/drawing/2014/main" id="{50FF055F-DC5D-4C0C-8983-0CF563163B9D}"/>
              </a:ext>
            </a:extLst>
          </p:cNvPr>
          <p:cNvGrpSpPr/>
          <p:nvPr/>
        </p:nvGrpSpPr>
        <p:grpSpPr>
          <a:xfrm>
            <a:off x="1848398" y="1770101"/>
            <a:ext cx="136361" cy="145496"/>
            <a:chOff x="-3134503" y="3287459"/>
            <a:chExt cx="466335" cy="421186"/>
          </a:xfrm>
          <a:noFill/>
        </p:grpSpPr>
        <p:pic>
          <p:nvPicPr>
            <p:cNvPr id="1064" name="Picture 8" descr="C:\Users\menno\AppData\Local\Microsoft\Windows\Temporary Internet Files\Content.IE5\ARD75APO\Electric-lighting[1].png">
              <a:extLst>
                <a:ext uri="{FF2B5EF4-FFF2-40B4-BE49-F238E27FC236}">
                  <a16:creationId xmlns:a16="http://schemas.microsoft.com/office/drawing/2014/main" id="{07D78548-302E-4CCE-A54A-294E2B268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5" name="Afgeronde rechthoek 146">
              <a:extLst>
                <a:ext uri="{FF2B5EF4-FFF2-40B4-BE49-F238E27FC236}">
                  <a16:creationId xmlns:a16="http://schemas.microsoft.com/office/drawing/2014/main" id="{AAD577E2-9DA3-4FA4-86C8-6C491C680B08}"/>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6" name="Group 1065">
            <a:extLst>
              <a:ext uri="{FF2B5EF4-FFF2-40B4-BE49-F238E27FC236}">
                <a16:creationId xmlns:a16="http://schemas.microsoft.com/office/drawing/2014/main" id="{1D678727-E43B-465F-8210-7FC224BCB809}"/>
              </a:ext>
            </a:extLst>
          </p:cNvPr>
          <p:cNvGrpSpPr/>
          <p:nvPr/>
        </p:nvGrpSpPr>
        <p:grpSpPr>
          <a:xfrm>
            <a:off x="3957871" y="1797130"/>
            <a:ext cx="91073" cy="298104"/>
            <a:chOff x="3763140" y="1758812"/>
            <a:chExt cx="121431" cy="397472"/>
          </a:xfrm>
        </p:grpSpPr>
        <p:grpSp>
          <p:nvGrpSpPr>
            <p:cNvPr id="1067" name="Groep 181">
              <a:extLst>
                <a:ext uri="{FF2B5EF4-FFF2-40B4-BE49-F238E27FC236}">
                  <a16:creationId xmlns:a16="http://schemas.microsoft.com/office/drawing/2014/main" id="{E88EB97D-6E5C-4C8C-94CC-AAEEDD85BF1C}"/>
                </a:ext>
              </a:extLst>
            </p:cNvPr>
            <p:cNvGrpSpPr/>
            <p:nvPr/>
          </p:nvGrpSpPr>
          <p:grpSpPr>
            <a:xfrm flipH="1">
              <a:off x="3763140" y="1758812"/>
              <a:ext cx="121431" cy="397472"/>
              <a:chOff x="3469507" y="1134033"/>
              <a:chExt cx="216024" cy="742940"/>
            </a:xfrm>
          </p:grpSpPr>
          <p:sp>
            <p:nvSpPr>
              <p:cNvPr id="1069" name="Afgeronde rechthoek 182">
                <a:extLst>
                  <a:ext uri="{FF2B5EF4-FFF2-40B4-BE49-F238E27FC236}">
                    <a16:creationId xmlns:a16="http://schemas.microsoft.com/office/drawing/2014/main" id="{401169D9-16BB-4A5F-BA58-DD3B9A8AD082}"/>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0" name="Rechte verbindingslijn 183">
                <a:extLst>
                  <a:ext uri="{FF2B5EF4-FFF2-40B4-BE49-F238E27FC236}">
                    <a16:creationId xmlns:a16="http://schemas.microsoft.com/office/drawing/2014/main" id="{54137A63-DB7C-4474-9AD9-2A1099840CB9}"/>
                  </a:ext>
                </a:extLst>
              </p:cNvPr>
              <p:cNvCxnSpPr>
                <a:stCxn id="106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1" name="Afgeronde rechthoek 184">
                <a:extLst>
                  <a:ext uri="{FF2B5EF4-FFF2-40B4-BE49-F238E27FC236}">
                    <a16:creationId xmlns:a16="http://schemas.microsoft.com/office/drawing/2014/main" id="{022B7808-18E1-402A-9666-620CF30B35AC}"/>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68" name="Trapezoid 1067">
              <a:extLst>
                <a:ext uri="{FF2B5EF4-FFF2-40B4-BE49-F238E27FC236}">
                  <a16:creationId xmlns:a16="http://schemas.microsoft.com/office/drawing/2014/main" id="{D110EEBA-3615-4932-898F-F29659CF90E6}"/>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2" name="Group 1071">
            <a:extLst>
              <a:ext uri="{FF2B5EF4-FFF2-40B4-BE49-F238E27FC236}">
                <a16:creationId xmlns:a16="http://schemas.microsoft.com/office/drawing/2014/main" id="{C8D1E290-6C21-4EFE-9ADB-5BA3857C11DD}"/>
              </a:ext>
            </a:extLst>
          </p:cNvPr>
          <p:cNvGrpSpPr/>
          <p:nvPr/>
        </p:nvGrpSpPr>
        <p:grpSpPr>
          <a:xfrm>
            <a:off x="3960317" y="904430"/>
            <a:ext cx="91073" cy="298104"/>
            <a:chOff x="3763140" y="1758812"/>
            <a:chExt cx="121431" cy="397472"/>
          </a:xfrm>
        </p:grpSpPr>
        <p:grpSp>
          <p:nvGrpSpPr>
            <p:cNvPr id="1073" name="Groep 181">
              <a:extLst>
                <a:ext uri="{FF2B5EF4-FFF2-40B4-BE49-F238E27FC236}">
                  <a16:creationId xmlns:a16="http://schemas.microsoft.com/office/drawing/2014/main" id="{A2C93851-BA5B-4B60-B298-D0029C551439}"/>
                </a:ext>
              </a:extLst>
            </p:cNvPr>
            <p:cNvGrpSpPr/>
            <p:nvPr/>
          </p:nvGrpSpPr>
          <p:grpSpPr>
            <a:xfrm flipH="1">
              <a:off x="3763140" y="1758812"/>
              <a:ext cx="121431" cy="397472"/>
              <a:chOff x="3469507" y="1134033"/>
              <a:chExt cx="216024" cy="742940"/>
            </a:xfrm>
          </p:grpSpPr>
          <p:sp>
            <p:nvSpPr>
              <p:cNvPr id="1075" name="Afgeronde rechthoek 182">
                <a:extLst>
                  <a:ext uri="{FF2B5EF4-FFF2-40B4-BE49-F238E27FC236}">
                    <a16:creationId xmlns:a16="http://schemas.microsoft.com/office/drawing/2014/main" id="{B2B4B09C-6CC3-4B1F-9EF0-A72BF56D8186}"/>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6" name="Rechte verbindingslijn 183">
                <a:extLst>
                  <a:ext uri="{FF2B5EF4-FFF2-40B4-BE49-F238E27FC236}">
                    <a16:creationId xmlns:a16="http://schemas.microsoft.com/office/drawing/2014/main" id="{533854DC-4CA9-441F-AEBD-A2A9D2751AC3}"/>
                  </a:ext>
                </a:extLst>
              </p:cNvPr>
              <p:cNvCxnSpPr>
                <a:stCxn id="1075"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7" name="Afgeronde rechthoek 184">
                <a:extLst>
                  <a:ext uri="{FF2B5EF4-FFF2-40B4-BE49-F238E27FC236}">
                    <a16:creationId xmlns:a16="http://schemas.microsoft.com/office/drawing/2014/main" id="{5B050FFA-8621-4CAA-BC4F-3A14DDEB5DBD}"/>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74" name="Trapezoid 1073">
              <a:extLst>
                <a:ext uri="{FF2B5EF4-FFF2-40B4-BE49-F238E27FC236}">
                  <a16:creationId xmlns:a16="http://schemas.microsoft.com/office/drawing/2014/main" id="{7E5ED2A3-B4C2-403D-A754-CC893B17F87D}"/>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8" name="Groep 147">
            <a:extLst>
              <a:ext uri="{FF2B5EF4-FFF2-40B4-BE49-F238E27FC236}">
                <a16:creationId xmlns:a16="http://schemas.microsoft.com/office/drawing/2014/main" id="{2C317634-8625-4074-B98A-661120B7F5F5}"/>
              </a:ext>
            </a:extLst>
          </p:cNvPr>
          <p:cNvGrpSpPr/>
          <p:nvPr/>
        </p:nvGrpSpPr>
        <p:grpSpPr>
          <a:xfrm>
            <a:off x="5518780" y="3860829"/>
            <a:ext cx="148632" cy="136070"/>
            <a:chOff x="-3134503" y="3287459"/>
            <a:chExt cx="466335" cy="421186"/>
          </a:xfrm>
          <a:noFill/>
        </p:grpSpPr>
        <p:pic>
          <p:nvPicPr>
            <p:cNvPr id="1079" name="Picture 8" descr="C:\Users\menno\AppData\Local\Microsoft\Windows\Temporary Internet Files\Content.IE5\ARD75APO\Electric-lighting[1].png">
              <a:extLst>
                <a:ext uri="{FF2B5EF4-FFF2-40B4-BE49-F238E27FC236}">
                  <a16:creationId xmlns:a16="http://schemas.microsoft.com/office/drawing/2014/main" id="{7F8E7240-04E0-4C13-8573-D7332900A5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80" name="Afgeronde rechthoek 157">
              <a:extLst>
                <a:ext uri="{FF2B5EF4-FFF2-40B4-BE49-F238E27FC236}">
                  <a16:creationId xmlns:a16="http://schemas.microsoft.com/office/drawing/2014/main" id="{C6F6106D-28CB-4226-88DF-87AC7E2AB55B}"/>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 name="Rectangle: Rounded Corners 10">
            <a:extLst>
              <a:ext uri="{FF2B5EF4-FFF2-40B4-BE49-F238E27FC236}">
                <a16:creationId xmlns:a16="http://schemas.microsoft.com/office/drawing/2014/main" id="{86D68413-68DE-4B9A-B786-ACB633314A25}"/>
              </a:ext>
            </a:extLst>
          </p:cNvPr>
          <p:cNvSpPr/>
          <p:nvPr/>
        </p:nvSpPr>
        <p:spPr>
          <a:xfrm>
            <a:off x="5942197" y="2909580"/>
            <a:ext cx="513920" cy="31032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5983767" y="2933323"/>
            <a:ext cx="70462" cy="6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315410" y="2940956"/>
            <a:ext cx="70462" cy="686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090487" y="3016341"/>
            <a:ext cx="175280" cy="113857"/>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84" name="Group 1083">
            <a:extLst>
              <a:ext uri="{FF2B5EF4-FFF2-40B4-BE49-F238E27FC236}">
                <a16:creationId xmlns:a16="http://schemas.microsoft.com/office/drawing/2014/main" id="{73745B66-6705-4702-B60C-1ABCF8F30FB2}"/>
              </a:ext>
            </a:extLst>
          </p:cNvPr>
          <p:cNvGrpSpPr/>
          <p:nvPr/>
        </p:nvGrpSpPr>
        <p:grpSpPr>
          <a:xfrm rot="5400000">
            <a:off x="7375505" y="2679026"/>
            <a:ext cx="91073" cy="298104"/>
            <a:chOff x="3763140" y="1758812"/>
            <a:chExt cx="121431" cy="397472"/>
          </a:xfrm>
        </p:grpSpPr>
        <p:grpSp>
          <p:nvGrpSpPr>
            <p:cNvPr id="1085" name="Groep 181">
              <a:extLst>
                <a:ext uri="{FF2B5EF4-FFF2-40B4-BE49-F238E27FC236}">
                  <a16:creationId xmlns:a16="http://schemas.microsoft.com/office/drawing/2014/main" id="{F6E79146-8353-497C-9CED-D47EE2A48E18}"/>
                </a:ext>
              </a:extLst>
            </p:cNvPr>
            <p:cNvGrpSpPr/>
            <p:nvPr/>
          </p:nvGrpSpPr>
          <p:grpSpPr>
            <a:xfrm flipH="1">
              <a:off x="3763140" y="1758812"/>
              <a:ext cx="121431" cy="397472"/>
              <a:chOff x="3469507" y="1134033"/>
              <a:chExt cx="216024" cy="742940"/>
            </a:xfrm>
          </p:grpSpPr>
          <p:sp>
            <p:nvSpPr>
              <p:cNvPr id="1087" name="Afgeronde rechthoek 182">
                <a:extLst>
                  <a:ext uri="{FF2B5EF4-FFF2-40B4-BE49-F238E27FC236}">
                    <a16:creationId xmlns:a16="http://schemas.microsoft.com/office/drawing/2014/main" id="{E2D96883-1D5B-4EAB-A027-7B7DA6704FB1}"/>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88" name="Rechte verbindingslijn 183">
                <a:extLst>
                  <a:ext uri="{FF2B5EF4-FFF2-40B4-BE49-F238E27FC236}">
                    <a16:creationId xmlns:a16="http://schemas.microsoft.com/office/drawing/2014/main" id="{775592B9-D94B-444B-B877-1387BEC26311}"/>
                  </a:ext>
                </a:extLst>
              </p:cNvPr>
              <p:cNvCxnSpPr>
                <a:stCxn id="1087"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9" name="Afgeronde rechthoek 184">
                <a:extLst>
                  <a:ext uri="{FF2B5EF4-FFF2-40B4-BE49-F238E27FC236}">
                    <a16:creationId xmlns:a16="http://schemas.microsoft.com/office/drawing/2014/main" id="{E089C12C-479F-475C-A6DF-34B733D539CE}"/>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86" name="Trapezoid 1085">
              <a:extLst>
                <a:ext uri="{FF2B5EF4-FFF2-40B4-BE49-F238E27FC236}">
                  <a16:creationId xmlns:a16="http://schemas.microsoft.com/office/drawing/2014/main" id="{4BE4D089-4828-4F61-A7B0-51A369301643}"/>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0" name="Group 1089">
            <a:extLst>
              <a:ext uri="{FF2B5EF4-FFF2-40B4-BE49-F238E27FC236}">
                <a16:creationId xmlns:a16="http://schemas.microsoft.com/office/drawing/2014/main" id="{58D4C840-3230-466B-8C47-A6FFC6CF3334}"/>
              </a:ext>
            </a:extLst>
          </p:cNvPr>
          <p:cNvGrpSpPr/>
          <p:nvPr/>
        </p:nvGrpSpPr>
        <p:grpSpPr>
          <a:xfrm>
            <a:off x="10120274" y="2003355"/>
            <a:ext cx="91073" cy="298104"/>
            <a:chOff x="3763140" y="1758812"/>
            <a:chExt cx="121431" cy="397472"/>
          </a:xfrm>
        </p:grpSpPr>
        <p:grpSp>
          <p:nvGrpSpPr>
            <p:cNvPr id="1091" name="Groep 181">
              <a:extLst>
                <a:ext uri="{FF2B5EF4-FFF2-40B4-BE49-F238E27FC236}">
                  <a16:creationId xmlns:a16="http://schemas.microsoft.com/office/drawing/2014/main" id="{362EB381-FF1D-4187-9C01-FDA611F0CEDF}"/>
                </a:ext>
              </a:extLst>
            </p:cNvPr>
            <p:cNvGrpSpPr/>
            <p:nvPr/>
          </p:nvGrpSpPr>
          <p:grpSpPr>
            <a:xfrm flipH="1">
              <a:off x="3763140" y="1758812"/>
              <a:ext cx="121431" cy="397472"/>
              <a:chOff x="3469507" y="1134033"/>
              <a:chExt cx="216024" cy="742940"/>
            </a:xfrm>
          </p:grpSpPr>
          <p:sp>
            <p:nvSpPr>
              <p:cNvPr id="1093" name="Afgeronde rechthoek 182">
                <a:extLst>
                  <a:ext uri="{FF2B5EF4-FFF2-40B4-BE49-F238E27FC236}">
                    <a16:creationId xmlns:a16="http://schemas.microsoft.com/office/drawing/2014/main" id="{5D9C2984-5CCF-41B9-9F2C-2DDB1954550B}"/>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94" name="Rechte verbindingslijn 183">
                <a:extLst>
                  <a:ext uri="{FF2B5EF4-FFF2-40B4-BE49-F238E27FC236}">
                    <a16:creationId xmlns:a16="http://schemas.microsoft.com/office/drawing/2014/main" id="{15A56D0B-36F7-46DB-866D-2FB33504191B}"/>
                  </a:ext>
                </a:extLst>
              </p:cNvPr>
              <p:cNvCxnSpPr>
                <a:stCxn id="109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95" name="Afgeronde rechthoek 184">
                <a:extLst>
                  <a:ext uri="{FF2B5EF4-FFF2-40B4-BE49-F238E27FC236}">
                    <a16:creationId xmlns:a16="http://schemas.microsoft.com/office/drawing/2014/main" id="{F366DB01-4995-4544-A1CD-3D27BEECFEBB}"/>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2" name="Trapezoid 1091">
              <a:extLst>
                <a:ext uri="{FF2B5EF4-FFF2-40B4-BE49-F238E27FC236}">
                  <a16:creationId xmlns:a16="http://schemas.microsoft.com/office/drawing/2014/main" id="{6D217573-05F3-43AA-9C6A-D563845C924E}"/>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6" name="Group 1095">
            <a:extLst>
              <a:ext uri="{FF2B5EF4-FFF2-40B4-BE49-F238E27FC236}">
                <a16:creationId xmlns:a16="http://schemas.microsoft.com/office/drawing/2014/main" id="{F21669D5-A5DC-4FA4-A10F-C9F0E92555F0}"/>
              </a:ext>
            </a:extLst>
          </p:cNvPr>
          <p:cNvGrpSpPr/>
          <p:nvPr/>
        </p:nvGrpSpPr>
        <p:grpSpPr>
          <a:xfrm>
            <a:off x="10118131" y="3335930"/>
            <a:ext cx="91073" cy="298104"/>
            <a:chOff x="3763140" y="1758812"/>
            <a:chExt cx="121431" cy="397472"/>
          </a:xfrm>
        </p:grpSpPr>
        <p:grpSp>
          <p:nvGrpSpPr>
            <p:cNvPr id="1097" name="Groep 181">
              <a:extLst>
                <a:ext uri="{FF2B5EF4-FFF2-40B4-BE49-F238E27FC236}">
                  <a16:creationId xmlns:a16="http://schemas.microsoft.com/office/drawing/2014/main" id="{9739AE2B-ED31-4675-9ADF-5F7535299E46}"/>
                </a:ext>
              </a:extLst>
            </p:cNvPr>
            <p:cNvGrpSpPr/>
            <p:nvPr/>
          </p:nvGrpSpPr>
          <p:grpSpPr>
            <a:xfrm flipH="1">
              <a:off x="3763140" y="1758812"/>
              <a:ext cx="121431" cy="397472"/>
              <a:chOff x="3469507" y="1134033"/>
              <a:chExt cx="216024" cy="742940"/>
            </a:xfrm>
          </p:grpSpPr>
          <p:sp>
            <p:nvSpPr>
              <p:cNvPr id="1099" name="Afgeronde rechthoek 182">
                <a:extLst>
                  <a:ext uri="{FF2B5EF4-FFF2-40B4-BE49-F238E27FC236}">
                    <a16:creationId xmlns:a16="http://schemas.microsoft.com/office/drawing/2014/main" id="{E9DCD4FC-A9F7-4C2A-B47B-C55301D1B598}"/>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100" name="Rechte verbindingslijn 183">
                <a:extLst>
                  <a:ext uri="{FF2B5EF4-FFF2-40B4-BE49-F238E27FC236}">
                    <a16:creationId xmlns:a16="http://schemas.microsoft.com/office/drawing/2014/main" id="{4930E64A-BD08-42E0-BEA2-616B61BE91EC}"/>
                  </a:ext>
                </a:extLst>
              </p:cNvPr>
              <p:cNvCxnSpPr>
                <a:stCxn id="109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01" name="Afgeronde rechthoek 184">
                <a:extLst>
                  <a:ext uri="{FF2B5EF4-FFF2-40B4-BE49-F238E27FC236}">
                    <a16:creationId xmlns:a16="http://schemas.microsoft.com/office/drawing/2014/main" id="{330360A2-BDB5-423D-B955-7192D05D8721}"/>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8" name="Trapezoid 1097">
              <a:extLst>
                <a:ext uri="{FF2B5EF4-FFF2-40B4-BE49-F238E27FC236}">
                  <a16:creationId xmlns:a16="http://schemas.microsoft.com/office/drawing/2014/main" id="{6314AC03-4900-4EF5-BF7A-A15A8AF814F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oep 122">
            <a:extLst>
              <a:ext uri="{FF2B5EF4-FFF2-40B4-BE49-F238E27FC236}">
                <a16:creationId xmlns:a16="http://schemas.microsoft.com/office/drawing/2014/main" id="{804312E9-E534-4404-8044-BFE6BD8266BA}"/>
              </a:ext>
            </a:extLst>
          </p:cNvPr>
          <p:cNvGrpSpPr/>
          <p:nvPr/>
        </p:nvGrpSpPr>
        <p:grpSpPr>
          <a:xfrm flipH="1">
            <a:off x="6516673" y="2020400"/>
            <a:ext cx="75242" cy="158681"/>
            <a:chOff x="4451844" y="4365273"/>
            <a:chExt cx="563935" cy="863927"/>
          </a:xfrm>
          <a:noFill/>
        </p:grpSpPr>
        <p:sp>
          <p:nvSpPr>
            <p:cNvPr id="1103" name="Ovaal 129">
              <a:extLst>
                <a:ext uri="{FF2B5EF4-FFF2-40B4-BE49-F238E27FC236}">
                  <a16:creationId xmlns:a16="http://schemas.microsoft.com/office/drawing/2014/main" id="{98C2DC70-9B56-4BA9-AD89-17E79DE0E7E9}"/>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04" name="Rechte verbindingslijn 130">
              <a:extLst>
                <a:ext uri="{FF2B5EF4-FFF2-40B4-BE49-F238E27FC236}">
                  <a16:creationId xmlns:a16="http://schemas.microsoft.com/office/drawing/2014/main" id="{B6FA9ABB-57CB-4055-8C12-C6DC2EE3E9A6}"/>
                </a:ext>
              </a:extLst>
            </p:cNvPr>
            <p:cNvCxnSpPr>
              <a:stCxn id="1103"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 name="Picture 1" descr="A circuit board&#10;&#10;Description automatically generated">
            <a:extLst>
              <a:ext uri="{FF2B5EF4-FFF2-40B4-BE49-F238E27FC236}">
                <a16:creationId xmlns:a16="http://schemas.microsoft.com/office/drawing/2014/main" id="{8A992CA7-F162-45C7-B0DE-307D495CB2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50614" y="4799762"/>
            <a:ext cx="1273446" cy="717659"/>
          </a:xfrm>
          <a:prstGeom prst="rect">
            <a:avLst/>
          </a:prstGeom>
        </p:spPr>
      </p:pic>
      <p:pic>
        <p:nvPicPr>
          <p:cNvPr id="3" name="Graphic 2" descr="Add">
            <a:extLst>
              <a:ext uri="{FF2B5EF4-FFF2-40B4-BE49-F238E27FC236}">
                <a16:creationId xmlns:a16="http://schemas.microsoft.com/office/drawing/2014/main" id="{1B467883-0413-47B2-BDA1-A8001F95952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18385" y="4965155"/>
            <a:ext cx="459039" cy="459039"/>
          </a:xfrm>
          <a:prstGeom prst="rect">
            <a:avLst/>
          </a:prstGeom>
        </p:spPr>
      </p:pic>
      <p:sp>
        <p:nvSpPr>
          <p:cNvPr id="4" name="TextBox 3">
            <a:extLst>
              <a:ext uri="{FF2B5EF4-FFF2-40B4-BE49-F238E27FC236}">
                <a16:creationId xmlns:a16="http://schemas.microsoft.com/office/drawing/2014/main" id="{D39B225D-F957-4140-96B1-B34413B7E485}"/>
              </a:ext>
            </a:extLst>
          </p:cNvPr>
          <p:cNvSpPr txBox="1"/>
          <p:nvPr/>
        </p:nvSpPr>
        <p:spPr>
          <a:xfrm>
            <a:off x="4819088" y="4605263"/>
            <a:ext cx="549056"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NL"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62869580-B198-4B47-8DF4-B6CD50A99205}"/>
              </a:ext>
            </a:extLst>
          </p:cNvPr>
          <p:cNvSpPr/>
          <p:nvPr/>
        </p:nvSpPr>
        <p:spPr>
          <a:xfrm>
            <a:off x="5537023" y="4443670"/>
            <a:ext cx="6038765" cy="1815882"/>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Compressor performance</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Specific power measurement</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Flow contribution per compressor</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Benchmark compressor performance</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Electrical consumption by compressor</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Collect start, stop, stand-by and running hours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5" descr="A picture containing sitting, player, plane, blue&#10;&#10;Description automatically generated">
            <a:extLst>
              <a:ext uri="{FF2B5EF4-FFF2-40B4-BE49-F238E27FC236}">
                <a16:creationId xmlns:a16="http://schemas.microsoft.com/office/drawing/2014/main" id="{551D4751-42C6-4525-AF8F-0B6126F4A68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11074" y="4779882"/>
            <a:ext cx="771983" cy="704907"/>
          </a:xfrm>
          <a:prstGeom prst="rect">
            <a:avLst/>
          </a:prstGeom>
        </p:spPr>
      </p:pic>
      <p:sp>
        <p:nvSpPr>
          <p:cNvPr id="8" name="Rectangle 7">
            <a:extLst>
              <a:ext uri="{FF2B5EF4-FFF2-40B4-BE49-F238E27FC236}">
                <a16:creationId xmlns:a16="http://schemas.microsoft.com/office/drawing/2014/main" id="{86CF763C-272D-4EE4-A4A4-02C4B17C7860}"/>
              </a:ext>
            </a:extLst>
          </p:cNvPr>
          <p:cNvSpPr/>
          <p:nvPr/>
        </p:nvSpPr>
        <p:spPr>
          <a:xfrm>
            <a:off x="5310388" y="857252"/>
            <a:ext cx="5357612" cy="3207143"/>
          </a:xfrm>
          <a:prstGeom prst="rect">
            <a:avLst/>
          </a:prstGeom>
          <a:solidFill>
            <a:schemeClr val="bg1">
              <a:lumMod val="9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2">
            <a:extLst>
              <a:ext uri="{FF2B5EF4-FFF2-40B4-BE49-F238E27FC236}">
                <a16:creationId xmlns:a16="http://schemas.microsoft.com/office/drawing/2014/main" id="{E31823F5-D69D-4562-A51C-137EFBFF9510}"/>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9660270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4770014" y="1699624"/>
            <a:ext cx="1224174" cy="2899496"/>
          </a:xfrm>
          <a:prstGeom prst="bentConnector3">
            <a:avLst>
              <a:gd name="adj1" fmla="val 23834"/>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579920" y="3293196"/>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6958112"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6028139" y="3556782"/>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
        <p:nvSpPr>
          <p:cNvPr id="624" name="Rectangle 623">
            <a:extLst>
              <a:ext uri="{FF2B5EF4-FFF2-40B4-BE49-F238E27FC236}">
                <a16:creationId xmlns:a16="http://schemas.microsoft.com/office/drawing/2014/main" id="{179F38DF-5AD8-499A-A3E8-084AECD1DC63}"/>
              </a:ext>
            </a:extLst>
          </p:cNvPr>
          <p:cNvSpPr/>
          <p:nvPr/>
        </p:nvSpPr>
        <p:spPr>
          <a:xfrm rot="5400000">
            <a:off x="5621475" y="3323950"/>
            <a:ext cx="34289" cy="78259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694435" y="2793333"/>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284485" y="2298211"/>
            <a:ext cx="34289" cy="132903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517106"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141234" y="3439157"/>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9" name="Rectangle: Rounded Corners 628">
            <a:extLst>
              <a:ext uri="{FF2B5EF4-FFF2-40B4-BE49-F238E27FC236}">
                <a16:creationId xmlns:a16="http://schemas.microsoft.com/office/drawing/2014/main" id="{B8568842-62EF-438C-8265-5CB2DC3EB0F4}"/>
              </a:ext>
            </a:extLst>
          </p:cNvPr>
          <p:cNvSpPr/>
          <p:nvPr/>
        </p:nvSpPr>
        <p:spPr>
          <a:xfrm>
            <a:off x="6266263" y="2262855"/>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0" name="Rectangle: Rounded Corners 629">
            <a:extLst>
              <a:ext uri="{FF2B5EF4-FFF2-40B4-BE49-F238E27FC236}">
                <a16:creationId xmlns:a16="http://schemas.microsoft.com/office/drawing/2014/main" id="{8FBA4796-BAC1-4F0E-85D3-61152CD01CA1}"/>
              </a:ext>
            </a:extLst>
          </p:cNvPr>
          <p:cNvSpPr/>
          <p:nvPr/>
        </p:nvSpPr>
        <p:spPr>
          <a:xfrm rot="16200000">
            <a:off x="6135518" y="2316599"/>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1" name="Rectangle: Rounded Corners 630">
            <a:extLst>
              <a:ext uri="{FF2B5EF4-FFF2-40B4-BE49-F238E27FC236}">
                <a16:creationId xmlns:a16="http://schemas.microsoft.com/office/drawing/2014/main" id="{102016EF-9A09-4877-81D1-C7E994E843CA}"/>
              </a:ext>
            </a:extLst>
          </p:cNvPr>
          <p:cNvSpPr/>
          <p:nvPr/>
        </p:nvSpPr>
        <p:spPr>
          <a:xfrm>
            <a:off x="6407480"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2" name="Rectangle: Rounded Corners 631">
            <a:extLst>
              <a:ext uri="{FF2B5EF4-FFF2-40B4-BE49-F238E27FC236}">
                <a16:creationId xmlns:a16="http://schemas.microsoft.com/office/drawing/2014/main" id="{CAA9E42B-CBBD-4333-8401-CB3F0C201B53}"/>
              </a:ext>
            </a:extLst>
          </p:cNvPr>
          <p:cNvSpPr/>
          <p:nvPr/>
        </p:nvSpPr>
        <p:spPr>
          <a:xfrm>
            <a:off x="5703856" y="2262854"/>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845072"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4" name="Group 633">
            <a:extLst>
              <a:ext uri="{FF2B5EF4-FFF2-40B4-BE49-F238E27FC236}">
                <a16:creationId xmlns:a16="http://schemas.microsoft.com/office/drawing/2014/main" id="{71BD4CBD-1EC6-42D1-B0B8-F76AAF897202}"/>
              </a:ext>
            </a:extLst>
          </p:cNvPr>
          <p:cNvGrpSpPr/>
          <p:nvPr/>
        </p:nvGrpSpPr>
        <p:grpSpPr>
          <a:xfrm>
            <a:off x="6134655" y="2150290"/>
            <a:ext cx="203395" cy="208631"/>
            <a:chOff x="5205080" y="5697124"/>
            <a:chExt cx="281270" cy="286554"/>
          </a:xfrm>
          <a:solidFill>
            <a:schemeClr val="bg1"/>
          </a:solidFill>
        </p:grpSpPr>
        <p:sp>
          <p:nvSpPr>
            <p:cNvPr id="635" name="Freeform: Shape 634">
              <a:extLst>
                <a:ext uri="{FF2B5EF4-FFF2-40B4-BE49-F238E27FC236}">
                  <a16:creationId xmlns:a16="http://schemas.microsoft.com/office/drawing/2014/main" id="{6977514F-A8AD-4FBE-9D87-9A0DE668F7F1}"/>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grp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6" name="Group 635">
              <a:extLst>
                <a:ext uri="{FF2B5EF4-FFF2-40B4-BE49-F238E27FC236}">
                  <a16:creationId xmlns:a16="http://schemas.microsoft.com/office/drawing/2014/main" id="{FB33B844-760E-4653-85CB-CE3B2AA88821}"/>
                </a:ext>
              </a:extLst>
            </p:cNvPr>
            <p:cNvGrpSpPr/>
            <p:nvPr/>
          </p:nvGrpSpPr>
          <p:grpSpPr>
            <a:xfrm rot="5400000">
              <a:off x="5394963" y="5742792"/>
              <a:ext cx="137055" cy="45719"/>
              <a:chOff x="1631684" y="7457925"/>
              <a:chExt cx="137055" cy="45719"/>
            </a:xfrm>
            <a:grpFill/>
          </p:grpSpPr>
          <p:sp>
            <p:nvSpPr>
              <p:cNvPr id="640" name="Rectangle 639">
                <a:extLst>
                  <a:ext uri="{FF2B5EF4-FFF2-40B4-BE49-F238E27FC236}">
                    <a16:creationId xmlns:a16="http://schemas.microsoft.com/office/drawing/2014/main" id="{633AD257-552E-459D-825D-4DF7CCEA72C5}"/>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1" name="Straight Connector 640">
                <a:extLst>
                  <a:ext uri="{FF2B5EF4-FFF2-40B4-BE49-F238E27FC236}">
                    <a16:creationId xmlns:a16="http://schemas.microsoft.com/office/drawing/2014/main" id="{F0CAC1AF-289D-4F57-B64E-9B0E1D794C5B}"/>
                  </a:ext>
                </a:extLst>
              </p:cNvPr>
              <p:cNvCxnSpPr>
                <a:stCxn id="640" idx="1"/>
                <a:endCxn id="640"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D911EA0D-8B4A-4745-880E-C01678234784}"/>
                </a:ext>
              </a:extLst>
            </p:cNvPr>
            <p:cNvGrpSpPr/>
            <p:nvPr/>
          </p:nvGrpSpPr>
          <p:grpSpPr>
            <a:xfrm>
              <a:off x="5205080" y="5937959"/>
              <a:ext cx="137055" cy="45719"/>
              <a:chOff x="1631684" y="7457925"/>
              <a:chExt cx="137055" cy="45719"/>
            </a:xfrm>
            <a:grpFill/>
          </p:grpSpPr>
          <p:sp>
            <p:nvSpPr>
              <p:cNvPr id="638" name="Rectangle 637">
                <a:extLst>
                  <a:ext uri="{FF2B5EF4-FFF2-40B4-BE49-F238E27FC236}">
                    <a16:creationId xmlns:a16="http://schemas.microsoft.com/office/drawing/2014/main" id="{4609140F-3216-4951-BE19-2028F6AD6B11}"/>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9" name="Straight Connector 638">
                <a:extLst>
                  <a:ext uri="{FF2B5EF4-FFF2-40B4-BE49-F238E27FC236}">
                    <a16:creationId xmlns:a16="http://schemas.microsoft.com/office/drawing/2014/main" id="{92AB3E01-B6A4-49C4-8422-D59C62E9CF1D}"/>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2" name="Group 641">
            <a:extLst>
              <a:ext uri="{FF2B5EF4-FFF2-40B4-BE49-F238E27FC236}">
                <a16:creationId xmlns:a16="http://schemas.microsoft.com/office/drawing/2014/main" id="{A5C2A4CC-0145-4570-A4FD-2E5D43B66297}"/>
              </a:ext>
            </a:extLst>
          </p:cNvPr>
          <p:cNvGrpSpPr/>
          <p:nvPr/>
        </p:nvGrpSpPr>
        <p:grpSpPr>
          <a:xfrm rot="16200000">
            <a:off x="5057018" y="3572982"/>
            <a:ext cx="196212" cy="197600"/>
            <a:chOff x="5205080" y="5697124"/>
            <a:chExt cx="281270" cy="286554"/>
          </a:xfrm>
        </p:grpSpPr>
        <p:sp>
          <p:nvSpPr>
            <p:cNvPr id="643" name="Freeform: Shape 642">
              <a:extLst>
                <a:ext uri="{FF2B5EF4-FFF2-40B4-BE49-F238E27FC236}">
                  <a16:creationId xmlns:a16="http://schemas.microsoft.com/office/drawing/2014/main" id="{21A2E382-BA15-41BC-AEEE-CB1C456B5F7A}"/>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44" name="Group 643">
              <a:extLst>
                <a:ext uri="{FF2B5EF4-FFF2-40B4-BE49-F238E27FC236}">
                  <a16:creationId xmlns:a16="http://schemas.microsoft.com/office/drawing/2014/main" id="{4C9F2297-8738-4F24-B02B-5223830DB0E3}"/>
                </a:ext>
              </a:extLst>
            </p:cNvPr>
            <p:cNvGrpSpPr/>
            <p:nvPr/>
          </p:nvGrpSpPr>
          <p:grpSpPr>
            <a:xfrm rot="5400000">
              <a:off x="5394963" y="5742792"/>
              <a:ext cx="137055" cy="45719"/>
              <a:chOff x="1631684" y="7457925"/>
              <a:chExt cx="137055" cy="45719"/>
            </a:xfrm>
          </p:grpSpPr>
          <p:sp>
            <p:nvSpPr>
              <p:cNvPr id="648" name="Rectangle 647">
                <a:extLst>
                  <a:ext uri="{FF2B5EF4-FFF2-40B4-BE49-F238E27FC236}">
                    <a16:creationId xmlns:a16="http://schemas.microsoft.com/office/drawing/2014/main" id="{B4FFCDF0-3208-480E-A04D-997D684BBA3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9" name="Straight Connector 648">
                <a:extLst>
                  <a:ext uri="{FF2B5EF4-FFF2-40B4-BE49-F238E27FC236}">
                    <a16:creationId xmlns:a16="http://schemas.microsoft.com/office/drawing/2014/main" id="{A111BB0C-4F6F-4590-B23B-8519E8EC0A6B}"/>
                  </a:ext>
                </a:extLst>
              </p:cNvPr>
              <p:cNvCxnSpPr>
                <a:stCxn id="648" idx="1"/>
                <a:endCxn id="648"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1E1B1AB6-EBB8-47D9-9343-BBED8A24C727}"/>
                </a:ext>
              </a:extLst>
            </p:cNvPr>
            <p:cNvGrpSpPr/>
            <p:nvPr/>
          </p:nvGrpSpPr>
          <p:grpSpPr>
            <a:xfrm>
              <a:off x="5205080" y="5937959"/>
              <a:ext cx="137055" cy="45719"/>
              <a:chOff x="1631684" y="7457925"/>
              <a:chExt cx="137055" cy="45719"/>
            </a:xfrm>
          </p:grpSpPr>
          <p:sp>
            <p:nvSpPr>
              <p:cNvPr id="646" name="Rectangle 645">
                <a:extLst>
                  <a:ext uri="{FF2B5EF4-FFF2-40B4-BE49-F238E27FC236}">
                    <a16:creationId xmlns:a16="http://schemas.microsoft.com/office/drawing/2014/main" id="{FDB2AD07-60E2-4920-9C8B-1692F85171B2}"/>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7" name="Straight Connector 646">
                <a:extLst>
                  <a:ext uri="{FF2B5EF4-FFF2-40B4-BE49-F238E27FC236}">
                    <a16:creationId xmlns:a16="http://schemas.microsoft.com/office/drawing/2014/main" id="{BA39BD4E-8939-44B4-B550-CE887B21216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C23F89FA-E87E-49E6-A2FE-1D79F4850FF1}"/>
              </a:ext>
            </a:extLst>
          </p:cNvPr>
          <p:cNvGrpSpPr/>
          <p:nvPr/>
        </p:nvGrpSpPr>
        <p:grpSpPr>
          <a:xfrm rot="5400000">
            <a:off x="4951076" y="2926427"/>
            <a:ext cx="196212" cy="197600"/>
            <a:chOff x="5205080" y="5697124"/>
            <a:chExt cx="281270" cy="286554"/>
          </a:xfrm>
        </p:grpSpPr>
        <p:sp>
          <p:nvSpPr>
            <p:cNvPr id="651" name="Freeform: Shape 650">
              <a:extLst>
                <a:ext uri="{FF2B5EF4-FFF2-40B4-BE49-F238E27FC236}">
                  <a16:creationId xmlns:a16="http://schemas.microsoft.com/office/drawing/2014/main" id="{0EF60DBC-29DD-459D-A1BC-3F5DA719984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2" name="Group 651">
              <a:extLst>
                <a:ext uri="{FF2B5EF4-FFF2-40B4-BE49-F238E27FC236}">
                  <a16:creationId xmlns:a16="http://schemas.microsoft.com/office/drawing/2014/main" id="{4DBEF217-03F4-4455-B50F-FC921D859D8C}"/>
                </a:ext>
              </a:extLst>
            </p:cNvPr>
            <p:cNvGrpSpPr/>
            <p:nvPr/>
          </p:nvGrpSpPr>
          <p:grpSpPr>
            <a:xfrm rot="5400000">
              <a:off x="5394963" y="5742792"/>
              <a:ext cx="137055" cy="45719"/>
              <a:chOff x="1631684" y="7457925"/>
              <a:chExt cx="137055" cy="45719"/>
            </a:xfrm>
          </p:grpSpPr>
          <p:sp>
            <p:nvSpPr>
              <p:cNvPr id="656" name="Rectangle 655">
                <a:extLst>
                  <a:ext uri="{FF2B5EF4-FFF2-40B4-BE49-F238E27FC236}">
                    <a16:creationId xmlns:a16="http://schemas.microsoft.com/office/drawing/2014/main" id="{4D6B8BB6-7953-40C1-A08E-A3840954364D}"/>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7" name="Straight Connector 656">
                <a:extLst>
                  <a:ext uri="{FF2B5EF4-FFF2-40B4-BE49-F238E27FC236}">
                    <a16:creationId xmlns:a16="http://schemas.microsoft.com/office/drawing/2014/main" id="{37C86038-846A-4B13-9D7D-8CDD26846ED9}"/>
                  </a:ext>
                </a:extLst>
              </p:cNvPr>
              <p:cNvCxnSpPr>
                <a:stCxn id="656" idx="1"/>
                <a:endCxn id="656"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53" name="Group 652">
              <a:extLst>
                <a:ext uri="{FF2B5EF4-FFF2-40B4-BE49-F238E27FC236}">
                  <a16:creationId xmlns:a16="http://schemas.microsoft.com/office/drawing/2014/main" id="{0FED662D-2198-4DDE-B1DE-E4356CD55045}"/>
                </a:ext>
              </a:extLst>
            </p:cNvPr>
            <p:cNvGrpSpPr/>
            <p:nvPr/>
          </p:nvGrpSpPr>
          <p:grpSpPr>
            <a:xfrm>
              <a:off x="5205080" y="5937959"/>
              <a:ext cx="137055" cy="45719"/>
              <a:chOff x="1631684" y="7457925"/>
              <a:chExt cx="137055" cy="45719"/>
            </a:xfrm>
          </p:grpSpPr>
          <p:sp>
            <p:nvSpPr>
              <p:cNvPr id="654" name="Rectangle 653">
                <a:extLst>
                  <a:ext uri="{FF2B5EF4-FFF2-40B4-BE49-F238E27FC236}">
                    <a16:creationId xmlns:a16="http://schemas.microsoft.com/office/drawing/2014/main" id="{6B9A3D47-8A7D-4B85-B8D8-48BA24EC83F4}"/>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5" name="Straight Connector 654">
                <a:extLst>
                  <a:ext uri="{FF2B5EF4-FFF2-40B4-BE49-F238E27FC236}">
                    <a16:creationId xmlns:a16="http://schemas.microsoft.com/office/drawing/2014/main" id="{95496444-5C4B-4E40-AFA1-EFC0317429C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58" name="Rectangle 657">
            <a:extLst>
              <a:ext uri="{FF2B5EF4-FFF2-40B4-BE49-F238E27FC236}">
                <a16:creationId xmlns:a16="http://schemas.microsoft.com/office/drawing/2014/main" id="{B6026BD7-395A-4931-890C-F631D93EDCB6}"/>
              </a:ext>
            </a:extLst>
          </p:cNvPr>
          <p:cNvSpPr/>
          <p:nvPr/>
        </p:nvSpPr>
        <p:spPr>
          <a:xfrm rot="10800000" flipH="1">
            <a:off x="5075013" y="3123334"/>
            <a:ext cx="34289" cy="44657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730078" y="2936862"/>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566269" y="3395373"/>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865910" y="3761460"/>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701860" y="1828984"/>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10029275" y="2033317"/>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551968" y="3497973"/>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454097" y="2992215"/>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357405" y="3029114"/>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455222" y="3091025"/>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568693" y="2278911"/>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352392" y="2723601"/>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299377" y="3631030"/>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10026439" y="3358081"/>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8997670" y="2285575"/>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099406" y="2992640"/>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885816" y="2734616"/>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640631" y="2018565"/>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760438" y="3839373"/>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215690" y="3839372"/>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889643" y="2790038"/>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8003773" y="2714173"/>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7974965" y="2860336"/>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479626" y="3489611"/>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573676" y="3580960"/>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194222" y="3442771"/>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086060" y="2154870"/>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59" name="Rectangle 758">
            <a:extLst>
              <a:ext uri="{FF2B5EF4-FFF2-40B4-BE49-F238E27FC236}">
                <a16:creationId xmlns:a16="http://schemas.microsoft.com/office/drawing/2014/main" id="{11C7C066-D45A-40F0-8E60-1E4885576B7C}"/>
              </a:ext>
            </a:extLst>
          </p:cNvPr>
          <p:cNvSpPr/>
          <p:nvPr/>
        </p:nvSpPr>
        <p:spPr>
          <a:xfrm rot="10800000" flipH="1">
            <a:off x="7226504" y="2366020"/>
            <a:ext cx="34289" cy="107367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Rectangle 759">
            <a:extLst>
              <a:ext uri="{FF2B5EF4-FFF2-40B4-BE49-F238E27FC236}">
                <a16:creationId xmlns:a16="http://schemas.microsoft.com/office/drawing/2014/main" id="{AFF61B06-98F9-4051-B64B-DCC171A34462}"/>
              </a:ext>
            </a:extLst>
          </p:cNvPr>
          <p:cNvSpPr/>
          <p:nvPr/>
        </p:nvSpPr>
        <p:spPr>
          <a:xfrm rot="5400000" flipH="1">
            <a:off x="8705386" y="2053960"/>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392280" y="2314792"/>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4" name="Groep 122">
            <a:extLst>
              <a:ext uri="{FF2B5EF4-FFF2-40B4-BE49-F238E27FC236}">
                <a16:creationId xmlns:a16="http://schemas.microsoft.com/office/drawing/2014/main" id="{F8236CF5-4192-4CCF-A876-34E285B6B3CE}"/>
              </a:ext>
            </a:extLst>
          </p:cNvPr>
          <p:cNvGrpSpPr/>
          <p:nvPr/>
        </p:nvGrpSpPr>
        <p:grpSpPr>
          <a:xfrm rot="177226" flipH="1">
            <a:off x="8875693" y="2153051"/>
            <a:ext cx="75242" cy="158681"/>
            <a:chOff x="4451844" y="4365273"/>
            <a:chExt cx="563935" cy="863927"/>
          </a:xfrm>
          <a:noFill/>
        </p:grpSpPr>
        <p:sp>
          <p:nvSpPr>
            <p:cNvPr id="765" name="Ovaal 129">
              <a:extLst>
                <a:ext uri="{FF2B5EF4-FFF2-40B4-BE49-F238E27FC236}">
                  <a16:creationId xmlns:a16="http://schemas.microsoft.com/office/drawing/2014/main" id="{2781A7F6-4E4F-4BB6-B2D4-F301877B7384}"/>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66" name="Rechte verbindingslijn 130">
              <a:extLst>
                <a:ext uri="{FF2B5EF4-FFF2-40B4-BE49-F238E27FC236}">
                  <a16:creationId xmlns:a16="http://schemas.microsoft.com/office/drawing/2014/main" id="{87BFAAE3-431B-4314-A410-7F2BB5A06526}"/>
                </a:ext>
              </a:extLst>
            </p:cNvPr>
            <p:cNvCxnSpPr>
              <a:stCxn id="765"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293077" y="2308258"/>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789972" y="1967115"/>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832489" y="1101975"/>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710557" y="1644681"/>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612782" y="647934"/>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193625" y="1167131"/>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328020" y="1363024"/>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310504" y="2810779"/>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191521" y="2055066"/>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374325" y="2063075"/>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099996" y="2394172"/>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124649" y="2714173"/>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159258" y="1172621"/>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2992736" y="1459336"/>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2993001" y="1665371"/>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769891" y="2185301"/>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917650" y="2182928"/>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oep 136">
            <a:extLst>
              <a:ext uri="{FF2B5EF4-FFF2-40B4-BE49-F238E27FC236}">
                <a16:creationId xmlns:a16="http://schemas.microsoft.com/office/drawing/2014/main" id="{C9FF409E-8814-4302-8DBE-4B46AE4B7D76}"/>
              </a:ext>
            </a:extLst>
          </p:cNvPr>
          <p:cNvGrpSpPr/>
          <p:nvPr/>
        </p:nvGrpSpPr>
        <p:grpSpPr>
          <a:xfrm>
            <a:off x="1801706" y="2777201"/>
            <a:ext cx="153479" cy="147317"/>
            <a:chOff x="-3134503" y="3287459"/>
            <a:chExt cx="466335" cy="421186"/>
          </a:xfrm>
          <a:noFill/>
        </p:grpSpPr>
        <p:pic>
          <p:nvPicPr>
            <p:cNvPr id="1058" name="Picture 8" descr="C:\Users\menno\AppData\Local\Microsoft\Windows\Temporary Internet Files\Content.IE5\ARD75APO\Electric-lighting[1].png">
              <a:extLst>
                <a:ext uri="{FF2B5EF4-FFF2-40B4-BE49-F238E27FC236}">
                  <a16:creationId xmlns:a16="http://schemas.microsoft.com/office/drawing/2014/main" id="{B4952D2E-E067-4A45-A050-53EAFC0F66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59" name="Afgeronde rechthoek 146">
              <a:extLst>
                <a:ext uri="{FF2B5EF4-FFF2-40B4-BE49-F238E27FC236}">
                  <a16:creationId xmlns:a16="http://schemas.microsoft.com/office/drawing/2014/main" id="{F7FDE029-670F-4F09-84CE-F817D0D5287E}"/>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0" name="Groep 147">
            <a:extLst>
              <a:ext uri="{FF2B5EF4-FFF2-40B4-BE49-F238E27FC236}">
                <a16:creationId xmlns:a16="http://schemas.microsoft.com/office/drawing/2014/main" id="{DF2FE2DD-6F7C-42B5-9218-4153CFCFD647}"/>
              </a:ext>
            </a:extLst>
          </p:cNvPr>
          <p:cNvGrpSpPr/>
          <p:nvPr/>
        </p:nvGrpSpPr>
        <p:grpSpPr>
          <a:xfrm>
            <a:off x="1743192" y="3870076"/>
            <a:ext cx="148632" cy="136070"/>
            <a:chOff x="-3134503" y="3287459"/>
            <a:chExt cx="466335" cy="421186"/>
          </a:xfrm>
          <a:noFill/>
        </p:grpSpPr>
        <p:pic>
          <p:nvPicPr>
            <p:cNvPr id="1061" name="Picture 8" descr="C:\Users\menno\AppData\Local\Microsoft\Windows\Temporary Internet Files\Content.IE5\ARD75APO\Electric-lighting[1].png">
              <a:extLst>
                <a:ext uri="{FF2B5EF4-FFF2-40B4-BE49-F238E27FC236}">
                  <a16:creationId xmlns:a16="http://schemas.microsoft.com/office/drawing/2014/main" id="{4BE59BC0-DCAE-4E60-987D-8B262DAD6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2" name="Afgeronde rechthoek 157">
              <a:extLst>
                <a:ext uri="{FF2B5EF4-FFF2-40B4-BE49-F238E27FC236}">
                  <a16:creationId xmlns:a16="http://schemas.microsoft.com/office/drawing/2014/main" id="{15E1EB63-D2BE-4D5F-8E42-45372E7D0ABD}"/>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3" name="Groep 136">
            <a:extLst>
              <a:ext uri="{FF2B5EF4-FFF2-40B4-BE49-F238E27FC236}">
                <a16:creationId xmlns:a16="http://schemas.microsoft.com/office/drawing/2014/main" id="{50FF055F-DC5D-4C0C-8983-0CF563163B9D}"/>
              </a:ext>
            </a:extLst>
          </p:cNvPr>
          <p:cNvGrpSpPr/>
          <p:nvPr/>
        </p:nvGrpSpPr>
        <p:grpSpPr>
          <a:xfrm>
            <a:off x="1848398" y="1770101"/>
            <a:ext cx="136361" cy="145496"/>
            <a:chOff x="-3134503" y="3287459"/>
            <a:chExt cx="466335" cy="421186"/>
          </a:xfrm>
          <a:noFill/>
        </p:grpSpPr>
        <p:pic>
          <p:nvPicPr>
            <p:cNvPr id="1064" name="Picture 8" descr="C:\Users\menno\AppData\Local\Microsoft\Windows\Temporary Internet Files\Content.IE5\ARD75APO\Electric-lighting[1].png">
              <a:extLst>
                <a:ext uri="{FF2B5EF4-FFF2-40B4-BE49-F238E27FC236}">
                  <a16:creationId xmlns:a16="http://schemas.microsoft.com/office/drawing/2014/main" id="{07D78548-302E-4CCE-A54A-294E2B268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5" name="Afgeronde rechthoek 146">
              <a:extLst>
                <a:ext uri="{FF2B5EF4-FFF2-40B4-BE49-F238E27FC236}">
                  <a16:creationId xmlns:a16="http://schemas.microsoft.com/office/drawing/2014/main" id="{AAD577E2-9DA3-4FA4-86C8-6C491C680B08}"/>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72" name="Group 1071">
            <a:extLst>
              <a:ext uri="{FF2B5EF4-FFF2-40B4-BE49-F238E27FC236}">
                <a16:creationId xmlns:a16="http://schemas.microsoft.com/office/drawing/2014/main" id="{C8D1E290-6C21-4EFE-9ADB-5BA3857C11DD}"/>
              </a:ext>
            </a:extLst>
          </p:cNvPr>
          <p:cNvGrpSpPr/>
          <p:nvPr/>
        </p:nvGrpSpPr>
        <p:grpSpPr>
          <a:xfrm>
            <a:off x="4785790" y="2644280"/>
            <a:ext cx="91073" cy="298104"/>
            <a:chOff x="3763140" y="1758812"/>
            <a:chExt cx="121431" cy="397472"/>
          </a:xfrm>
        </p:grpSpPr>
        <p:grpSp>
          <p:nvGrpSpPr>
            <p:cNvPr id="1073" name="Groep 181">
              <a:extLst>
                <a:ext uri="{FF2B5EF4-FFF2-40B4-BE49-F238E27FC236}">
                  <a16:creationId xmlns:a16="http://schemas.microsoft.com/office/drawing/2014/main" id="{A2C93851-BA5B-4B60-B298-D0029C551439}"/>
                </a:ext>
              </a:extLst>
            </p:cNvPr>
            <p:cNvGrpSpPr/>
            <p:nvPr/>
          </p:nvGrpSpPr>
          <p:grpSpPr>
            <a:xfrm flipH="1">
              <a:off x="3763140" y="1758812"/>
              <a:ext cx="121431" cy="397472"/>
              <a:chOff x="3469507" y="1134033"/>
              <a:chExt cx="216024" cy="742940"/>
            </a:xfrm>
          </p:grpSpPr>
          <p:sp>
            <p:nvSpPr>
              <p:cNvPr id="1075" name="Afgeronde rechthoek 182">
                <a:extLst>
                  <a:ext uri="{FF2B5EF4-FFF2-40B4-BE49-F238E27FC236}">
                    <a16:creationId xmlns:a16="http://schemas.microsoft.com/office/drawing/2014/main" id="{B2B4B09C-6CC3-4B1F-9EF0-A72BF56D8186}"/>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6" name="Rechte verbindingslijn 183">
                <a:extLst>
                  <a:ext uri="{FF2B5EF4-FFF2-40B4-BE49-F238E27FC236}">
                    <a16:creationId xmlns:a16="http://schemas.microsoft.com/office/drawing/2014/main" id="{533854DC-4CA9-441F-AEBD-A2A9D2751AC3}"/>
                  </a:ext>
                </a:extLst>
              </p:cNvPr>
              <p:cNvCxnSpPr>
                <a:stCxn id="1075"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7" name="Afgeronde rechthoek 184">
                <a:extLst>
                  <a:ext uri="{FF2B5EF4-FFF2-40B4-BE49-F238E27FC236}">
                    <a16:creationId xmlns:a16="http://schemas.microsoft.com/office/drawing/2014/main" id="{5B050FFA-8621-4CAA-BC4F-3A14DDEB5DBD}"/>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74" name="Trapezoid 1073">
              <a:extLst>
                <a:ext uri="{FF2B5EF4-FFF2-40B4-BE49-F238E27FC236}">
                  <a16:creationId xmlns:a16="http://schemas.microsoft.com/office/drawing/2014/main" id="{7E5ED2A3-B4C2-403D-A754-CC893B17F87D}"/>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8" name="Groep 147">
            <a:extLst>
              <a:ext uri="{FF2B5EF4-FFF2-40B4-BE49-F238E27FC236}">
                <a16:creationId xmlns:a16="http://schemas.microsoft.com/office/drawing/2014/main" id="{2C317634-8625-4074-B98A-661120B7F5F5}"/>
              </a:ext>
            </a:extLst>
          </p:cNvPr>
          <p:cNvGrpSpPr/>
          <p:nvPr/>
        </p:nvGrpSpPr>
        <p:grpSpPr>
          <a:xfrm>
            <a:off x="5518780" y="3860829"/>
            <a:ext cx="148632" cy="136070"/>
            <a:chOff x="-3134503" y="3287459"/>
            <a:chExt cx="466335" cy="421186"/>
          </a:xfrm>
          <a:noFill/>
        </p:grpSpPr>
        <p:pic>
          <p:nvPicPr>
            <p:cNvPr id="1079" name="Picture 8" descr="C:\Users\menno\AppData\Local\Microsoft\Windows\Temporary Internet Files\Content.IE5\ARD75APO\Electric-lighting[1].png">
              <a:extLst>
                <a:ext uri="{FF2B5EF4-FFF2-40B4-BE49-F238E27FC236}">
                  <a16:creationId xmlns:a16="http://schemas.microsoft.com/office/drawing/2014/main" id="{7F8E7240-04E0-4C13-8573-D7332900A5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80" name="Afgeronde rechthoek 157">
              <a:extLst>
                <a:ext uri="{FF2B5EF4-FFF2-40B4-BE49-F238E27FC236}">
                  <a16:creationId xmlns:a16="http://schemas.microsoft.com/office/drawing/2014/main" id="{C6F6106D-28CB-4226-88DF-87AC7E2AB55B}"/>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 name="Rectangle: Rounded Corners 10">
            <a:extLst>
              <a:ext uri="{FF2B5EF4-FFF2-40B4-BE49-F238E27FC236}">
                <a16:creationId xmlns:a16="http://schemas.microsoft.com/office/drawing/2014/main" id="{86D68413-68DE-4B9A-B786-ACB633314A25}"/>
              </a:ext>
            </a:extLst>
          </p:cNvPr>
          <p:cNvSpPr/>
          <p:nvPr/>
        </p:nvSpPr>
        <p:spPr>
          <a:xfrm>
            <a:off x="5942197" y="2909580"/>
            <a:ext cx="513920" cy="31032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5983767" y="2933323"/>
            <a:ext cx="70462" cy="6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315410" y="2940956"/>
            <a:ext cx="70462" cy="686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090487" y="3016341"/>
            <a:ext cx="175280" cy="113857"/>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84" name="Group 1083">
            <a:extLst>
              <a:ext uri="{FF2B5EF4-FFF2-40B4-BE49-F238E27FC236}">
                <a16:creationId xmlns:a16="http://schemas.microsoft.com/office/drawing/2014/main" id="{73745B66-6705-4702-B60C-1ABCF8F30FB2}"/>
              </a:ext>
            </a:extLst>
          </p:cNvPr>
          <p:cNvGrpSpPr/>
          <p:nvPr/>
        </p:nvGrpSpPr>
        <p:grpSpPr>
          <a:xfrm rot="5400000">
            <a:off x="7375505" y="2679026"/>
            <a:ext cx="91073" cy="298104"/>
            <a:chOff x="3763140" y="1758812"/>
            <a:chExt cx="121431" cy="397472"/>
          </a:xfrm>
        </p:grpSpPr>
        <p:grpSp>
          <p:nvGrpSpPr>
            <p:cNvPr id="1085" name="Groep 181">
              <a:extLst>
                <a:ext uri="{FF2B5EF4-FFF2-40B4-BE49-F238E27FC236}">
                  <a16:creationId xmlns:a16="http://schemas.microsoft.com/office/drawing/2014/main" id="{F6E79146-8353-497C-9CED-D47EE2A48E18}"/>
                </a:ext>
              </a:extLst>
            </p:cNvPr>
            <p:cNvGrpSpPr/>
            <p:nvPr/>
          </p:nvGrpSpPr>
          <p:grpSpPr>
            <a:xfrm flipH="1">
              <a:off x="3763140" y="1758812"/>
              <a:ext cx="121431" cy="397472"/>
              <a:chOff x="3469507" y="1134033"/>
              <a:chExt cx="216024" cy="742940"/>
            </a:xfrm>
          </p:grpSpPr>
          <p:sp>
            <p:nvSpPr>
              <p:cNvPr id="1087" name="Afgeronde rechthoek 182">
                <a:extLst>
                  <a:ext uri="{FF2B5EF4-FFF2-40B4-BE49-F238E27FC236}">
                    <a16:creationId xmlns:a16="http://schemas.microsoft.com/office/drawing/2014/main" id="{E2D96883-1D5B-4EAB-A027-7B7DA6704FB1}"/>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88" name="Rechte verbindingslijn 183">
                <a:extLst>
                  <a:ext uri="{FF2B5EF4-FFF2-40B4-BE49-F238E27FC236}">
                    <a16:creationId xmlns:a16="http://schemas.microsoft.com/office/drawing/2014/main" id="{775592B9-D94B-444B-B877-1387BEC26311}"/>
                  </a:ext>
                </a:extLst>
              </p:cNvPr>
              <p:cNvCxnSpPr>
                <a:stCxn id="1087"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9" name="Afgeronde rechthoek 184">
                <a:extLst>
                  <a:ext uri="{FF2B5EF4-FFF2-40B4-BE49-F238E27FC236}">
                    <a16:creationId xmlns:a16="http://schemas.microsoft.com/office/drawing/2014/main" id="{E089C12C-479F-475C-A6DF-34B733D539CE}"/>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86" name="Trapezoid 1085">
              <a:extLst>
                <a:ext uri="{FF2B5EF4-FFF2-40B4-BE49-F238E27FC236}">
                  <a16:creationId xmlns:a16="http://schemas.microsoft.com/office/drawing/2014/main" id="{4BE4D089-4828-4F61-A7B0-51A369301643}"/>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0" name="Group 1089">
            <a:extLst>
              <a:ext uri="{FF2B5EF4-FFF2-40B4-BE49-F238E27FC236}">
                <a16:creationId xmlns:a16="http://schemas.microsoft.com/office/drawing/2014/main" id="{58D4C840-3230-466B-8C47-A6FFC6CF3334}"/>
              </a:ext>
            </a:extLst>
          </p:cNvPr>
          <p:cNvGrpSpPr/>
          <p:nvPr/>
        </p:nvGrpSpPr>
        <p:grpSpPr>
          <a:xfrm>
            <a:off x="10120274" y="2003355"/>
            <a:ext cx="91073" cy="298104"/>
            <a:chOff x="3763140" y="1758812"/>
            <a:chExt cx="121431" cy="397472"/>
          </a:xfrm>
        </p:grpSpPr>
        <p:grpSp>
          <p:nvGrpSpPr>
            <p:cNvPr id="1091" name="Groep 181">
              <a:extLst>
                <a:ext uri="{FF2B5EF4-FFF2-40B4-BE49-F238E27FC236}">
                  <a16:creationId xmlns:a16="http://schemas.microsoft.com/office/drawing/2014/main" id="{362EB381-FF1D-4187-9C01-FDA611F0CEDF}"/>
                </a:ext>
              </a:extLst>
            </p:cNvPr>
            <p:cNvGrpSpPr/>
            <p:nvPr/>
          </p:nvGrpSpPr>
          <p:grpSpPr>
            <a:xfrm flipH="1">
              <a:off x="3763140" y="1758812"/>
              <a:ext cx="121431" cy="397472"/>
              <a:chOff x="3469507" y="1134033"/>
              <a:chExt cx="216024" cy="742940"/>
            </a:xfrm>
          </p:grpSpPr>
          <p:sp>
            <p:nvSpPr>
              <p:cNvPr id="1093" name="Afgeronde rechthoek 182">
                <a:extLst>
                  <a:ext uri="{FF2B5EF4-FFF2-40B4-BE49-F238E27FC236}">
                    <a16:creationId xmlns:a16="http://schemas.microsoft.com/office/drawing/2014/main" id="{5D9C2984-5CCF-41B9-9F2C-2DDB1954550B}"/>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94" name="Rechte verbindingslijn 183">
                <a:extLst>
                  <a:ext uri="{FF2B5EF4-FFF2-40B4-BE49-F238E27FC236}">
                    <a16:creationId xmlns:a16="http://schemas.microsoft.com/office/drawing/2014/main" id="{15A56D0B-36F7-46DB-866D-2FB33504191B}"/>
                  </a:ext>
                </a:extLst>
              </p:cNvPr>
              <p:cNvCxnSpPr>
                <a:stCxn id="109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95" name="Afgeronde rechthoek 184">
                <a:extLst>
                  <a:ext uri="{FF2B5EF4-FFF2-40B4-BE49-F238E27FC236}">
                    <a16:creationId xmlns:a16="http://schemas.microsoft.com/office/drawing/2014/main" id="{F366DB01-4995-4544-A1CD-3D27BEECFEBB}"/>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2" name="Trapezoid 1091">
              <a:extLst>
                <a:ext uri="{FF2B5EF4-FFF2-40B4-BE49-F238E27FC236}">
                  <a16:creationId xmlns:a16="http://schemas.microsoft.com/office/drawing/2014/main" id="{6D217573-05F3-43AA-9C6A-D563845C924E}"/>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6" name="Group 1095">
            <a:extLst>
              <a:ext uri="{FF2B5EF4-FFF2-40B4-BE49-F238E27FC236}">
                <a16:creationId xmlns:a16="http://schemas.microsoft.com/office/drawing/2014/main" id="{F21669D5-A5DC-4FA4-A10F-C9F0E92555F0}"/>
              </a:ext>
            </a:extLst>
          </p:cNvPr>
          <p:cNvGrpSpPr/>
          <p:nvPr/>
        </p:nvGrpSpPr>
        <p:grpSpPr>
          <a:xfrm>
            <a:off x="10118131" y="3335930"/>
            <a:ext cx="91073" cy="298104"/>
            <a:chOff x="3763140" y="1758812"/>
            <a:chExt cx="121431" cy="397472"/>
          </a:xfrm>
        </p:grpSpPr>
        <p:grpSp>
          <p:nvGrpSpPr>
            <p:cNvPr id="1097" name="Groep 181">
              <a:extLst>
                <a:ext uri="{FF2B5EF4-FFF2-40B4-BE49-F238E27FC236}">
                  <a16:creationId xmlns:a16="http://schemas.microsoft.com/office/drawing/2014/main" id="{9739AE2B-ED31-4675-9ADF-5F7535299E46}"/>
                </a:ext>
              </a:extLst>
            </p:cNvPr>
            <p:cNvGrpSpPr/>
            <p:nvPr/>
          </p:nvGrpSpPr>
          <p:grpSpPr>
            <a:xfrm flipH="1">
              <a:off x="3763140" y="1758812"/>
              <a:ext cx="121431" cy="397472"/>
              <a:chOff x="3469507" y="1134033"/>
              <a:chExt cx="216024" cy="742940"/>
            </a:xfrm>
          </p:grpSpPr>
          <p:sp>
            <p:nvSpPr>
              <p:cNvPr id="1099" name="Afgeronde rechthoek 182">
                <a:extLst>
                  <a:ext uri="{FF2B5EF4-FFF2-40B4-BE49-F238E27FC236}">
                    <a16:creationId xmlns:a16="http://schemas.microsoft.com/office/drawing/2014/main" id="{E9DCD4FC-A9F7-4C2A-B47B-C55301D1B598}"/>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100" name="Rechte verbindingslijn 183">
                <a:extLst>
                  <a:ext uri="{FF2B5EF4-FFF2-40B4-BE49-F238E27FC236}">
                    <a16:creationId xmlns:a16="http://schemas.microsoft.com/office/drawing/2014/main" id="{4930E64A-BD08-42E0-BEA2-616B61BE91EC}"/>
                  </a:ext>
                </a:extLst>
              </p:cNvPr>
              <p:cNvCxnSpPr>
                <a:stCxn id="109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01" name="Afgeronde rechthoek 184">
                <a:extLst>
                  <a:ext uri="{FF2B5EF4-FFF2-40B4-BE49-F238E27FC236}">
                    <a16:creationId xmlns:a16="http://schemas.microsoft.com/office/drawing/2014/main" id="{330360A2-BDB5-423D-B955-7192D05D8721}"/>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8" name="Trapezoid 1097">
              <a:extLst>
                <a:ext uri="{FF2B5EF4-FFF2-40B4-BE49-F238E27FC236}">
                  <a16:creationId xmlns:a16="http://schemas.microsoft.com/office/drawing/2014/main" id="{6314AC03-4900-4EF5-BF7A-A15A8AF814F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oep 122">
            <a:extLst>
              <a:ext uri="{FF2B5EF4-FFF2-40B4-BE49-F238E27FC236}">
                <a16:creationId xmlns:a16="http://schemas.microsoft.com/office/drawing/2014/main" id="{804312E9-E534-4404-8044-BFE6BD8266BA}"/>
              </a:ext>
            </a:extLst>
          </p:cNvPr>
          <p:cNvGrpSpPr/>
          <p:nvPr/>
        </p:nvGrpSpPr>
        <p:grpSpPr>
          <a:xfrm flipH="1">
            <a:off x="6516673" y="2020400"/>
            <a:ext cx="75242" cy="158681"/>
            <a:chOff x="4451844" y="4365273"/>
            <a:chExt cx="563935" cy="863927"/>
          </a:xfrm>
          <a:noFill/>
        </p:grpSpPr>
        <p:sp>
          <p:nvSpPr>
            <p:cNvPr id="1103" name="Ovaal 129">
              <a:extLst>
                <a:ext uri="{FF2B5EF4-FFF2-40B4-BE49-F238E27FC236}">
                  <a16:creationId xmlns:a16="http://schemas.microsoft.com/office/drawing/2014/main" id="{98C2DC70-9B56-4BA9-AD89-17E79DE0E7E9}"/>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04" name="Rechte verbindingslijn 130">
              <a:extLst>
                <a:ext uri="{FF2B5EF4-FFF2-40B4-BE49-F238E27FC236}">
                  <a16:creationId xmlns:a16="http://schemas.microsoft.com/office/drawing/2014/main" id="{B6FA9ABB-57CB-4055-8C12-C6DC2EE3E9A6}"/>
                </a:ext>
              </a:extLst>
            </p:cNvPr>
            <p:cNvCxnSpPr>
              <a:stCxn id="1103"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 name="Picture 1" descr="A circuit board&#10;&#10;Description automatically generated">
            <a:extLst>
              <a:ext uri="{FF2B5EF4-FFF2-40B4-BE49-F238E27FC236}">
                <a16:creationId xmlns:a16="http://schemas.microsoft.com/office/drawing/2014/main" id="{8A992CA7-F162-45C7-B0DE-307D495CB2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50614" y="4799762"/>
            <a:ext cx="1273446" cy="717659"/>
          </a:xfrm>
          <a:prstGeom prst="rect">
            <a:avLst/>
          </a:prstGeom>
        </p:spPr>
      </p:pic>
      <p:pic>
        <p:nvPicPr>
          <p:cNvPr id="3" name="Graphic 2" descr="Add">
            <a:extLst>
              <a:ext uri="{FF2B5EF4-FFF2-40B4-BE49-F238E27FC236}">
                <a16:creationId xmlns:a16="http://schemas.microsoft.com/office/drawing/2014/main" id="{1B467883-0413-47B2-BDA1-A8001F95952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18385" y="4965155"/>
            <a:ext cx="459039" cy="459039"/>
          </a:xfrm>
          <a:prstGeom prst="rect">
            <a:avLst/>
          </a:prstGeom>
        </p:spPr>
      </p:pic>
      <p:sp>
        <p:nvSpPr>
          <p:cNvPr id="4" name="TextBox 3">
            <a:extLst>
              <a:ext uri="{FF2B5EF4-FFF2-40B4-BE49-F238E27FC236}">
                <a16:creationId xmlns:a16="http://schemas.microsoft.com/office/drawing/2014/main" id="{D39B225D-F957-4140-96B1-B34413B7E485}"/>
              </a:ext>
            </a:extLst>
          </p:cNvPr>
          <p:cNvSpPr txBox="1"/>
          <p:nvPr/>
        </p:nvSpPr>
        <p:spPr>
          <a:xfrm>
            <a:off x="4819088" y="4605263"/>
            <a:ext cx="549056"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NL"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62869580-B198-4B47-8DF4-B6CD50A99205}"/>
              </a:ext>
            </a:extLst>
          </p:cNvPr>
          <p:cNvSpPr/>
          <p:nvPr/>
        </p:nvSpPr>
        <p:spPr>
          <a:xfrm>
            <a:off x="5537023" y="4691722"/>
            <a:ext cx="4641776" cy="1077218"/>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Compressor room Specific power measurement</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Total contribution of all compressor</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Electrical consumption by compressor</a:t>
            </a:r>
          </a:p>
          <a:p>
            <a:pPr marL="285750" marR="0" lvl="0" indent="-2857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Collect start, stop, stand-by and running hours</a:t>
            </a:r>
          </a:p>
        </p:txBody>
      </p:sp>
      <p:pic>
        <p:nvPicPr>
          <p:cNvPr id="6" name="Picture 5" descr="A picture containing sitting, player, plane, blue&#10;&#10;Description automatically generated">
            <a:extLst>
              <a:ext uri="{FF2B5EF4-FFF2-40B4-BE49-F238E27FC236}">
                <a16:creationId xmlns:a16="http://schemas.microsoft.com/office/drawing/2014/main" id="{551D4751-42C6-4525-AF8F-0B6126F4A68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11074" y="4779882"/>
            <a:ext cx="771983" cy="704907"/>
          </a:xfrm>
          <a:prstGeom prst="rect">
            <a:avLst/>
          </a:prstGeom>
        </p:spPr>
      </p:pic>
      <p:sp>
        <p:nvSpPr>
          <p:cNvPr id="8" name="Rectangle 7">
            <a:extLst>
              <a:ext uri="{FF2B5EF4-FFF2-40B4-BE49-F238E27FC236}">
                <a16:creationId xmlns:a16="http://schemas.microsoft.com/office/drawing/2014/main" id="{86CF763C-272D-4EE4-A4A4-02C4B17C7860}"/>
              </a:ext>
            </a:extLst>
          </p:cNvPr>
          <p:cNvSpPr/>
          <p:nvPr/>
        </p:nvSpPr>
        <p:spPr>
          <a:xfrm>
            <a:off x="5310388" y="857252"/>
            <a:ext cx="5357612" cy="3207143"/>
          </a:xfrm>
          <a:prstGeom prst="rect">
            <a:avLst/>
          </a:prstGeom>
          <a:solidFill>
            <a:schemeClr val="bg1">
              <a:lumMod val="9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2">
            <a:extLst>
              <a:ext uri="{FF2B5EF4-FFF2-40B4-BE49-F238E27FC236}">
                <a16:creationId xmlns:a16="http://schemas.microsoft.com/office/drawing/2014/main" id="{08AA80BA-62C1-4959-A333-2F8676DE02D1}"/>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175343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4770014" y="1699624"/>
            <a:ext cx="1224174" cy="2899496"/>
          </a:xfrm>
          <a:prstGeom prst="bentConnector3">
            <a:avLst>
              <a:gd name="adj1" fmla="val 23834"/>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579920" y="3293196"/>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6958112"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6028139" y="3556782"/>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
        <p:nvSpPr>
          <p:cNvPr id="624" name="Rectangle 623">
            <a:extLst>
              <a:ext uri="{FF2B5EF4-FFF2-40B4-BE49-F238E27FC236}">
                <a16:creationId xmlns:a16="http://schemas.microsoft.com/office/drawing/2014/main" id="{179F38DF-5AD8-499A-A3E8-084AECD1DC63}"/>
              </a:ext>
            </a:extLst>
          </p:cNvPr>
          <p:cNvSpPr/>
          <p:nvPr/>
        </p:nvSpPr>
        <p:spPr>
          <a:xfrm rot="5400000">
            <a:off x="5621475" y="3323950"/>
            <a:ext cx="34289" cy="78259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694435" y="2793333"/>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284485" y="2298211"/>
            <a:ext cx="34289" cy="132903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517106"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141234" y="3439157"/>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9" name="Rectangle: Rounded Corners 628">
            <a:extLst>
              <a:ext uri="{FF2B5EF4-FFF2-40B4-BE49-F238E27FC236}">
                <a16:creationId xmlns:a16="http://schemas.microsoft.com/office/drawing/2014/main" id="{B8568842-62EF-438C-8265-5CB2DC3EB0F4}"/>
              </a:ext>
            </a:extLst>
          </p:cNvPr>
          <p:cNvSpPr/>
          <p:nvPr/>
        </p:nvSpPr>
        <p:spPr>
          <a:xfrm>
            <a:off x="6266263" y="2262855"/>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0" name="Rectangle: Rounded Corners 629">
            <a:extLst>
              <a:ext uri="{FF2B5EF4-FFF2-40B4-BE49-F238E27FC236}">
                <a16:creationId xmlns:a16="http://schemas.microsoft.com/office/drawing/2014/main" id="{8FBA4796-BAC1-4F0E-85D3-61152CD01CA1}"/>
              </a:ext>
            </a:extLst>
          </p:cNvPr>
          <p:cNvSpPr/>
          <p:nvPr/>
        </p:nvSpPr>
        <p:spPr>
          <a:xfrm rot="16200000">
            <a:off x="6135518" y="2316599"/>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1" name="Rectangle: Rounded Corners 630">
            <a:extLst>
              <a:ext uri="{FF2B5EF4-FFF2-40B4-BE49-F238E27FC236}">
                <a16:creationId xmlns:a16="http://schemas.microsoft.com/office/drawing/2014/main" id="{102016EF-9A09-4877-81D1-C7E994E843CA}"/>
              </a:ext>
            </a:extLst>
          </p:cNvPr>
          <p:cNvSpPr/>
          <p:nvPr/>
        </p:nvSpPr>
        <p:spPr>
          <a:xfrm>
            <a:off x="6407480"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2" name="Rectangle: Rounded Corners 631">
            <a:extLst>
              <a:ext uri="{FF2B5EF4-FFF2-40B4-BE49-F238E27FC236}">
                <a16:creationId xmlns:a16="http://schemas.microsoft.com/office/drawing/2014/main" id="{CAA9E42B-CBBD-4333-8401-CB3F0C201B53}"/>
              </a:ext>
            </a:extLst>
          </p:cNvPr>
          <p:cNvSpPr/>
          <p:nvPr/>
        </p:nvSpPr>
        <p:spPr>
          <a:xfrm>
            <a:off x="5703856" y="2262854"/>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845072"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4" name="Group 633">
            <a:extLst>
              <a:ext uri="{FF2B5EF4-FFF2-40B4-BE49-F238E27FC236}">
                <a16:creationId xmlns:a16="http://schemas.microsoft.com/office/drawing/2014/main" id="{71BD4CBD-1EC6-42D1-B0B8-F76AAF897202}"/>
              </a:ext>
            </a:extLst>
          </p:cNvPr>
          <p:cNvGrpSpPr/>
          <p:nvPr/>
        </p:nvGrpSpPr>
        <p:grpSpPr>
          <a:xfrm>
            <a:off x="6134655" y="2150290"/>
            <a:ext cx="203395" cy="208631"/>
            <a:chOff x="5205080" y="5697124"/>
            <a:chExt cx="281270" cy="286554"/>
          </a:xfrm>
          <a:solidFill>
            <a:schemeClr val="bg1"/>
          </a:solidFill>
        </p:grpSpPr>
        <p:sp>
          <p:nvSpPr>
            <p:cNvPr id="635" name="Freeform: Shape 634">
              <a:extLst>
                <a:ext uri="{FF2B5EF4-FFF2-40B4-BE49-F238E27FC236}">
                  <a16:creationId xmlns:a16="http://schemas.microsoft.com/office/drawing/2014/main" id="{6977514F-A8AD-4FBE-9D87-9A0DE668F7F1}"/>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grp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6" name="Group 635">
              <a:extLst>
                <a:ext uri="{FF2B5EF4-FFF2-40B4-BE49-F238E27FC236}">
                  <a16:creationId xmlns:a16="http://schemas.microsoft.com/office/drawing/2014/main" id="{FB33B844-760E-4653-85CB-CE3B2AA88821}"/>
                </a:ext>
              </a:extLst>
            </p:cNvPr>
            <p:cNvGrpSpPr/>
            <p:nvPr/>
          </p:nvGrpSpPr>
          <p:grpSpPr>
            <a:xfrm rot="5400000">
              <a:off x="5394963" y="5742792"/>
              <a:ext cx="137055" cy="45719"/>
              <a:chOff x="1631684" y="7457925"/>
              <a:chExt cx="137055" cy="45719"/>
            </a:xfrm>
            <a:grpFill/>
          </p:grpSpPr>
          <p:sp>
            <p:nvSpPr>
              <p:cNvPr id="640" name="Rectangle 639">
                <a:extLst>
                  <a:ext uri="{FF2B5EF4-FFF2-40B4-BE49-F238E27FC236}">
                    <a16:creationId xmlns:a16="http://schemas.microsoft.com/office/drawing/2014/main" id="{633AD257-552E-459D-825D-4DF7CCEA72C5}"/>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1" name="Straight Connector 640">
                <a:extLst>
                  <a:ext uri="{FF2B5EF4-FFF2-40B4-BE49-F238E27FC236}">
                    <a16:creationId xmlns:a16="http://schemas.microsoft.com/office/drawing/2014/main" id="{F0CAC1AF-289D-4F57-B64E-9B0E1D794C5B}"/>
                  </a:ext>
                </a:extLst>
              </p:cNvPr>
              <p:cNvCxnSpPr>
                <a:stCxn id="640" idx="1"/>
                <a:endCxn id="640"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D911EA0D-8B4A-4745-880E-C01678234784}"/>
                </a:ext>
              </a:extLst>
            </p:cNvPr>
            <p:cNvGrpSpPr/>
            <p:nvPr/>
          </p:nvGrpSpPr>
          <p:grpSpPr>
            <a:xfrm>
              <a:off x="5205080" y="5937959"/>
              <a:ext cx="137055" cy="45719"/>
              <a:chOff x="1631684" y="7457925"/>
              <a:chExt cx="137055" cy="45719"/>
            </a:xfrm>
            <a:grpFill/>
          </p:grpSpPr>
          <p:sp>
            <p:nvSpPr>
              <p:cNvPr id="638" name="Rectangle 637">
                <a:extLst>
                  <a:ext uri="{FF2B5EF4-FFF2-40B4-BE49-F238E27FC236}">
                    <a16:creationId xmlns:a16="http://schemas.microsoft.com/office/drawing/2014/main" id="{4609140F-3216-4951-BE19-2028F6AD6B11}"/>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9" name="Straight Connector 638">
                <a:extLst>
                  <a:ext uri="{FF2B5EF4-FFF2-40B4-BE49-F238E27FC236}">
                    <a16:creationId xmlns:a16="http://schemas.microsoft.com/office/drawing/2014/main" id="{92AB3E01-B6A4-49C4-8422-D59C62E9CF1D}"/>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2" name="Group 641">
            <a:extLst>
              <a:ext uri="{FF2B5EF4-FFF2-40B4-BE49-F238E27FC236}">
                <a16:creationId xmlns:a16="http://schemas.microsoft.com/office/drawing/2014/main" id="{A5C2A4CC-0145-4570-A4FD-2E5D43B66297}"/>
              </a:ext>
            </a:extLst>
          </p:cNvPr>
          <p:cNvGrpSpPr/>
          <p:nvPr/>
        </p:nvGrpSpPr>
        <p:grpSpPr>
          <a:xfrm rot="16200000">
            <a:off x="5057018" y="3572982"/>
            <a:ext cx="196212" cy="197600"/>
            <a:chOff x="5205080" y="5697124"/>
            <a:chExt cx="281270" cy="286554"/>
          </a:xfrm>
        </p:grpSpPr>
        <p:sp>
          <p:nvSpPr>
            <p:cNvPr id="643" name="Freeform: Shape 642">
              <a:extLst>
                <a:ext uri="{FF2B5EF4-FFF2-40B4-BE49-F238E27FC236}">
                  <a16:creationId xmlns:a16="http://schemas.microsoft.com/office/drawing/2014/main" id="{21A2E382-BA15-41BC-AEEE-CB1C456B5F7A}"/>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44" name="Group 643">
              <a:extLst>
                <a:ext uri="{FF2B5EF4-FFF2-40B4-BE49-F238E27FC236}">
                  <a16:creationId xmlns:a16="http://schemas.microsoft.com/office/drawing/2014/main" id="{4C9F2297-8738-4F24-B02B-5223830DB0E3}"/>
                </a:ext>
              </a:extLst>
            </p:cNvPr>
            <p:cNvGrpSpPr/>
            <p:nvPr/>
          </p:nvGrpSpPr>
          <p:grpSpPr>
            <a:xfrm rot="5400000">
              <a:off x="5394963" y="5742792"/>
              <a:ext cx="137055" cy="45719"/>
              <a:chOff x="1631684" y="7457925"/>
              <a:chExt cx="137055" cy="45719"/>
            </a:xfrm>
          </p:grpSpPr>
          <p:sp>
            <p:nvSpPr>
              <p:cNvPr id="648" name="Rectangle 647">
                <a:extLst>
                  <a:ext uri="{FF2B5EF4-FFF2-40B4-BE49-F238E27FC236}">
                    <a16:creationId xmlns:a16="http://schemas.microsoft.com/office/drawing/2014/main" id="{B4FFCDF0-3208-480E-A04D-997D684BBA3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9" name="Straight Connector 648">
                <a:extLst>
                  <a:ext uri="{FF2B5EF4-FFF2-40B4-BE49-F238E27FC236}">
                    <a16:creationId xmlns:a16="http://schemas.microsoft.com/office/drawing/2014/main" id="{A111BB0C-4F6F-4590-B23B-8519E8EC0A6B}"/>
                  </a:ext>
                </a:extLst>
              </p:cNvPr>
              <p:cNvCxnSpPr>
                <a:stCxn id="648" idx="1"/>
                <a:endCxn id="648"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1E1B1AB6-EBB8-47D9-9343-BBED8A24C727}"/>
                </a:ext>
              </a:extLst>
            </p:cNvPr>
            <p:cNvGrpSpPr/>
            <p:nvPr/>
          </p:nvGrpSpPr>
          <p:grpSpPr>
            <a:xfrm>
              <a:off x="5205080" y="5937959"/>
              <a:ext cx="137055" cy="45719"/>
              <a:chOff x="1631684" y="7457925"/>
              <a:chExt cx="137055" cy="45719"/>
            </a:xfrm>
          </p:grpSpPr>
          <p:sp>
            <p:nvSpPr>
              <p:cNvPr id="646" name="Rectangle 645">
                <a:extLst>
                  <a:ext uri="{FF2B5EF4-FFF2-40B4-BE49-F238E27FC236}">
                    <a16:creationId xmlns:a16="http://schemas.microsoft.com/office/drawing/2014/main" id="{FDB2AD07-60E2-4920-9C8B-1692F85171B2}"/>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7" name="Straight Connector 646">
                <a:extLst>
                  <a:ext uri="{FF2B5EF4-FFF2-40B4-BE49-F238E27FC236}">
                    <a16:creationId xmlns:a16="http://schemas.microsoft.com/office/drawing/2014/main" id="{BA39BD4E-8939-44B4-B550-CE887B21216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C23F89FA-E87E-49E6-A2FE-1D79F4850FF1}"/>
              </a:ext>
            </a:extLst>
          </p:cNvPr>
          <p:cNvGrpSpPr/>
          <p:nvPr/>
        </p:nvGrpSpPr>
        <p:grpSpPr>
          <a:xfrm rot="5400000">
            <a:off x="4951076" y="2926427"/>
            <a:ext cx="196212" cy="197600"/>
            <a:chOff x="5205080" y="5697124"/>
            <a:chExt cx="281270" cy="286554"/>
          </a:xfrm>
        </p:grpSpPr>
        <p:sp>
          <p:nvSpPr>
            <p:cNvPr id="651" name="Freeform: Shape 650">
              <a:extLst>
                <a:ext uri="{FF2B5EF4-FFF2-40B4-BE49-F238E27FC236}">
                  <a16:creationId xmlns:a16="http://schemas.microsoft.com/office/drawing/2014/main" id="{0EF60DBC-29DD-459D-A1BC-3F5DA719984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2" name="Group 651">
              <a:extLst>
                <a:ext uri="{FF2B5EF4-FFF2-40B4-BE49-F238E27FC236}">
                  <a16:creationId xmlns:a16="http://schemas.microsoft.com/office/drawing/2014/main" id="{4DBEF217-03F4-4455-B50F-FC921D859D8C}"/>
                </a:ext>
              </a:extLst>
            </p:cNvPr>
            <p:cNvGrpSpPr/>
            <p:nvPr/>
          </p:nvGrpSpPr>
          <p:grpSpPr>
            <a:xfrm rot="5400000">
              <a:off x="5394963" y="5742792"/>
              <a:ext cx="137055" cy="45719"/>
              <a:chOff x="1631684" y="7457925"/>
              <a:chExt cx="137055" cy="45719"/>
            </a:xfrm>
          </p:grpSpPr>
          <p:sp>
            <p:nvSpPr>
              <p:cNvPr id="656" name="Rectangle 655">
                <a:extLst>
                  <a:ext uri="{FF2B5EF4-FFF2-40B4-BE49-F238E27FC236}">
                    <a16:creationId xmlns:a16="http://schemas.microsoft.com/office/drawing/2014/main" id="{4D6B8BB6-7953-40C1-A08E-A3840954364D}"/>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7" name="Straight Connector 656">
                <a:extLst>
                  <a:ext uri="{FF2B5EF4-FFF2-40B4-BE49-F238E27FC236}">
                    <a16:creationId xmlns:a16="http://schemas.microsoft.com/office/drawing/2014/main" id="{37C86038-846A-4B13-9D7D-8CDD26846ED9}"/>
                  </a:ext>
                </a:extLst>
              </p:cNvPr>
              <p:cNvCxnSpPr>
                <a:stCxn id="656" idx="1"/>
                <a:endCxn id="656"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53" name="Group 652">
              <a:extLst>
                <a:ext uri="{FF2B5EF4-FFF2-40B4-BE49-F238E27FC236}">
                  <a16:creationId xmlns:a16="http://schemas.microsoft.com/office/drawing/2014/main" id="{0FED662D-2198-4DDE-B1DE-E4356CD55045}"/>
                </a:ext>
              </a:extLst>
            </p:cNvPr>
            <p:cNvGrpSpPr/>
            <p:nvPr/>
          </p:nvGrpSpPr>
          <p:grpSpPr>
            <a:xfrm>
              <a:off x="5205080" y="5937959"/>
              <a:ext cx="137055" cy="45719"/>
              <a:chOff x="1631684" y="7457925"/>
              <a:chExt cx="137055" cy="45719"/>
            </a:xfrm>
          </p:grpSpPr>
          <p:sp>
            <p:nvSpPr>
              <p:cNvPr id="654" name="Rectangle 653">
                <a:extLst>
                  <a:ext uri="{FF2B5EF4-FFF2-40B4-BE49-F238E27FC236}">
                    <a16:creationId xmlns:a16="http://schemas.microsoft.com/office/drawing/2014/main" id="{6B9A3D47-8A7D-4B85-B8D8-48BA24EC83F4}"/>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5" name="Straight Connector 654">
                <a:extLst>
                  <a:ext uri="{FF2B5EF4-FFF2-40B4-BE49-F238E27FC236}">
                    <a16:creationId xmlns:a16="http://schemas.microsoft.com/office/drawing/2014/main" id="{95496444-5C4B-4E40-AFA1-EFC0317429C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58" name="Rectangle 657">
            <a:extLst>
              <a:ext uri="{FF2B5EF4-FFF2-40B4-BE49-F238E27FC236}">
                <a16:creationId xmlns:a16="http://schemas.microsoft.com/office/drawing/2014/main" id="{B6026BD7-395A-4931-890C-F631D93EDCB6}"/>
              </a:ext>
            </a:extLst>
          </p:cNvPr>
          <p:cNvSpPr/>
          <p:nvPr/>
        </p:nvSpPr>
        <p:spPr>
          <a:xfrm rot="10800000" flipH="1">
            <a:off x="5075013" y="3123334"/>
            <a:ext cx="34289" cy="44657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730078" y="2936862"/>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566269" y="3395373"/>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865910" y="3761460"/>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701860" y="1828984"/>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10029275" y="2033317"/>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551968" y="3497973"/>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454097" y="2992215"/>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357405" y="3029114"/>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455222" y="3091025"/>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568693" y="2278911"/>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352392" y="2723601"/>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299377" y="3631030"/>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10026439" y="3358081"/>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8997670" y="2285575"/>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099406" y="2992640"/>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885816" y="2734616"/>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640631" y="2018565"/>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760438" y="3839373"/>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215690" y="3839372"/>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889643" y="2790038"/>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8003773" y="2714173"/>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7974965" y="2860336"/>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479626" y="3489611"/>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573676" y="3580960"/>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194222" y="3442771"/>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086060" y="2154870"/>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59" name="Rectangle 758">
            <a:extLst>
              <a:ext uri="{FF2B5EF4-FFF2-40B4-BE49-F238E27FC236}">
                <a16:creationId xmlns:a16="http://schemas.microsoft.com/office/drawing/2014/main" id="{11C7C066-D45A-40F0-8E60-1E4885576B7C}"/>
              </a:ext>
            </a:extLst>
          </p:cNvPr>
          <p:cNvSpPr/>
          <p:nvPr/>
        </p:nvSpPr>
        <p:spPr>
          <a:xfrm rot="10800000" flipH="1">
            <a:off x="7226504" y="2366020"/>
            <a:ext cx="34289" cy="107367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Rectangle 759">
            <a:extLst>
              <a:ext uri="{FF2B5EF4-FFF2-40B4-BE49-F238E27FC236}">
                <a16:creationId xmlns:a16="http://schemas.microsoft.com/office/drawing/2014/main" id="{AFF61B06-98F9-4051-B64B-DCC171A34462}"/>
              </a:ext>
            </a:extLst>
          </p:cNvPr>
          <p:cNvSpPr/>
          <p:nvPr/>
        </p:nvSpPr>
        <p:spPr>
          <a:xfrm rot="5400000" flipH="1">
            <a:off x="8705386" y="2053960"/>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392280" y="2314792"/>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4" name="Groep 122">
            <a:extLst>
              <a:ext uri="{FF2B5EF4-FFF2-40B4-BE49-F238E27FC236}">
                <a16:creationId xmlns:a16="http://schemas.microsoft.com/office/drawing/2014/main" id="{F8236CF5-4192-4CCF-A876-34E285B6B3CE}"/>
              </a:ext>
            </a:extLst>
          </p:cNvPr>
          <p:cNvGrpSpPr/>
          <p:nvPr/>
        </p:nvGrpSpPr>
        <p:grpSpPr>
          <a:xfrm rot="177226" flipH="1">
            <a:off x="8875693" y="2153051"/>
            <a:ext cx="75242" cy="158681"/>
            <a:chOff x="4451844" y="4365273"/>
            <a:chExt cx="563935" cy="863927"/>
          </a:xfrm>
          <a:noFill/>
        </p:grpSpPr>
        <p:sp>
          <p:nvSpPr>
            <p:cNvPr id="765" name="Ovaal 129">
              <a:extLst>
                <a:ext uri="{FF2B5EF4-FFF2-40B4-BE49-F238E27FC236}">
                  <a16:creationId xmlns:a16="http://schemas.microsoft.com/office/drawing/2014/main" id="{2781A7F6-4E4F-4BB6-B2D4-F301877B7384}"/>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66" name="Rechte verbindingslijn 130">
              <a:extLst>
                <a:ext uri="{FF2B5EF4-FFF2-40B4-BE49-F238E27FC236}">
                  <a16:creationId xmlns:a16="http://schemas.microsoft.com/office/drawing/2014/main" id="{87BFAAE3-431B-4314-A410-7F2BB5A06526}"/>
                </a:ext>
              </a:extLst>
            </p:cNvPr>
            <p:cNvCxnSpPr>
              <a:stCxn id="765"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293077" y="2308258"/>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789972" y="1967115"/>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832489" y="1101975"/>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710557" y="1644681"/>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612782" y="647934"/>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193625" y="1167131"/>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328020" y="1363024"/>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310504" y="2810779"/>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191521" y="2055066"/>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374325" y="2063075"/>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099996" y="2394172"/>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124649" y="2714173"/>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159258" y="1172621"/>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2992736" y="1459336"/>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2993001" y="1665371"/>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769891" y="2185301"/>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917650" y="2182928"/>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oep 136">
            <a:extLst>
              <a:ext uri="{FF2B5EF4-FFF2-40B4-BE49-F238E27FC236}">
                <a16:creationId xmlns:a16="http://schemas.microsoft.com/office/drawing/2014/main" id="{C9FF409E-8814-4302-8DBE-4B46AE4B7D76}"/>
              </a:ext>
            </a:extLst>
          </p:cNvPr>
          <p:cNvGrpSpPr/>
          <p:nvPr/>
        </p:nvGrpSpPr>
        <p:grpSpPr>
          <a:xfrm>
            <a:off x="1801706" y="2777201"/>
            <a:ext cx="153479" cy="147317"/>
            <a:chOff x="-3134503" y="3287459"/>
            <a:chExt cx="466335" cy="421186"/>
          </a:xfrm>
          <a:noFill/>
        </p:grpSpPr>
        <p:pic>
          <p:nvPicPr>
            <p:cNvPr id="1058" name="Picture 8" descr="C:\Users\menno\AppData\Local\Microsoft\Windows\Temporary Internet Files\Content.IE5\ARD75APO\Electric-lighting[1].png">
              <a:extLst>
                <a:ext uri="{FF2B5EF4-FFF2-40B4-BE49-F238E27FC236}">
                  <a16:creationId xmlns:a16="http://schemas.microsoft.com/office/drawing/2014/main" id="{B4952D2E-E067-4A45-A050-53EAFC0F66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59" name="Afgeronde rechthoek 146">
              <a:extLst>
                <a:ext uri="{FF2B5EF4-FFF2-40B4-BE49-F238E27FC236}">
                  <a16:creationId xmlns:a16="http://schemas.microsoft.com/office/drawing/2014/main" id="{F7FDE029-670F-4F09-84CE-F817D0D5287E}"/>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0" name="Groep 147">
            <a:extLst>
              <a:ext uri="{FF2B5EF4-FFF2-40B4-BE49-F238E27FC236}">
                <a16:creationId xmlns:a16="http://schemas.microsoft.com/office/drawing/2014/main" id="{DF2FE2DD-6F7C-42B5-9218-4153CFCFD647}"/>
              </a:ext>
            </a:extLst>
          </p:cNvPr>
          <p:cNvGrpSpPr/>
          <p:nvPr/>
        </p:nvGrpSpPr>
        <p:grpSpPr>
          <a:xfrm>
            <a:off x="1743192" y="3870076"/>
            <a:ext cx="148632" cy="136070"/>
            <a:chOff x="-3134503" y="3287459"/>
            <a:chExt cx="466335" cy="421186"/>
          </a:xfrm>
          <a:noFill/>
        </p:grpSpPr>
        <p:pic>
          <p:nvPicPr>
            <p:cNvPr id="1061" name="Picture 8" descr="C:\Users\menno\AppData\Local\Microsoft\Windows\Temporary Internet Files\Content.IE5\ARD75APO\Electric-lighting[1].png">
              <a:extLst>
                <a:ext uri="{FF2B5EF4-FFF2-40B4-BE49-F238E27FC236}">
                  <a16:creationId xmlns:a16="http://schemas.microsoft.com/office/drawing/2014/main" id="{4BE59BC0-DCAE-4E60-987D-8B262DAD6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2" name="Afgeronde rechthoek 157">
              <a:extLst>
                <a:ext uri="{FF2B5EF4-FFF2-40B4-BE49-F238E27FC236}">
                  <a16:creationId xmlns:a16="http://schemas.microsoft.com/office/drawing/2014/main" id="{15E1EB63-D2BE-4D5F-8E42-45372E7D0ABD}"/>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3" name="Groep 136">
            <a:extLst>
              <a:ext uri="{FF2B5EF4-FFF2-40B4-BE49-F238E27FC236}">
                <a16:creationId xmlns:a16="http://schemas.microsoft.com/office/drawing/2014/main" id="{50FF055F-DC5D-4C0C-8983-0CF563163B9D}"/>
              </a:ext>
            </a:extLst>
          </p:cNvPr>
          <p:cNvGrpSpPr/>
          <p:nvPr/>
        </p:nvGrpSpPr>
        <p:grpSpPr>
          <a:xfrm>
            <a:off x="1848398" y="1770101"/>
            <a:ext cx="136361" cy="145496"/>
            <a:chOff x="-3134503" y="3287459"/>
            <a:chExt cx="466335" cy="421186"/>
          </a:xfrm>
          <a:noFill/>
        </p:grpSpPr>
        <p:pic>
          <p:nvPicPr>
            <p:cNvPr id="1064" name="Picture 8" descr="C:\Users\menno\AppData\Local\Microsoft\Windows\Temporary Internet Files\Content.IE5\ARD75APO\Electric-lighting[1].png">
              <a:extLst>
                <a:ext uri="{FF2B5EF4-FFF2-40B4-BE49-F238E27FC236}">
                  <a16:creationId xmlns:a16="http://schemas.microsoft.com/office/drawing/2014/main" id="{07D78548-302E-4CCE-A54A-294E2B268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5" name="Afgeronde rechthoek 146">
              <a:extLst>
                <a:ext uri="{FF2B5EF4-FFF2-40B4-BE49-F238E27FC236}">
                  <a16:creationId xmlns:a16="http://schemas.microsoft.com/office/drawing/2014/main" id="{AAD577E2-9DA3-4FA4-86C8-6C491C680B08}"/>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78" name="Groep 147">
            <a:extLst>
              <a:ext uri="{FF2B5EF4-FFF2-40B4-BE49-F238E27FC236}">
                <a16:creationId xmlns:a16="http://schemas.microsoft.com/office/drawing/2014/main" id="{2C317634-8625-4074-B98A-661120B7F5F5}"/>
              </a:ext>
            </a:extLst>
          </p:cNvPr>
          <p:cNvGrpSpPr/>
          <p:nvPr/>
        </p:nvGrpSpPr>
        <p:grpSpPr>
          <a:xfrm>
            <a:off x="5518780" y="3860829"/>
            <a:ext cx="148632" cy="136070"/>
            <a:chOff x="-3134503" y="3287459"/>
            <a:chExt cx="466335" cy="421186"/>
          </a:xfrm>
          <a:noFill/>
        </p:grpSpPr>
        <p:pic>
          <p:nvPicPr>
            <p:cNvPr id="1079" name="Picture 8" descr="C:\Users\menno\AppData\Local\Microsoft\Windows\Temporary Internet Files\Content.IE5\ARD75APO\Electric-lighting[1].png">
              <a:extLst>
                <a:ext uri="{FF2B5EF4-FFF2-40B4-BE49-F238E27FC236}">
                  <a16:creationId xmlns:a16="http://schemas.microsoft.com/office/drawing/2014/main" id="{7F8E7240-04E0-4C13-8573-D7332900A5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80" name="Afgeronde rechthoek 157">
              <a:extLst>
                <a:ext uri="{FF2B5EF4-FFF2-40B4-BE49-F238E27FC236}">
                  <a16:creationId xmlns:a16="http://schemas.microsoft.com/office/drawing/2014/main" id="{C6F6106D-28CB-4226-88DF-87AC7E2AB55B}"/>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 name="Rectangle: Rounded Corners 10">
            <a:extLst>
              <a:ext uri="{FF2B5EF4-FFF2-40B4-BE49-F238E27FC236}">
                <a16:creationId xmlns:a16="http://schemas.microsoft.com/office/drawing/2014/main" id="{86D68413-68DE-4B9A-B786-ACB633314A25}"/>
              </a:ext>
            </a:extLst>
          </p:cNvPr>
          <p:cNvSpPr/>
          <p:nvPr/>
        </p:nvSpPr>
        <p:spPr>
          <a:xfrm>
            <a:off x="5942197" y="2909580"/>
            <a:ext cx="513920" cy="31032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5983767" y="2933323"/>
            <a:ext cx="70462" cy="6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315410" y="2940956"/>
            <a:ext cx="70462" cy="686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090487" y="3016341"/>
            <a:ext cx="175280" cy="113857"/>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84" name="Group 1083">
            <a:extLst>
              <a:ext uri="{FF2B5EF4-FFF2-40B4-BE49-F238E27FC236}">
                <a16:creationId xmlns:a16="http://schemas.microsoft.com/office/drawing/2014/main" id="{73745B66-6705-4702-B60C-1ABCF8F30FB2}"/>
              </a:ext>
            </a:extLst>
          </p:cNvPr>
          <p:cNvGrpSpPr/>
          <p:nvPr/>
        </p:nvGrpSpPr>
        <p:grpSpPr>
          <a:xfrm rot="5400000">
            <a:off x="7375505" y="2679026"/>
            <a:ext cx="91073" cy="298104"/>
            <a:chOff x="3763140" y="1758812"/>
            <a:chExt cx="121431" cy="397472"/>
          </a:xfrm>
        </p:grpSpPr>
        <p:grpSp>
          <p:nvGrpSpPr>
            <p:cNvPr id="1085" name="Groep 181">
              <a:extLst>
                <a:ext uri="{FF2B5EF4-FFF2-40B4-BE49-F238E27FC236}">
                  <a16:creationId xmlns:a16="http://schemas.microsoft.com/office/drawing/2014/main" id="{F6E79146-8353-497C-9CED-D47EE2A48E18}"/>
                </a:ext>
              </a:extLst>
            </p:cNvPr>
            <p:cNvGrpSpPr/>
            <p:nvPr/>
          </p:nvGrpSpPr>
          <p:grpSpPr>
            <a:xfrm flipH="1">
              <a:off x="3763140" y="1758812"/>
              <a:ext cx="121431" cy="397472"/>
              <a:chOff x="3469507" y="1134033"/>
              <a:chExt cx="216024" cy="742940"/>
            </a:xfrm>
          </p:grpSpPr>
          <p:sp>
            <p:nvSpPr>
              <p:cNvPr id="1087" name="Afgeronde rechthoek 182">
                <a:extLst>
                  <a:ext uri="{FF2B5EF4-FFF2-40B4-BE49-F238E27FC236}">
                    <a16:creationId xmlns:a16="http://schemas.microsoft.com/office/drawing/2014/main" id="{E2D96883-1D5B-4EAB-A027-7B7DA6704FB1}"/>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88" name="Rechte verbindingslijn 183">
                <a:extLst>
                  <a:ext uri="{FF2B5EF4-FFF2-40B4-BE49-F238E27FC236}">
                    <a16:creationId xmlns:a16="http://schemas.microsoft.com/office/drawing/2014/main" id="{775592B9-D94B-444B-B877-1387BEC26311}"/>
                  </a:ext>
                </a:extLst>
              </p:cNvPr>
              <p:cNvCxnSpPr>
                <a:stCxn id="1087"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9" name="Afgeronde rechthoek 184">
                <a:extLst>
                  <a:ext uri="{FF2B5EF4-FFF2-40B4-BE49-F238E27FC236}">
                    <a16:creationId xmlns:a16="http://schemas.microsoft.com/office/drawing/2014/main" id="{E089C12C-479F-475C-A6DF-34B733D539CE}"/>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86" name="Trapezoid 1085">
              <a:extLst>
                <a:ext uri="{FF2B5EF4-FFF2-40B4-BE49-F238E27FC236}">
                  <a16:creationId xmlns:a16="http://schemas.microsoft.com/office/drawing/2014/main" id="{4BE4D089-4828-4F61-A7B0-51A369301643}"/>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0" name="Group 1089">
            <a:extLst>
              <a:ext uri="{FF2B5EF4-FFF2-40B4-BE49-F238E27FC236}">
                <a16:creationId xmlns:a16="http://schemas.microsoft.com/office/drawing/2014/main" id="{58D4C840-3230-466B-8C47-A6FFC6CF3334}"/>
              </a:ext>
            </a:extLst>
          </p:cNvPr>
          <p:cNvGrpSpPr/>
          <p:nvPr/>
        </p:nvGrpSpPr>
        <p:grpSpPr>
          <a:xfrm>
            <a:off x="10120274" y="2003355"/>
            <a:ext cx="91073" cy="298104"/>
            <a:chOff x="3763140" y="1758812"/>
            <a:chExt cx="121431" cy="397472"/>
          </a:xfrm>
        </p:grpSpPr>
        <p:grpSp>
          <p:nvGrpSpPr>
            <p:cNvPr id="1091" name="Groep 181">
              <a:extLst>
                <a:ext uri="{FF2B5EF4-FFF2-40B4-BE49-F238E27FC236}">
                  <a16:creationId xmlns:a16="http://schemas.microsoft.com/office/drawing/2014/main" id="{362EB381-FF1D-4187-9C01-FDA611F0CEDF}"/>
                </a:ext>
              </a:extLst>
            </p:cNvPr>
            <p:cNvGrpSpPr/>
            <p:nvPr/>
          </p:nvGrpSpPr>
          <p:grpSpPr>
            <a:xfrm flipH="1">
              <a:off x="3763140" y="1758812"/>
              <a:ext cx="121431" cy="397472"/>
              <a:chOff x="3469507" y="1134033"/>
              <a:chExt cx="216024" cy="742940"/>
            </a:xfrm>
          </p:grpSpPr>
          <p:sp>
            <p:nvSpPr>
              <p:cNvPr id="1093" name="Afgeronde rechthoek 182">
                <a:extLst>
                  <a:ext uri="{FF2B5EF4-FFF2-40B4-BE49-F238E27FC236}">
                    <a16:creationId xmlns:a16="http://schemas.microsoft.com/office/drawing/2014/main" id="{5D9C2984-5CCF-41B9-9F2C-2DDB1954550B}"/>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94" name="Rechte verbindingslijn 183">
                <a:extLst>
                  <a:ext uri="{FF2B5EF4-FFF2-40B4-BE49-F238E27FC236}">
                    <a16:creationId xmlns:a16="http://schemas.microsoft.com/office/drawing/2014/main" id="{15A56D0B-36F7-46DB-866D-2FB33504191B}"/>
                  </a:ext>
                </a:extLst>
              </p:cNvPr>
              <p:cNvCxnSpPr>
                <a:stCxn id="109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95" name="Afgeronde rechthoek 184">
                <a:extLst>
                  <a:ext uri="{FF2B5EF4-FFF2-40B4-BE49-F238E27FC236}">
                    <a16:creationId xmlns:a16="http://schemas.microsoft.com/office/drawing/2014/main" id="{F366DB01-4995-4544-A1CD-3D27BEECFEBB}"/>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2" name="Trapezoid 1091">
              <a:extLst>
                <a:ext uri="{FF2B5EF4-FFF2-40B4-BE49-F238E27FC236}">
                  <a16:creationId xmlns:a16="http://schemas.microsoft.com/office/drawing/2014/main" id="{6D217573-05F3-43AA-9C6A-D563845C924E}"/>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6" name="Group 1095">
            <a:extLst>
              <a:ext uri="{FF2B5EF4-FFF2-40B4-BE49-F238E27FC236}">
                <a16:creationId xmlns:a16="http://schemas.microsoft.com/office/drawing/2014/main" id="{F21669D5-A5DC-4FA4-A10F-C9F0E92555F0}"/>
              </a:ext>
            </a:extLst>
          </p:cNvPr>
          <p:cNvGrpSpPr/>
          <p:nvPr/>
        </p:nvGrpSpPr>
        <p:grpSpPr>
          <a:xfrm>
            <a:off x="10118131" y="3335930"/>
            <a:ext cx="91073" cy="298104"/>
            <a:chOff x="3763140" y="1758812"/>
            <a:chExt cx="121431" cy="397472"/>
          </a:xfrm>
        </p:grpSpPr>
        <p:grpSp>
          <p:nvGrpSpPr>
            <p:cNvPr id="1097" name="Groep 181">
              <a:extLst>
                <a:ext uri="{FF2B5EF4-FFF2-40B4-BE49-F238E27FC236}">
                  <a16:creationId xmlns:a16="http://schemas.microsoft.com/office/drawing/2014/main" id="{9739AE2B-ED31-4675-9ADF-5F7535299E46}"/>
                </a:ext>
              </a:extLst>
            </p:cNvPr>
            <p:cNvGrpSpPr/>
            <p:nvPr/>
          </p:nvGrpSpPr>
          <p:grpSpPr>
            <a:xfrm flipH="1">
              <a:off x="3763140" y="1758812"/>
              <a:ext cx="121431" cy="397472"/>
              <a:chOff x="3469507" y="1134033"/>
              <a:chExt cx="216024" cy="742940"/>
            </a:xfrm>
          </p:grpSpPr>
          <p:sp>
            <p:nvSpPr>
              <p:cNvPr id="1099" name="Afgeronde rechthoek 182">
                <a:extLst>
                  <a:ext uri="{FF2B5EF4-FFF2-40B4-BE49-F238E27FC236}">
                    <a16:creationId xmlns:a16="http://schemas.microsoft.com/office/drawing/2014/main" id="{E9DCD4FC-A9F7-4C2A-B47B-C55301D1B598}"/>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100" name="Rechte verbindingslijn 183">
                <a:extLst>
                  <a:ext uri="{FF2B5EF4-FFF2-40B4-BE49-F238E27FC236}">
                    <a16:creationId xmlns:a16="http://schemas.microsoft.com/office/drawing/2014/main" id="{4930E64A-BD08-42E0-BEA2-616B61BE91EC}"/>
                  </a:ext>
                </a:extLst>
              </p:cNvPr>
              <p:cNvCxnSpPr>
                <a:stCxn id="109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01" name="Afgeronde rechthoek 184">
                <a:extLst>
                  <a:ext uri="{FF2B5EF4-FFF2-40B4-BE49-F238E27FC236}">
                    <a16:creationId xmlns:a16="http://schemas.microsoft.com/office/drawing/2014/main" id="{330360A2-BDB5-423D-B955-7192D05D8721}"/>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8" name="Trapezoid 1097">
              <a:extLst>
                <a:ext uri="{FF2B5EF4-FFF2-40B4-BE49-F238E27FC236}">
                  <a16:creationId xmlns:a16="http://schemas.microsoft.com/office/drawing/2014/main" id="{6314AC03-4900-4EF5-BF7A-A15A8AF814F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oep 122">
            <a:extLst>
              <a:ext uri="{FF2B5EF4-FFF2-40B4-BE49-F238E27FC236}">
                <a16:creationId xmlns:a16="http://schemas.microsoft.com/office/drawing/2014/main" id="{804312E9-E534-4404-8044-BFE6BD8266BA}"/>
              </a:ext>
            </a:extLst>
          </p:cNvPr>
          <p:cNvGrpSpPr/>
          <p:nvPr/>
        </p:nvGrpSpPr>
        <p:grpSpPr>
          <a:xfrm flipH="1">
            <a:off x="6516673" y="2020400"/>
            <a:ext cx="75242" cy="158681"/>
            <a:chOff x="4451844" y="4365273"/>
            <a:chExt cx="563935" cy="863927"/>
          </a:xfrm>
          <a:noFill/>
        </p:grpSpPr>
        <p:sp>
          <p:nvSpPr>
            <p:cNvPr id="1103" name="Ovaal 129">
              <a:extLst>
                <a:ext uri="{FF2B5EF4-FFF2-40B4-BE49-F238E27FC236}">
                  <a16:creationId xmlns:a16="http://schemas.microsoft.com/office/drawing/2014/main" id="{98C2DC70-9B56-4BA9-AD89-17E79DE0E7E9}"/>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04" name="Rechte verbindingslijn 130">
              <a:extLst>
                <a:ext uri="{FF2B5EF4-FFF2-40B4-BE49-F238E27FC236}">
                  <a16:creationId xmlns:a16="http://schemas.microsoft.com/office/drawing/2014/main" id="{B6FA9ABB-57CB-4055-8C12-C6DC2EE3E9A6}"/>
                </a:ext>
              </a:extLst>
            </p:cNvPr>
            <p:cNvCxnSpPr>
              <a:stCxn id="1103"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86CF763C-272D-4EE4-A4A4-02C4B17C7860}"/>
              </a:ext>
            </a:extLst>
          </p:cNvPr>
          <p:cNvSpPr/>
          <p:nvPr/>
        </p:nvSpPr>
        <p:spPr>
          <a:xfrm>
            <a:off x="7588120" y="857252"/>
            <a:ext cx="3079880" cy="3207143"/>
          </a:xfrm>
          <a:prstGeom prst="rect">
            <a:avLst/>
          </a:prstGeom>
          <a:solidFill>
            <a:schemeClr val="bg1">
              <a:lumMod val="9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circuit board&#10;&#10;Description automatically generated">
            <a:extLst>
              <a:ext uri="{FF2B5EF4-FFF2-40B4-BE49-F238E27FC236}">
                <a16:creationId xmlns:a16="http://schemas.microsoft.com/office/drawing/2014/main" id="{F6AFC5BB-925F-445D-A9F1-6B9C4634091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55853" y="4602249"/>
            <a:ext cx="1273446" cy="717659"/>
          </a:xfrm>
          <a:prstGeom prst="rect">
            <a:avLst/>
          </a:prstGeom>
        </p:spPr>
      </p:pic>
      <p:pic>
        <p:nvPicPr>
          <p:cNvPr id="9" name="Picture 8" descr="A close up of a device&#10;&#10;Description automatically generated">
            <a:extLst>
              <a:ext uri="{FF2B5EF4-FFF2-40B4-BE49-F238E27FC236}">
                <a16:creationId xmlns:a16="http://schemas.microsoft.com/office/drawing/2014/main" id="{69C8268A-D77A-46D9-A639-464A980049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98238" y="4576900"/>
            <a:ext cx="997149" cy="746615"/>
          </a:xfrm>
          <a:prstGeom prst="rect">
            <a:avLst/>
          </a:prstGeom>
        </p:spPr>
      </p:pic>
      <p:pic>
        <p:nvPicPr>
          <p:cNvPr id="10" name="Picture 9" descr="A picture containing plane&#10;&#10;Description automatically generated">
            <a:extLst>
              <a:ext uri="{FF2B5EF4-FFF2-40B4-BE49-F238E27FC236}">
                <a16:creationId xmlns:a16="http://schemas.microsoft.com/office/drawing/2014/main" id="{3B2E26C5-9DCA-4D41-B5C5-5930961F841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02212" y="4598639"/>
            <a:ext cx="1082173" cy="721268"/>
          </a:xfrm>
          <a:prstGeom prst="rect">
            <a:avLst/>
          </a:prstGeom>
        </p:spPr>
      </p:pic>
      <p:pic>
        <p:nvPicPr>
          <p:cNvPr id="14" name="Graphic 13" descr="Add">
            <a:extLst>
              <a:ext uri="{FF2B5EF4-FFF2-40B4-BE49-F238E27FC236}">
                <a16:creationId xmlns:a16="http://schemas.microsoft.com/office/drawing/2014/main" id="{F32151F2-F262-4C4E-AE34-A8266428112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68297" y="4720687"/>
            <a:ext cx="459039" cy="459039"/>
          </a:xfrm>
          <a:prstGeom prst="rect">
            <a:avLst/>
          </a:prstGeom>
        </p:spPr>
      </p:pic>
      <p:pic>
        <p:nvPicPr>
          <p:cNvPr id="17" name="Graphic 16" descr="Add">
            <a:extLst>
              <a:ext uri="{FF2B5EF4-FFF2-40B4-BE49-F238E27FC236}">
                <a16:creationId xmlns:a16="http://schemas.microsoft.com/office/drawing/2014/main" id="{EE0E6B8B-9EFB-45C0-8F81-68C9F5C13C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23173" y="4715914"/>
            <a:ext cx="459039" cy="459039"/>
          </a:xfrm>
          <a:prstGeom prst="rect">
            <a:avLst/>
          </a:prstGeom>
        </p:spPr>
      </p:pic>
      <p:sp>
        <p:nvSpPr>
          <p:cNvPr id="18" name="TextBox 17">
            <a:extLst>
              <a:ext uri="{FF2B5EF4-FFF2-40B4-BE49-F238E27FC236}">
                <a16:creationId xmlns:a16="http://schemas.microsoft.com/office/drawing/2014/main" id="{A728177C-F761-4FAC-ADA4-822C2CABEE6D}"/>
              </a:ext>
            </a:extLst>
          </p:cNvPr>
          <p:cNvSpPr txBox="1"/>
          <p:nvPr/>
        </p:nvSpPr>
        <p:spPr>
          <a:xfrm>
            <a:off x="6592378" y="4402976"/>
            <a:ext cx="549056"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NL"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94260C8-3E20-4E99-B98D-35FAB850FF77}"/>
              </a:ext>
            </a:extLst>
          </p:cNvPr>
          <p:cNvSpPr/>
          <p:nvPr/>
        </p:nvSpPr>
        <p:spPr>
          <a:xfrm>
            <a:off x="7271988" y="4481107"/>
            <a:ext cx="4430066" cy="1077218"/>
          </a:xfrm>
          <a:prstGeom prst="rect">
            <a:avLst/>
          </a:prstGeom>
        </p:spPr>
        <p:txBody>
          <a:bodyPr wrap="square">
            <a:spAutoFit/>
          </a:bodyPr>
          <a:lstStyle/>
          <a:p>
            <a:pPr marL="171450" marR="0" lvl="0" indent="-1714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Total Electrical power consumed of compressors and dryers versus Air into the tank </a:t>
            </a:r>
          </a:p>
          <a:p>
            <a:pPr marL="171450" marR="0" lvl="0" indent="-1714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endPar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171450" marR="0" lvl="0" indent="-17145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Specific power / Efficency of compressor room </a:t>
            </a:r>
          </a:p>
        </p:txBody>
      </p:sp>
      <p:sp>
        <p:nvSpPr>
          <p:cNvPr id="2" name="TextBox 2">
            <a:extLst>
              <a:ext uri="{FF2B5EF4-FFF2-40B4-BE49-F238E27FC236}">
                <a16:creationId xmlns:a16="http://schemas.microsoft.com/office/drawing/2014/main" id="{9512E7BE-A6BB-4E80-BBEB-54089EA759AE}"/>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8872358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4770014" y="1699624"/>
            <a:ext cx="1224174" cy="2899496"/>
          </a:xfrm>
          <a:prstGeom prst="bentConnector3">
            <a:avLst>
              <a:gd name="adj1" fmla="val 23834"/>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579920" y="3293196"/>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6958112"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6028139" y="3556782"/>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
        <p:nvSpPr>
          <p:cNvPr id="624" name="Rectangle 623">
            <a:extLst>
              <a:ext uri="{FF2B5EF4-FFF2-40B4-BE49-F238E27FC236}">
                <a16:creationId xmlns:a16="http://schemas.microsoft.com/office/drawing/2014/main" id="{179F38DF-5AD8-499A-A3E8-084AECD1DC63}"/>
              </a:ext>
            </a:extLst>
          </p:cNvPr>
          <p:cNvSpPr/>
          <p:nvPr/>
        </p:nvSpPr>
        <p:spPr>
          <a:xfrm rot="5400000">
            <a:off x="5621475" y="3323950"/>
            <a:ext cx="34289" cy="78259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694435" y="2793333"/>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284485" y="2298211"/>
            <a:ext cx="34289" cy="132903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517106"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141234" y="3439157"/>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9" name="Rectangle: Rounded Corners 628">
            <a:extLst>
              <a:ext uri="{FF2B5EF4-FFF2-40B4-BE49-F238E27FC236}">
                <a16:creationId xmlns:a16="http://schemas.microsoft.com/office/drawing/2014/main" id="{B8568842-62EF-438C-8265-5CB2DC3EB0F4}"/>
              </a:ext>
            </a:extLst>
          </p:cNvPr>
          <p:cNvSpPr/>
          <p:nvPr/>
        </p:nvSpPr>
        <p:spPr>
          <a:xfrm>
            <a:off x="6266263" y="2262855"/>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0" name="Rectangle: Rounded Corners 629">
            <a:extLst>
              <a:ext uri="{FF2B5EF4-FFF2-40B4-BE49-F238E27FC236}">
                <a16:creationId xmlns:a16="http://schemas.microsoft.com/office/drawing/2014/main" id="{8FBA4796-BAC1-4F0E-85D3-61152CD01CA1}"/>
              </a:ext>
            </a:extLst>
          </p:cNvPr>
          <p:cNvSpPr/>
          <p:nvPr/>
        </p:nvSpPr>
        <p:spPr>
          <a:xfrm rot="16200000">
            <a:off x="6135518" y="2316599"/>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1" name="Rectangle: Rounded Corners 630">
            <a:extLst>
              <a:ext uri="{FF2B5EF4-FFF2-40B4-BE49-F238E27FC236}">
                <a16:creationId xmlns:a16="http://schemas.microsoft.com/office/drawing/2014/main" id="{102016EF-9A09-4877-81D1-C7E994E843CA}"/>
              </a:ext>
            </a:extLst>
          </p:cNvPr>
          <p:cNvSpPr/>
          <p:nvPr/>
        </p:nvSpPr>
        <p:spPr>
          <a:xfrm>
            <a:off x="6407480"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2" name="Rectangle: Rounded Corners 631">
            <a:extLst>
              <a:ext uri="{FF2B5EF4-FFF2-40B4-BE49-F238E27FC236}">
                <a16:creationId xmlns:a16="http://schemas.microsoft.com/office/drawing/2014/main" id="{CAA9E42B-CBBD-4333-8401-CB3F0C201B53}"/>
              </a:ext>
            </a:extLst>
          </p:cNvPr>
          <p:cNvSpPr/>
          <p:nvPr/>
        </p:nvSpPr>
        <p:spPr>
          <a:xfrm>
            <a:off x="5703856" y="2262854"/>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845072"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4" name="Group 633">
            <a:extLst>
              <a:ext uri="{FF2B5EF4-FFF2-40B4-BE49-F238E27FC236}">
                <a16:creationId xmlns:a16="http://schemas.microsoft.com/office/drawing/2014/main" id="{71BD4CBD-1EC6-42D1-B0B8-F76AAF897202}"/>
              </a:ext>
            </a:extLst>
          </p:cNvPr>
          <p:cNvGrpSpPr/>
          <p:nvPr/>
        </p:nvGrpSpPr>
        <p:grpSpPr>
          <a:xfrm>
            <a:off x="6134655" y="2150290"/>
            <a:ext cx="203395" cy="208631"/>
            <a:chOff x="5205080" y="5697124"/>
            <a:chExt cx="281270" cy="286554"/>
          </a:xfrm>
          <a:solidFill>
            <a:schemeClr val="bg1"/>
          </a:solidFill>
        </p:grpSpPr>
        <p:sp>
          <p:nvSpPr>
            <p:cNvPr id="635" name="Freeform: Shape 634">
              <a:extLst>
                <a:ext uri="{FF2B5EF4-FFF2-40B4-BE49-F238E27FC236}">
                  <a16:creationId xmlns:a16="http://schemas.microsoft.com/office/drawing/2014/main" id="{6977514F-A8AD-4FBE-9D87-9A0DE668F7F1}"/>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grp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6" name="Group 635">
              <a:extLst>
                <a:ext uri="{FF2B5EF4-FFF2-40B4-BE49-F238E27FC236}">
                  <a16:creationId xmlns:a16="http://schemas.microsoft.com/office/drawing/2014/main" id="{FB33B844-760E-4653-85CB-CE3B2AA88821}"/>
                </a:ext>
              </a:extLst>
            </p:cNvPr>
            <p:cNvGrpSpPr/>
            <p:nvPr/>
          </p:nvGrpSpPr>
          <p:grpSpPr>
            <a:xfrm rot="5400000">
              <a:off x="5394963" y="5742792"/>
              <a:ext cx="137055" cy="45719"/>
              <a:chOff x="1631684" y="7457925"/>
              <a:chExt cx="137055" cy="45719"/>
            </a:xfrm>
            <a:grpFill/>
          </p:grpSpPr>
          <p:sp>
            <p:nvSpPr>
              <p:cNvPr id="640" name="Rectangle 639">
                <a:extLst>
                  <a:ext uri="{FF2B5EF4-FFF2-40B4-BE49-F238E27FC236}">
                    <a16:creationId xmlns:a16="http://schemas.microsoft.com/office/drawing/2014/main" id="{633AD257-552E-459D-825D-4DF7CCEA72C5}"/>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1" name="Straight Connector 640">
                <a:extLst>
                  <a:ext uri="{FF2B5EF4-FFF2-40B4-BE49-F238E27FC236}">
                    <a16:creationId xmlns:a16="http://schemas.microsoft.com/office/drawing/2014/main" id="{F0CAC1AF-289D-4F57-B64E-9B0E1D794C5B}"/>
                  </a:ext>
                </a:extLst>
              </p:cNvPr>
              <p:cNvCxnSpPr>
                <a:stCxn id="640" idx="1"/>
                <a:endCxn id="640"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D911EA0D-8B4A-4745-880E-C01678234784}"/>
                </a:ext>
              </a:extLst>
            </p:cNvPr>
            <p:cNvGrpSpPr/>
            <p:nvPr/>
          </p:nvGrpSpPr>
          <p:grpSpPr>
            <a:xfrm>
              <a:off x="5205080" y="5937959"/>
              <a:ext cx="137055" cy="45719"/>
              <a:chOff x="1631684" y="7457925"/>
              <a:chExt cx="137055" cy="45719"/>
            </a:xfrm>
            <a:grpFill/>
          </p:grpSpPr>
          <p:sp>
            <p:nvSpPr>
              <p:cNvPr id="638" name="Rectangle 637">
                <a:extLst>
                  <a:ext uri="{FF2B5EF4-FFF2-40B4-BE49-F238E27FC236}">
                    <a16:creationId xmlns:a16="http://schemas.microsoft.com/office/drawing/2014/main" id="{4609140F-3216-4951-BE19-2028F6AD6B11}"/>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9" name="Straight Connector 638">
                <a:extLst>
                  <a:ext uri="{FF2B5EF4-FFF2-40B4-BE49-F238E27FC236}">
                    <a16:creationId xmlns:a16="http://schemas.microsoft.com/office/drawing/2014/main" id="{92AB3E01-B6A4-49C4-8422-D59C62E9CF1D}"/>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2" name="Group 641">
            <a:extLst>
              <a:ext uri="{FF2B5EF4-FFF2-40B4-BE49-F238E27FC236}">
                <a16:creationId xmlns:a16="http://schemas.microsoft.com/office/drawing/2014/main" id="{A5C2A4CC-0145-4570-A4FD-2E5D43B66297}"/>
              </a:ext>
            </a:extLst>
          </p:cNvPr>
          <p:cNvGrpSpPr/>
          <p:nvPr/>
        </p:nvGrpSpPr>
        <p:grpSpPr>
          <a:xfrm rot="16200000">
            <a:off x="5057018" y="3572982"/>
            <a:ext cx="196212" cy="197600"/>
            <a:chOff x="5205080" y="5697124"/>
            <a:chExt cx="281270" cy="286554"/>
          </a:xfrm>
        </p:grpSpPr>
        <p:sp>
          <p:nvSpPr>
            <p:cNvPr id="643" name="Freeform: Shape 642">
              <a:extLst>
                <a:ext uri="{FF2B5EF4-FFF2-40B4-BE49-F238E27FC236}">
                  <a16:creationId xmlns:a16="http://schemas.microsoft.com/office/drawing/2014/main" id="{21A2E382-BA15-41BC-AEEE-CB1C456B5F7A}"/>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44" name="Group 643">
              <a:extLst>
                <a:ext uri="{FF2B5EF4-FFF2-40B4-BE49-F238E27FC236}">
                  <a16:creationId xmlns:a16="http://schemas.microsoft.com/office/drawing/2014/main" id="{4C9F2297-8738-4F24-B02B-5223830DB0E3}"/>
                </a:ext>
              </a:extLst>
            </p:cNvPr>
            <p:cNvGrpSpPr/>
            <p:nvPr/>
          </p:nvGrpSpPr>
          <p:grpSpPr>
            <a:xfrm rot="5400000">
              <a:off x="5394963" y="5742792"/>
              <a:ext cx="137055" cy="45719"/>
              <a:chOff x="1631684" y="7457925"/>
              <a:chExt cx="137055" cy="45719"/>
            </a:xfrm>
          </p:grpSpPr>
          <p:sp>
            <p:nvSpPr>
              <p:cNvPr id="648" name="Rectangle 647">
                <a:extLst>
                  <a:ext uri="{FF2B5EF4-FFF2-40B4-BE49-F238E27FC236}">
                    <a16:creationId xmlns:a16="http://schemas.microsoft.com/office/drawing/2014/main" id="{B4FFCDF0-3208-480E-A04D-997D684BBA3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9" name="Straight Connector 648">
                <a:extLst>
                  <a:ext uri="{FF2B5EF4-FFF2-40B4-BE49-F238E27FC236}">
                    <a16:creationId xmlns:a16="http://schemas.microsoft.com/office/drawing/2014/main" id="{A111BB0C-4F6F-4590-B23B-8519E8EC0A6B}"/>
                  </a:ext>
                </a:extLst>
              </p:cNvPr>
              <p:cNvCxnSpPr>
                <a:stCxn id="648" idx="1"/>
                <a:endCxn id="648"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1E1B1AB6-EBB8-47D9-9343-BBED8A24C727}"/>
                </a:ext>
              </a:extLst>
            </p:cNvPr>
            <p:cNvGrpSpPr/>
            <p:nvPr/>
          </p:nvGrpSpPr>
          <p:grpSpPr>
            <a:xfrm>
              <a:off x="5205080" y="5937959"/>
              <a:ext cx="137055" cy="45719"/>
              <a:chOff x="1631684" y="7457925"/>
              <a:chExt cx="137055" cy="45719"/>
            </a:xfrm>
          </p:grpSpPr>
          <p:sp>
            <p:nvSpPr>
              <p:cNvPr id="646" name="Rectangle 645">
                <a:extLst>
                  <a:ext uri="{FF2B5EF4-FFF2-40B4-BE49-F238E27FC236}">
                    <a16:creationId xmlns:a16="http://schemas.microsoft.com/office/drawing/2014/main" id="{FDB2AD07-60E2-4920-9C8B-1692F85171B2}"/>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7" name="Straight Connector 646">
                <a:extLst>
                  <a:ext uri="{FF2B5EF4-FFF2-40B4-BE49-F238E27FC236}">
                    <a16:creationId xmlns:a16="http://schemas.microsoft.com/office/drawing/2014/main" id="{BA39BD4E-8939-44B4-B550-CE887B21216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C23F89FA-E87E-49E6-A2FE-1D79F4850FF1}"/>
              </a:ext>
            </a:extLst>
          </p:cNvPr>
          <p:cNvGrpSpPr/>
          <p:nvPr/>
        </p:nvGrpSpPr>
        <p:grpSpPr>
          <a:xfrm rot="5400000">
            <a:off x="4951076" y="2926427"/>
            <a:ext cx="196212" cy="197600"/>
            <a:chOff x="5205080" y="5697124"/>
            <a:chExt cx="281270" cy="286554"/>
          </a:xfrm>
        </p:grpSpPr>
        <p:sp>
          <p:nvSpPr>
            <p:cNvPr id="651" name="Freeform: Shape 650">
              <a:extLst>
                <a:ext uri="{FF2B5EF4-FFF2-40B4-BE49-F238E27FC236}">
                  <a16:creationId xmlns:a16="http://schemas.microsoft.com/office/drawing/2014/main" id="{0EF60DBC-29DD-459D-A1BC-3F5DA719984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2" name="Group 651">
              <a:extLst>
                <a:ext uri="{FF2B5EF4-FFF2-40B4-BE49-F238E27FC236}">
                  <a16:creationId xmlns:a16="http://schemas.microsoft.com/office/drawing/2014/main" id="{4DBEF217-03F4-4455-B50F-FC921D859D8C}"/>
                </a:ext>
              </a:extLst>
            </p:cNvPr>
            <p:cNvGrpSpPr/>
            <p:nvPr/>
          </p:nvGrpSpPr>
          <p:grpSpPr>
            <a:xfrm rot="5400000">
              <a:off x="5394963" y="5742792"/>
              <a:ext cx="137055" cy="45719"/>
              <a:chOff x="1631684" y="7457925"/>
              <a:chExt cx="137055" cy="45719"/>
            </a:xfrm>
          </p:grpSpPr>
          <p:sp>
            <p:nvSpPr>
              <p:cNvPr id="656" name="Rectangle 655">
                <a:extLst>
                  <a:ext uri="{FF2B5EF4-FFF2-40B4-BE49-F238E27FC236}">
                    <a16:creationId xmlns:a16="http://schemas.microsoft.com/office/drawing/2014/main" id="{4D6B8BB6-7953-40C1-A08E-A3840954364D}"/>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7" name="Straight Connector 656">
                <a:extLst>
                  <a:ext uri="{FF2B5EF4-FFF2-40B4-BE49-F238E27FC236}">
                    <a16:creationId xmlns:a16="http://schemas.microsoft.com/office/drawing/2014/main" id="{37C86038-846A-4B13-9D7D-8CDD26846ED9}"/>
                  </a:ext>
                </a:extLst>
              </p:cNvPr>
              <p:cNvCxnSpPr>
                <a:stCxn id="656" idx="1"/>
                <a:endCxn id="656"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53" name="Group 652">
              <a:extLst>
                <a:ext uri="{FF2B5EF4-FFF2-40B4-BE49-F238E27FC236}">
                  <a16:creationId xmlns:a16="http://schemas.microsoft.com/office/drawing/2014/main" id="{0FED662D-2198-4DDE-B1DE-E4356CD55045}"/>
                </a:ext>
              </a:extLst>
            </p:cNvPr>
            <p:cNvGrpSpPr/>
            <p:nvPr/>
          </p:nvGrpSpPr>
          <p:grpSpPr>
            <a:xfrm>
              <a:off x="5205080" y="5937959"/>
              <a:ext cx="137055" cy="45719"/>
              <a:chOff x="1631684" y="7457925"/>
              <a:chExt cx="137055" cy="45719"/>
            </a:xfrm>
          </p:grpSpPr>
          <p:sp>
            <p:nvSpPr>
              <p:cNvPr id="654" name="Rectangle 653">
                <a:extLst>
                  <a:ext uri="{FF2B5EF4-FFF2-40B4-BE49-F238E27FC236}">
                    <a16:creationId xmlns:a16="http://schemas.microsoft.com/office/drawing/2014/main" id="{6B9A3D47-8A7D-4B85-B8D8-48BA24EC83F4}"/>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5" name="Straight Connector 654">
                <a:extLst>
                  <a:ext uri="{FF2B5EF4-FFF2-40B4-BE49-F238E27FC236}">
                    <a16:creationId xmlns:a16="http://schemas.microsoft.com/office/drawing/2014/main" id="{95496444-5C4B-4E40-AFA1-EFC0317429C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58" name="Rectangle 657">
            <a:extLst>
              <a:ext uri="{FF2B5EF4-FFF2-40B4-BE49-F238E27FC236}">
                <a16:creationId xmlns:a16="http://schemas.microsoft.com/office/drawing/2014/main" id="{B6026BD7-395A-4931-890C-F631D93EDCB6}"/>
              </a:ext>
            </a:extLst>
          </p:cNvPr>
          <p:cNvSpPr/>
          <p:nvPr/>
        </p:nvSpPr>
        <p:spPr>
          <a:xfrm rot="10800000" flipH="1">
            <a:off x="5075013" y="3123334"/>
            <a:ext cx="34289" cy="44657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730078" y="2936862"/>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566269" y="3395373"/>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865910" y="3761460"/>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70" name="Group 669">
            <a:extLst>
              <a:ext uri="{FF2B5EF4-FFF2-40B4-BE49-F238E27FC236}">
                <a16:creationId xmlns:a16="http://schemas.microsoft.com/office/drawing/2014/main" id="{B700C54D-E394-4C43-92E8-C42D089674DD}"/>
              </a:ext>
            </a:extLst>
          </p:cNvPr>
          <p:cNvGrpSpPr/>
          <p:nvPr/>
        </p:nvGrpSpPr>
        <p:grpSpPr>
          <a:xfrm>
            <a:off x="3953179" y="2643118"/>
            <a:ext cx="91073" cy="298104"/>
            <a:chOff x="3763140" y="1758812"/>
            <a:chExt cx="121431" cy="397472"/>
          </a:xfrm>
        </p:grpSpPr>
        <p:grpSp>
          <p:nvGrpSpPr>
            <p:cNvPr id="671" name="Groep 181">
              <a:extLst>
                <a:ext uri="{FF2B5EF4-FFF2-40B4-BE49-F238E27FC236}">
                  <a16:creationId xmlns:a16="http://schemas.microsoft.com/office/drawing/2014/main" id="{BD0EECA8-D7CE-454C-A8E4-A35E9F2F4B81}"/>
                </a:ext>
              </a:extLst>
            </p:cNvPr>
            <p:cNvGrpSpPr/>
            <p:nvPr/>
          </p:nvGrpSpPr>
          <p:grpSpPr>
            <a:xfrm flipH="1">
              <a:off x="3763140" y="1758812"/>
              <a:ext cx="121431" cy="397472"/>
              <a:chOff x="3469507" y="1134033"/>
              <a:chExt cx="216024" cy="742940"/>
            </a:xfrm>
          </p:grpSpPr>
          <p:sp>
            <p:nvSpPr>
              <p:cNvPr id="673" name="Afgeronde rechthoek 182">
                <a:extLst>
                  <a:ext uri="{FF2B5EF4-FFF2-40B4-BE49-F238E27FC236}">
                    <a16:creationId xmlns:a16="http://schemas.microsoft.com/office/drawing/2014/main" id="{B25A2CE5-63E4-4A3F-B7DF-CD8A6B14FD1A}"/>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674" name="Rechte verbindingslijn 183">
                <a:extLst>
                  <a:ext uri="{FF2B5EF4-FFF2-40B4-BE49-F238E27FC236}">
                    <a16:creationId xmlns:a16="http://schemas.microsoft.com/office/drawing/2014/main" id="{50CE7E54-DF88-474C-8518-A92A58F1D92D}"/>
                  </a:ext>
                </a:extLst>
              </p:cNvPr>
              <p:cNvCxnSpPr>
                <a:stCxn id="67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5" name="Afgeronde rechthoek 184">
                <a:extLst>
                  <a:ext uri="{FF2B5EF4-FFF2-40B4-BE49-F238E27FC236}">
                    <a16:creationId xmlns:a16="http://schemas.microsoft.com/office/drawing/2014/main" id="{7F706666-2661-4745-86A1-91D9BB3E5566}"/>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672" name="Trapezoid 671">
              <a:extLst>
                <a:ext uri="{FF2B5EF4-FFF2-40B4-BE49-F238E27FC236}">
                  <a16:creationId xmlns:a16="http://schemas.microsoft.com/office/drawing/2014/main" id="{3264E39D-DB70-42FE-88E0-7221BB8B411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701860" y="1828984"/>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10029275" y="2033317"/>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551968" y="3497973"/>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454097" y="2992215"/>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357405" y="3029114"/>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455222" y="3091025"/>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568693" y="2278911"/>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352392" y="2723601"/>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299377" y="3631030"/>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10026439" y="3358081"/>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8997670" y="2285575"/>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099406" y="2992640"/>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885816" y="2734616"/>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640631" y="2018565"/>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760438" y="3839373"/>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215690" y="3839372"/>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889643" y="2790038"/>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8003773" y="2714173"/>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7974965" y="2860336"/>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479626" y="3489611"/>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573676" y="3580960"/>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194222" y="3442771"/>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086060" y="2154870"/>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59" name="Rectangle 758">
            <a:extLst>
              <a:ext uri="{FF2B5EF4-FFF2-40B4-BE49-F238E27FC236}">
                <a16:creationId xmlns:a16="http://schemas.microsoft.com/office/drawing/2014/main" id="{11C7C066-D45A-40F0-8E60-1E4885576B7C}"/>
              </a:ext>
            </a:extLst>
          </p:cNvPr>
          <p:cNvSpPr/>
          <p:nvPr/>
        </p:nvSpPr>
        <p:spPr>
          <a:xfrm rot="10800000" flipH="1">
            <a:off x="7226504" y="2366020"/>
            <a:ext cx="34289" cy="107367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Rectangle 759">
            <a:extLst>
              <a:ext uri="{FF2B5EF4-FFF2-40B4-BE49-F238E27FC236}">
                <a16:creationId xmlns:a16="http://schemas.microsoft.com/office/drawing/2014/main" id="{AFF61B06-98F9-4051-B64B-DCC171A34462}"/>
              </a:ext>
            </a:extLst>
          </p:cNvPr>
          <p:cNvSpPr/>
          <p:nvPr/>
        </p:nvSpPr>
        <p:spPr>
          <a:xfrm rot="5400000" flipH="1">
            <a:off x="8705386" y="2053960"/>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392280" y="2314792"/>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4" name="Groep 122">
            <a:extLst>
              <a:ext uri="{FF2B5EF4-FFF2-40B4-BE49-F238E27FC236}">
                <a16:creationId xmlns:a16="http://schemas.microsoft.com/office/drawing/2014/main" id="{F8236CF5-4192-4CCF-A876-34E285B6B3CE}"/>
              </a:ext>
            </a:extLst>
          </p:cNvPr>
          <p:cNvGrpSpPr/>
          <p:nvPr/>
        </p:nvGrpSpPr>
        <p:grpSpPr>
          <a:xfrm rot="177226" flipH="1">
            <a:off x="8875693" y="2153051"/>
            <a:ext cx="75242" cy="158681"/>
            <a:chOff x="4451844" y="4365273"/>
            <a:chExt cx="563935" cy="863927"/>
          </a:xfrm>
          <a:noFill/>
        </p:grpSpPr>
        <p:sp>
          <p:nvSpPr>
            <p:cNvPr id="765" name="Ovaal 129">
              <a:extLst>
                <a:ext uri="{FF2B5EF4-FFF2-40B4-BE49-F238E27FC236}">
                  <a16:creationId xmlns:a16="http://schemas.microsoft.com/office/drawing/2014/main" id="{2781A7F6-4E4F-4BB6-B2D4-F301877B7384}"/>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66" name="Rechte verbindingslijn 130">
              <a:extLst>
                <a:ext uri="{FF2B5EF4-FFF2-40B4-BE49-F238E27FC236}">
                  <a16:creationId xmlns:a16="http://schemas.microsoft.com/office/drawing/2014/main" id="{87BFAAE3-431B-4314-A410-7F2BB5A06526}"/>
                </a:ext>
              </a:extLst>
            </p:cNvPr>
            <p:cNvCxnSpPr>
              <a:stCxn id="765"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293077" y="2308258"/>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789972" y="1967115"/>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832489" y="1101975"/>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710557" y="1644681"/>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612782" y="647934"/>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193625" y="1167131"/>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328020" y="1363024"/>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310504" y="2810779"/>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191521" y="2055066"/>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374325" y="2063075"/>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099996" y="2394172"/>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124649" y="2714173"/>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159258" y="1172621"/>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2992736" y="1459336"/>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2993001" y="1665371"/>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769891" y="2185301"/>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917650" y="2182928"/>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oep 136">
            <a:extLst>
              <a:ext uri="{FF2B5EF4-FFF2-40B4-BE49-F238E27FC236}">
                <a16:creationId xmlns:a16="http://schemas.microsoft.com/office/drawing/2014/main" id="{C9FF409E-8814-4302-8DBE-4B46AE4B7D76}"/>
              </a:ext>
            </a:extLst>
          </p:cNvPr>
          <p:cNvGrpSpPr/>
          <p:nvPr/>
        </p:nvGrpSpPr>
        <p:grpSpPr>
          <a:xfrm>
            <a:off x="1801706" y="2777201"/>
            <a:ext cx="153479" cy="147317"/>
            <a:chOff x="-3134503" y="3287459"/>
            <a:chExt cx="466335" cy="421186"/>
          </a:xfrm>
          <a:noFill/>
        </p:grpSpPr>
        <p:pic>
          <p:nvPicPr>
            <p:cNvPr id="1058" name="Picture 8" descr="C:\Users\menno\AppData\Local\Microsoft\Windows\Temporary Internet Files\Content.IE5\ARD75APO\Electric-lighting[1].png">
              <a:extLst>
                <a:ext uri="{FF2B5EF4-FFF2-40B4-BE49-F238E27FC236}">
                  <a16:creationId xmlns:a16="http://schemas.microsoft.com/office/drawing/2014/main" id="{B4952D2E-E067-4A45-A050-53EAFC0F66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59" name="Afgeronde rechthoek 146">
              <a:extLst>
                <a:ext uri="{FF2B5EF4-FFF2-40B4-BE49-F238E27FC236}">
                  <a16:creationId xmlns:a16="http://schemas.microsoft.com/office/drawing/2014/main" id="{F7FDE029-670F-4F09-84CE-F817D0D5287E}"/>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0" name="Groep 147">
            <a:extLst>
              <a:ext uri="{FF2B5EF4-FFF2-40B4-BE49-F238E27FC236}">
                <a16:creationId xmlns:a16="http://schemas.microsoft.com/office/drawing/2014/main" id="{DF2FE2DD-6F7C-42B5-9218-4153CFCFD647}"/>
              </a:ext>
            </a:extLst>
          </p:cNvPr>
          <p:cNvGrpSpPr/>
          <p:nvPr/>
        </p:nvGrpSpPr>
        <p:grpSpPr>
          <a:xfrm>
            <a:off x="1743192" y="3870076"/>
            <a:ext cx="148632" cy="136070"/>
            <a:chOff x="-3134503" y="3287459"/>
            <a:chExt cx="466335" cy="421186"/>
          </a:xfrm>
          <a:noFill/>
        </p:grpSpPr>
        <p:pic>
          <p:nvPicPr>
            <p:cNvPr id="1061" name="Picture 8" descr="C:\Users\menno\AppData\Local\Microsoft\Windows\Temporary Internet Files\Content.IE5\ARD75APO\Electric-lighting[1].png">
              <a:extLst>
                <a:ext uri="{FF2B5EF4-FFF2-40B4-BE49-F238E27FC236}">
                  <a16:creationId xmlns:a16="http://schemas.microsoft.com/office/drawing/2014/main" id="{4BE59BC0-DCAE-4E60-987D-8B262DAD6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2" name="Afgeronde rechthoek 157">
              <a:extLst>
                <a:ext uri="{FF2B5EF4-FFF2-40B4-BE49-F238E27FC236}">
                  <a16:creationId xmlns:a16="http://schemas.microsoft.com/office/drawing/2014/main" id="{15E1EB63-D2BE-4D5F-8E42-45372E7D0ABD}"/>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3" name="Groep 136">
            <a:extLst>
              <a:ext uri="{FF2B5EF4-FFF2-40B4-BE49-F238E27FC236}">
                <a16:creationId xmlns:a16="http://schemas.microsoft.com/office/drawing/2014/main" id="{50FF055F-DC5D-4C0C-8983-0CF563163B9D}"/>
              </a:ext>
            </a:extLst>
          </p:cNvPr>
          <p:cNvGrpSpPr/>
          <p:nvPr/>
        </p:nvGrpSpPr>
        <p:grpSpPr>
          <a:xfrm>
            <a:off x="1848398" y="1770101"/>
            <a:ext cx="136361" cy="145496"/>
            <a:chOff x="-3134503" y="3287459"/>
            <a:chExt cx="466335" cy="421186"/>
          </a:xfrm>
          <a:noFill/>
        </p:grpSpPr>
        <p:pic>
          <p:nvPicPr>
            <p:cNvPr id="1064" name="Picture 8" descr="C:\Users\menno\AppData\Local\Microsoft\Windows\Temporary Internet Files\Content.IE5\ARD75APO\Electric-lighting[1].png">
              <a:extLst>
                <a:ext uri="{FF2B5EF4-FFF2-40B4-BE49-F238E27FC236}">
                  <a16:creationId xmlns:a16="http://schemas.microsoft.com/office/drawing/2014/main" id="{07D78548-302E-4CCE-A54A-294E2B268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5" name="Afgeronde rechthoek 146">
              <a:extLst>
                <a:ext uri="{FF2B5EF4-FFF2-40B4-BE49-F238E27FC236}">
                  <a16:creationId xmlns:a16="http://schemas.microsoft.com/office/drawing/2014/main" id="{AAD577E2-9DA3-4FA4-86C8-6C491C680B08}"/>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6" name="Group 1065">
            <a:extLst>
              <a:ext uri="{FF2B5EF4-FFF2-40B4-BE49-F238E27FC236}">
                <a16:creationId xmlns:a16="http://schemas.microsoft.com/office/drawing/2014/main" id="{1D678727-E43B-465F-8210-7FC224BCB809}"/>
              </a:ext>
            </a:extLst>
          </p:cNvPr>
          <p:cNvGrpSpPr/>
          <p:nvPr/>
        </p:nvGrpSpPr>
        <p:grpSpPr>
          <a:xfrm>
            <a:off x="3957871" y="1797130"/>
            <a:ext cx="91073" cy="298104"/>
            <a:chOff x="3763140" y="1758812"/>
            <a:chExt cx="121431" cy="397472"/>
          </a:xfrm>
        </p:grpSpPr>
        <p:grpSp>
          <p:nvGrpSpPr>
            <p:cNvPr id="1067" name="Groep 181">
              <a:extLst>
                <a:ext uri="{FF2B5EF4-FFF2-40B4-BE49-F238E27FC236}">
                  <a16:creationId xmlns:a16="http://schemas.microsoft.com/office/drawing/2014/main" id="{E88EB97D-6E5C-4C8C-94CC-AAEEDD85BF1C}"/>
                </a:ext>
              </a:extLst>
            </p:cNvPr>
            <p:cNvGrpSpPr/>
            <p:nvPr/>
          </p:nvGrpSpPr>
          <p:grpSpPr>
            <a:xfrm flipH="1">
              <a:off x="3763140" y="1758812"/>
              <a:ext cx="121431" cy="397472"/>
              <a:chOff x="3469507" y="1134033"/>
              <a:chExt cx="216024" cy="742940"/>
            </a:xfrm>
          </p:grpSpPr>
          <p:sp>
            <p:nvSpPr>
              <p:cNvPr id="1069" name="Afgeronde rechthoek 182">
                <a:extLst>
                  <a:ext uri="{FF2B5EF4-FFF2-40B4-BE49-F238E27FC236}">
                    <a16:creationId xmlns:a16="http://schemas.microsoft.com/office/drawing/2014/main" id="{401169D9-16BB-4A5F-BA58-DD3B9A8AD082}"/>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0" name="Rechte verbindingslijn 183">
                <a:extLst>
                  <a:ext uri="{FF2B5EF4-FFF2-40B4-BE49-F238E27FC236}">
                    <a16:creationId xmlns:a16="http://schemas.microsoft.com/office/drawing/2014/main" id="{54137A63-DB7C-4474-9AD9-2A1099840CB9}"/>
                  </a:ext>
                </a:extLst>
              </p:cNvPr>
              <p:cNvCxnSpPr>
                <a:stCxn id="106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1" name="Afgeronde rechthoek 184">
                <a:extLst>
                  <a:ext uri="{FF2B5EF4-FFF2-40B4-BE49-F238E27FC236}">
                    <a16:creationId xmlns:a16="http://schemas.microsoft.com/office/drawing/2014/main" id="{022B7808-18E1-402A-9666-620CF30B35AC}"/>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68" name="Trapezoid 1067">
              <a:extLst>
                <a:ext uri="{FF2B5EF4-FFF2-40B4-BE49-F238E27FC236}">
                  <a16:creationId xmlns:a16="http://schemas.microsoft.com/office/drawing/2014/main" id="{D110EEBA-3615-4932-898F-F29659CF90E6}"/>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2" name="Group 1071">
            <a:extLst>
              <a:ext uri="{FF2B5EF4-FFF2-40B4-BE49-F238E27FC236}">
                <a16:creationId xmlns:a16="http://schemas.microsoft.com/office/drawing/2014/main" id="{C8D1E290-6C21-4EFE-9ADB-5BA3857C11DD}"/>
              </a:ext>
            </a:extLst>
          </p:cNvPr>
          <p:cNvGrpSpPr/>
          <p:nvPr/>
        </p:nvGrpSpPr>
        <p:grpSpPr>
          <a:xfrm>
            <a:off x="3960317" y="904430"/>
            <a:ext cx="91073" cy="298104"/>
            <a:chOff x="3763140" y="1758812"/>
            <a:chExt cx="121431" cy="397472"/>
          </a:xfrm>
        </p:grpSpPr>
        <p:grpSp>
          <p:nvGrpSpPr>
            <p:cNvPr id="1073" name="Groep 181">
              <a:extLst>
                <a:ext uri="{FF2B5EF4-FFF2-40B4-BE49-F238E27FC236}">
                  <a16:creationId xmlns:a16="http://schemas.microsoft.com/office/drawing/2014/main" id="{A2C93851-BA5B-4B60-B298-D0029C551439}"/>
                </a:ext>
              </a:extLst>
            </p:cNvPr>
            <p:cNvGrpSpPr/>
            <p:nvPr/>
          </p:nvGrpSpPr>
          <p:grpSpPr>
            <a:xfrm flipH="1">
              <a:off x="3763140" y="1758812"/>
              <a:ext cx="121431" cy="397472"/>
              <a:chOff x="3469507" y="1134033"/>
              <a:chExt cx="216024" cy="742940"/>
            </a:xfrm>
          </p:grpSpPr>
          <p:sp>
            <p:nvSpPr>
              <p:cNvPr id="1075" name="Afgeronde rechthoek 182">
                <a:extLst>
                  <a:ext uri="{FF2B5EF4-FFF2-40B4-BE49-F238E27FC236}">
                    <a16:creationId xmlns:a16="http://schemas.microsoft.com/office/drawing/2014/main" id="{B2B4B09C-6CC3-4B1F-9EF0-A72BF56D8186}"/>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6" name="Rechte verbindingslijn 183">
                <a:extLst>
                  <a:ext uri="{FF2B5EF4-FFF2-40B4-BE49-F238E27FC236}">
                    <a16:creationId xmlns:a16="http://schemas.microsoft.com/office/drawing/2014/main" id="{533854DC-4CA9-441F-AEBD-A2A9D2751AC3}"/>
                  </a:ext>
                </a:extLst>
              </p:cNvPr>
              <p:cNvCxnSpPr>
                <a:stCxn id="1075"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7" name="Afgeronde rechthoek 184">
                <a:extLst>
                  <a:ext uri="{FF2B5EF4-FFF2-40B4-BE49-F238E27FC236}">
                    <a16:creationId xmlns:a16="http://schemas.microsoft.com/office/drawing/2014/main" id="{5B050FFA-8621-4CAA-BC4F-3A14DDEB5DBD}"/>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74" name="Trapezoid 1073">
              <a:extLst>
                <a:ext uri="{FF2B5EF4-FFF2-40B4-BE49-F238E27FC236}">
                  <a16:creationId xmlns:a16="http://schemas.microsoft.com/office/drawing/2014/main" id="{7E5ED2A3-B4C2-403D-A754-CC893B17F87D}"/>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8" name="Groep 147">
            <a:extLst>
              <a:ext uri="{FF2B5EF4-FFF2-40B4-BE49-F238E27FC236}">
                <a16:creationId xmlns:a16="http://schemas.microsoft.com/office/drawing/2014/main" id="{2C317634-8625-4074-B98A-661120B7F5F5}"/>
              </a:ext>
            </a:extLst>
          </p:cNvPr>
          <p:cNvGrpSpPr/>
          <p:nvPr/>
        </p:nvGrpSpPr>
        <p:grpSpPr>
          <a:xfrm>
            <a:off x="5518780" y="3860829"/>
            <a:ext cx="148632" cy="136070"/>
            <a:chOff x="-3134503" y="3287459"/>
            <a:chExt cx="466335" cy="421186"/>
          </a:xfrm>
          <a:noFill/>
        </p:grpSpPr>
        <p:pic>
          <p:nvPicPr>
            <p:cNvPr id="1079" name="Picture 8" descr="C:\Users\menno\AppData\Local\Microsoft\Windows\Temporary Internet Files\Content.IE5\ARD75APO\Electric-lighting[1].png">
              <a:extLst>
                <a:ext uri="{FF2B5EF4-FFF2-40B4-BE49-F238E27FC236}">
                  <a16:creationId xmlns:a16="http://schemas.microsoft.com/office/drawing/2014/main" id="{7F8E7240-04E0-4C13-8573-D7332900A5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80" name="Afgeronde rechthoek 157">
              <a:extLst>
                <a:ext uri="{FF2B5EF4-FFF2-40B4-BE49-F238E27FC236}">
                  <a16:creationId xmlns:a16="http://schemas.microsoft.com/office/drawing/2014/main" id="{C6F6106D-28CB-4226-88DF-87AC7E2AB55B}"/>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 name="Rectangle: Rounded Corners 10">
            <a:extLst>
              <a:ext uri="{FF2B5EF4-FFF2-40B4-BE49-F238E27FC236}">
                <a16:creationId xmlns:a16="http://schemas.microsoft.com/office/drawing/2014/main" id="{86D68413-68DE-4B9A-B786-ACB633314A25}"/>
              </a:ext>
            </a:extLst>
          </p:cNvPr>
          <p:cNvSpPr/>
          <p:nvPr/>
        </p:nvSpPr>
        <p:spPr>
          <a:xfrm>
            <a:off x="5942197" y="2909580"/>
            <a:ext cx="513920" cy="31032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5983767" y="2933323"/>
            <a:ext cx="70462" cy="6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315410" y="2940956"/>
            <a:ext cx="70462" cy="686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090487" y="3016341"/>
            <a:ext cx="175280" cy="113857"/>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84" name="Group 1083">
            <a:extLst>
              <a:ext uri="{FF2B5EF4-FFF2-40B4-BE49-F238E27FC236}">
                <a16:creationId xmlns:a16="http://schemas.microsoft.com/office/drawing/2014/main" id="{73745B66-6705-4702-B60C-1ABCF8F30FB2}"/>
              </a:ext>
            </a:extLst>
          </p:cNvPr>
          <p:cNvGrpSpPr/>
          <p:nvPr/>
        </p:nvGrpSpPr>
        <p:grpSpPr>
          <a:xfrm rot="5400000">
            <a:off x="7375505" y="2679026"/>
            <a:ext cx="91073" cy="298104"/>
            <a:chOff x="3763140" y="1758812"/>
            <a:chExt cx="121431" cy="397472"/>
          </a:xfrm>
        </p:grpSpPr>
        <p:grpSp>
          <p:nvGrpSpPr>
            <p:cNvPr id="1085" name="Groep 181">
              <a:extLst>
                <a:ext uri="{FF2B5EF4-FFF2-40B4-BE49-F238E27FC236}">
                  <a16:creationId xmlns:a16="http://schemas.microsoft.com/office/drawing/2014/main" id="{F6E79146-8353-497C-9CED-D47EE2A48E18}"/>
                </a:ext>
              </a:extLst>
            </p:cNvPr>
            <p:cNvGrpSpPr/>
            <p:nvPr/>
          </p:nvGrpSpPr>
          <p:grpSpPr>
            <a:xfrm flipH="1">
              <a:off x="3763140" y="1758812"/>
              <a:ext cx="121431" cy="397472"/>
              <a:chOff x="3469507" y="1134033"/>
              <a:chExt cx="216024" cy="742940"/>
            </a:xfrm>
          </p:grpSpPr>
          <p:sp>
            <p:nvSpPr>
              <p:cNvPr id="1087" name="Afgeronde rechthoek 182">
                <a:extLst>
                  <a:ext uri="{FF2B5EF4-FFF2-40B4-BE49-F238E27FC236}">
                    <a16:creationId xmlns:a16="http://schemas.microsoft.com/office/drawing/2014/main" id="{E2D96883-1D5B-4EAB-A027-7B7DA6704FB1}"/>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88" name="Rechte verbindingslijn 183">
                <a:extLst>
                  <a:ext uri="{FF2B5EF4-FFF2-40B4-BE49-F238E27FC236}">
                    <a16:creationId xmlns:a16="http://schemas.microsoft.com/office/drawing/2014/main" id="{775592B9-D94B-444B-B877-1387BEC26311}"/>
                  </a:ext>
                </a:extLst>
              </p:cNvPr>
              <p:cNvCxnSpPr>
                <a:stCxn id="1087"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9" name="Afgeronde rechthoek 184">
                <a:extLst>
                  <a:ext uri="{FF2B5EF4-FFF2-40B4-BE49-F238E27FC236}">
                    <a16:creationId xmlns:a16="http://schemas.microsoft.com/office/drawing/2014/main" id="{E089C12C-479F-475C-A6DF-34B733D539CE}"/>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86" name="Trapezoid 1085">
              <a:extLst>
                <a:ext uri="{FF2B5EF4-FFF2-40B4-BE49-F238E27FC236}">
                  <a16:creationId xmlns:a16="http://schemas.microsoft.com/office/drawing/2014/main" id="{4BE4D089-4828-4F61-A7B0-51A369301643}"/>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0" name="Group 1089">
            <a:extLst>
              <a:ext uri="{FF2B5EF4-FFF2-40B4-BE49-F238E27FC236}">
                <a16:creationId xmlns:a16="http://schemas.microsoft.com/office/drawing/2014/main" id="{58D4C840-3230-466B-8C47-A6FFC6CF3334}"/>
              </a:ext>
            </a:extLst>
          </p:cNvPr>
          <p:cNvGrpSpPr/>
          <p:nvPr/>
        </p:nvGrpSpPr>
        <p:grpSpPr>
          <a:xfrm>
            <a:off x="10120274" y="2003355"/>
            <a:ext cx="91073" cy="298104"/>
            <a:chOff x="3763140" y="1758812"/>
            <a:chExt cx="121431" cy="397472"/>
          </a:xfrm>
        </p:grpSpPr>
        <p:grpSp>
          <p:nvGrpSpPr>
            <p:cNvPr id="1091" name="Groep 181">
              <a:extLst>
                <a:ext uri="{FF2B5EF4-FFF2-40B4-BE49-F238E27FC236}">
                  <a16:creationId xmlns:a16="http://schemas.microsoft.com/office/drawing/2014/main" id="{362EB381-FF1D-4187-9C01-FDA611F0CEDF}"/>
                </a:ext>
              </a:extLst>
            </p:cNvPr>
            <p:cNvGrpSpPr/>
            <p:nvPr/>
          </p:nvGrpSpPr>
          <p:grpSpPr>
            <a:xfrm flipH="1">
              <a:off x="3763140" y="1758812"/>
              <a:ext cx="121431" cy="397472"/>
              <a:chOff x="3469507" y="1134033"/>
              <a:chExt cx="216024" cy="742940"/>
            </a:xfrm>
          </p:grpSpPr>
          <p:sp>
            <p:nvSpPr>
              <p:cNvPr id="1093" name="Afgeronde rechthoek 182">
                <a:extLst>
                  <a:ext uri="{FF2B5EF4-FFF2-40B4-BE49-F238E27FC236}">
                    <a16:creationId xmlns:a16="http://schemas.microsoft.com/office/drawing/2014/main" id="{5D9C2984-5CCF-41B9-9F2C-2DDB1954550B}"/>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94" name="Rechte verbindingslijn 183">
                <a:extLst>
                  <a:ext uri="{FF2B5EF4-FFF2-40B4-BE49-F238E27FC236}">
                    <a16:creationId xmlns:a16="http://schemas.microsoft.com/office/drawing/2014/main" id="{15A56D0B-36F7-46DB-866D-2FB33504191B}"/>
                  </a:ext>
                </a:extLst>
              </p:cNvPr>
              <p:cNvCxnSpPr>
                <a:stCxn id="109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95" name="Afgeronde rechthoek 184">
                <a:extLst>
                  <a:ext uri="{FF2B5EF4-FFF2-40B4-BE49-F238E27FC236}">
                    <a16:creationId xmlns:a16="http://schemas.microsoft.com/office/drawing/2014/main" id="{F366DB01-4995-4544-A1CD-3D27BEECFEBB}"/>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2" name="Trapezoid 1091">
              <a:extLst>
                <a:ext uri="{FF2B5EF4-FFF2-40B4-BE49-F238E27FC236}">
                  <a16:creationId xmlns:a16="http://schemas.microsoft.com/office/drawing/2014/main" id="{6D217573-05F3-43AA-9C6A-D563845C924E}"/>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6" name="Group 1095">
            <a:extLst>
              <a:ext uri="{FF2B5EF4-FFF2-40B4-BE49-F238E27FC236}">
                <a16:creationId xmlns:a16="http://schemas.microsoft.com/office/drawing/2014/main" id="{F21669D5-A5DC-4FA4-A10F-C9F0E92555F0}"/>
              </a:ext>
            </a:extLst>
          </p:cNvPr>
          <p:cNvGrpSpPr/>
          <p:nvPr/>
        </p:nvGrpSpPr>
        <p:grpSpPr>
          <a:xfrm>
            <a:off x="10118131" y="3335930"/>
            <a:ext cx="91073" cy="298104"/>
            <a:chOff x="3763140" y="1758812"/>
            <a:chExt cx="121431" cy="397472"/>
          </a:xfrm>
        </p:grpSpPr>
        <p:grpSp>
          <p:nvGrpSpPr>
            <p:cNvPr id="1097" name="Groep 181">
              <a:extLst>
                <a:ext uri="{FF2B5EF4-FFF2-40B4-BE49-F238E27FC236}">
                  <a16:creationId xmlns:a16="http://schemas.microsoft.com/office/drawing/2014/main" id="{9739AE2B-ED31-4675-9ADF-5F7535299E46}"/>
                </a:ext>
              </a:extLst>
            </p:cNvPr>
            <p:cNvGrpSpPr/>
            <p:nvPr/>
          </p:nvGrpSpPr>
          <p:grpSpPr>
            <a:xfrm flipH="1">
              <a:off x="3763140" y="1758812"/>
              <a:ext cx="121431" cy="397472"/>
              <a:chOff x="3469507" y="1134033"/>
              <a:chExt cx="216024" cy="742940"/>
            </a:xfrm>
          </p:grpSpPr>
          <p:sp>
            <p:nvSpPr>
              <p:cNvPr id="1099" name="Afgeronde rechthoek 182">
                <a:extLst>
                  <a:ext uri="{FF2B5EF4-FFF2-40B4-BE49-F238E27FC236}">
                    <a16:creationId xmlns:a16="http://schemas.microsoft.com/office/drawing/2014/main" id="{E9DCD4FC-A9F7-4C2A-B47B-C55301D1B598}"/>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100" name="Rechte verbindingslijn 183">
                <a:extLst>
                  <a:ext uri="{FF2B5EF4-FFF2-40B4-BE49-F238E27FC236}">
                    <a16:creationId xmlns:a16="http://schemas.microsoft.com/office/drawing/2014/main" id="{4930E64A-BD08-42E0-BEA2-616B61BE91EC}"/>
                  </a:ext>
                </a:extLst>
              </p:cNvPr>
              <p:cNvCxnSpPr>
                <a:stCxn id="109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01" name="Afgeronde rechthoek 184">
                <a:extLst>
                  <a:ext uri="{FF2B5EF4-FFF2-40B4-BE49-F238E27FC236}">
                    <a16:creationId xmlns:a16="http://schemas.microsoft.com/office/drawing/2014/main" id="{330360A2-BDB5-423D-B955-7192D05D8721}"/>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8" name="Trapezoid 1097">
              <a:extLst>
                <a:ext uri="{FF2B5EF4-FFF2-40B4-BE49-F238E27FC236}">
                  <a16:creationId xmlns:a16="http://schemas.microsoft.com/office/drawing/2014/main" id="{6314AC03-4900-4EF5-BF7A-A15A8AF814F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oep 122">
            <a:extLst>
              <a:ext uri="{FF2B5EF4-FFF2-40B4-BE49-F238E27FC236}">
                <a16:creationId xmlns:a16="http://schemas.microsoft.com/office/drawing/2014/main" id="{804312E9-E534-4404-8044-BFE6BD8266BA}"/>
              </a:ext>
            </a:extLst>
          </p:cNvPr>
          <p:cNvGrpSpPr/>
          <p:nvPr/>
        </p:nvGrpSpPr>
        <p:grpSpPr>
          <a:xfrm flipH="1">
            <a:off x="6516673" y="2020400"/>
            <a:ext cx="75242" cy="158681"/>
            <a:chOff x="4451844" y="4365273"/>
            <a:chExt cx="563935" cy="863927"/>
          </a:xfrm>
          <a:noFill/>
        </p:grpSpPr>
        <p:sp>
          <p:nvSpPr>
            <p:cNvPr id="1103" name="Ovaal 129">
              <a:extLst>
                <a:ext uri="{FF2B5EF4-FFF2-40B4-BE49-F238E27FC236}">
                  <a16:creationId xmlns:a16="http://schemas.microsoft.com/office/drawing/2014/main" id="{98C2DC70-9B56-4BA9-AD89-17E79DE0E7E9}"/>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04" name="Rechte verbindingslijn 130">
              <a:extLst>
                <a:ext uri="{FF2B5EF4-FFF2-40B4-BE49-F238E27FC236}">
                  <a16:creationId xmlns:a16="http://schemas.microsoft.com/office/drawing/2014/main" id="{B6FA9ABB-57CB-4055-8C12-C6DC2EE3E9A6}"/>
                </a:ext>
              </a:extLst>
            </p:cNvPr>
            <p:cNvCxnSpPr>
              <a:stCxn id="1103"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86CF763C-272D-4EE4-A4A4-02C4B17C7860}"/>
              </a:ext>
            </a:extLst>
          </p:cNvPr>
          <p:cNvSpPr/>
          <p:nvPr/>
        </p:nvSpPr>
        <p:spPr>
          <a:xfrm>
            <a:off x="1524002" y="857252"/>
            <a:ext cx="4153127" cy="3207143"/>
          </a:xfrm>
          <a:prstGeom prst="rect">
            <a:avLst/>
          </a:prstGeom>
          <a:solidFill>
            <a:schemeClr val="bg1">
              <a:lumMod val="9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plane&#10;&#10;Description automatically generated">
            <a:extLst>
              <a:ext uri="{FF2B5EF4-FFF2-40B4-BE49-F238E27FC236}">
                <a16:creationId xmlns:a16="http://schemas.microsoft.com/office/drawing/2014/main" id="{AD2CCF61-3F2B-45B3-8748-CD86327491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03226" y="4260396"/>
            <a:ext cx="1082173" cy="721268"/>
          </a:xfrm>
          <a:prstGeom prst="rect">
            <a:avLst/>
          </a:prstGeom>
        </p:spPr>
      </p:pic>
      <p:pic>
        <p:nvPicPr>
          <p:cNvPr id="9" name="Graphic 8" descr="Add">
            <a:extLst>
              <a:ext uri="{FF2B5EF4-FFF2-40B4-BE49-F238E27FC236}">
                <a16:creationId xmlns:a16="http://schemas.microsoft.com/office/drawing/2014/main" id="{CBA69241-DF72-41A3-A87D-7A86A96FB1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24187" y="4377671"/>
            <a:ext cx="459039" cy="459039"/>
          </a:xfrm>
          <a:prstGeom prst="rect">
            <a:avLst/>
          </a:prstGeom>
        </p:spPr>
      </p:pic>
      <p:sp>
        <p:nvSpPr>
          <p:cNvPr id="10" name="TextBox 9">
            <a:extLst>
              <a:ext uri="{FF2B5EF4-FFF2-40B4-BE49-F238E27FC236}">
                <a16:creationId xmlns:a16="http://schemas.microsoft.com/office/drawing/2014/main" id="{CFF812BB-AFCA-4D01-BB66-5F88B627B742}"/>
              </a:ext>
            </a:extLst>
          </p:cNvPr>
          <p:cNvSpPr txBox="1"/>
          <p:nvPr/>
        </p:nvSpPr>
        <p:spPr>
          <a:xfrm>
            <a:off x="4793392" y="4064733"/>
            <a:ext cx="549056"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NL"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D2DA2D2-9445-4B08-872F-564715B1A412}"/>
              </a:ext>
            </a:extLst>
          </p:cNvPr>
          <p:cNvSpPr/>
          <p:nvPr/>
        </p:nvSpPr>
        <p:spPr>
          <a:xfrm>
            <a:off x="5523270" y="4186935"/>
            <a:ext cx="6653925" cy="2062103"/>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Factory base load measurment</a:t>
            </a:r>
          </a:p>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Leak</a:t>
            </a: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rate per main line</a:t>
            </a:r>
          </a:p>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Predictive</a:t>
            </a: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maintenance measurement when using </a:t>
            </a:r>
          </a:p>
          <a:p>
            <a:pPr marL="800100" marR="0" lvl="1"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Delta Pressure over filteration set up</a:t>
            </a:r>
          </a:p>
          <a:p>
            <a:pPr marL="800100" marR="0" lvl="1"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Cdp/Fdp together with Flow</a:t>
            </a:r>
          </a:p>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Is dryer malfunctioning due to</a:t>
            </a:r>
          </a:p>
          <a:p>
            <a:pPr marL="800100" marR="0" lvl="1"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Drying bed capacity</a:t>
            </a:r>
          </a:p>
          <a:p>
            <a:pPr marL="800100" marR="0" lvl="1"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err="1">
                <a:ln>
                  <a:noFill/>
                </a:ln>
                <a:solidFill>
                  <a:srgbClr val="7F7F7F"/>
                </a:solidFill>
                <a:effectLst/>
                <a:uLnTx/>
                <a:uFillTx/>
                <a:latin typeface="Calibri" panose="020F0502020204030204"/>
                <a:ea typeface="+mn-ea"/>
                <a:cs typeface="+mn-cs"/>
              </a:rPr>
              <a:t>Broken</a:t>
            </a: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 drains</a:t>
            </a:r>
          </a:p>
        </p:txBody>
      </p:sp>
      <p:pic>
        <p:nvPicPr>
          <p:cNvPr id="17" name="Picture 16">
            <a:extLst>
              <a:ext uri="{FF2B5EF4-FFF2-40B4-BE49-F238E27FC236}">
                <a16:creationId xmlns:a16="http://schemas.microsoft.com/office/drawing/2014/main" id="{2AE1564C-E1EB-4233-9426-F38F855615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55185" y="5161666"/>
            <a:ext cx="900236" cy="728763"/>
          </a:xfrm>
          <a:prstGeom prst="rect">
            <a:avLst/>
          </a:prstGeom>
        </p:spPr>
      </p:pic>
      <p:pic>
        <p:nvPicPr>
          <p:cNvPr id="18" name="Picture 17" descr="A picture containing small, sitting, table, silver&#10;&#10;Description automatically generated">
            <a:extLst>
              <a:ext uri="{FF2B5EF4-FFF2-40B4-BE49-F238E27FC236}">
                <a16:creationId xmlns:a16="http://schemas.microsoft.com/office/drawing/2014/main" id="{EF360DD1-5BA8-4D9A-B4E5-37C3B71BF82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55185" y="4258313"/>
            <a:ext cx="900236" cy="838346"/>
          </a:xfrm>
          <a:prstGeom prst="rect">
            <a:avLst/>
          </a:prstGeom>
        </p:spPr>
      </p:pic>
      <p:sp>
        <p:nvSpPr>
          <p:cNvPr id="19" name="Rectangle 18">
            <a:extLst>
              <a:ext uri="{FF2B5EF4-FFF2-40B4-BE49-F238E27FC236}">
                <a16:creationId xmlns:a16="http://schemas.microsoft.com/office/drawing/2014/main" id="{FD66C031-5A7A-4275-B26D-9656410A384C}"/>
              </a:ext>
            </a:extLst>
          </p:cNvPr>
          <p:cNvSpPr/>
          <p:nvPr/>
        </p:nvSpPr>
        <p:spPr>
          <a:xfrm>
            <a:off x="6048671" y="1800154"/>
            <a:ext cx="1030676" cy="21358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788" b="0" i="0" u="none" strike="noStrike" kern="1200" cap="none" spc="0" normalizeH="0" baseline="0" noProof="0" dirty="0">
                <a:ln>
                  <a:noFill/>
                </a:ln>
                <a:solidFill>
                  <a:prstClr val="black"/>
                </a:solidFill>
                <a:effectLst/>
                <a:uLnTx/>
                <a:uFillTx/>
                <a:latin typeface="Calibri" panose="020F0502020204030204"/>
                <a:ea typeface="+mn-ea"/>
                <a:cs typeface="+mn-cs"/>
              </a:rPr>
              <a:t>Pressure sensor</a:t>
            </a:r>
          </a:p>
        </p:txBody>
      </p:sp>
      <p:sp>
        <p:nvSpPr>
          <p:cNvPr id="20" name="Rectangle 19">
            <a:extLst>
              <a:ext uri="{FF2B5EF4-FFF2-40B4-BE49-F238E27FC236}">
                <a16:creationId xmlns:a16="http://schemas.microsoft.com/office/drawing/2014/main" id="{9C8F8C5C-559D-4EEB-BE39-ECA8AA809A0F}"/>
              </a:ext>
            </a:extLst>
          </p:cNvPr>
          <p:cNvSpPr/>
          <p:nvPr/>
        </p:nvSpPr>
        <p:spPr>
          <a:xfrm>
            <a:off x="8400135" y="1930184"/>
            <a:ext cx="1030676" cy="21358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788" b="0" i="0" u="none" strike="noStrike" kern="1200" cap="none" spc="0" normalizeH="0" baseline="0" noProof="0" dirty="0">
                <a:ln>
                  <a:noFill/>
                </a:ln>
                <a:solidFill>
                  <a:prstClr val="black"/>
                </a:solidFill>
                <a:effectLst/>
                <a:uLnTx/>
                <a:uFillTx/>
                <a:latin typeface="Calibri" panose="020F0502020204030204"/>
                <a:ea typeface="+mn-ea"/>
                <a:cs typeface="+mn-cs"/>
              </a:rPr>
              <a:t>Cdp/Fdp sensor</a:t>
            </a:r>
          </a:p>
        </p:txBody>
      </p:sp>
      <p:sp>
        <p:nvSpPr>
          <p:cNvPr id="2" name="TextBox 2">
            <a:extLst>
              <a:ext uri="{FF2B5EF4-FFF2-40B4-BE49-F238E27FC236}">
                <a16:creationId xmlns:a16="http://schemas.microsoft.com/office/drawing/2014/main" id="{338114F6-9809-4ED6-A906-806581AB9A0F}"/>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7048086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5059324" y="1973800"/>
            <a:ext cx="660691" cy="2914628"/>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579920" y="3293196"/>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6958112"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6175383" y="3033798"/>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694435" y="2793333"/>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617140" y="1965554"/>
            <a:ext cx="34289" cy="1994345"/>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517106" y="3793646"/>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141234" y="3439157"/>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845072" y="3860829"/>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730078" y="2936862"/>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566269" y="3395373"/>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865910" y="3761460"/>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70" name="Group 669">
            <a:extLst>
              <a:ext uri="{FF2B5EF4-FFF2-40B4-BE49-F238E27FC236}">
                <a16:creationId xmlns:a16="http://schemas.microsoft.com/office/drawing/2014/main" id="{B700C54D-E394-4C43-92E8-C42D089674DD}"/>
              </a:ext>
            </a:extLst>
          </p:cNvPr>
          <p:cNvGrpSpPr/>
          <p:nvPr/>
        </p:nvGrpSpPr>
        <p:grpSpPr>
          <a:xfrm>
            <a:off x="3953179" y="2643118"/>
            <a:ext cx="91073" cy="298104"/>
            <a:chOff x="3763140" y="1758812"/>
            <a:chExt cx="121431" cy="397472"/>
          </a:xfrm>
        </p:grpSpPr>
        <p:grpSp>
          <p:nvGrpSpPr>
            <p:cNvPr id="671" name="Groep 181">
              <a:extLst>
                <a:ext uri="{FF2B5EF4-FFF2-40B4-BE49-F238E27FC236}">
                  <a16:creationId xmlns:a16="http://schemas.microsoft.com/office/drawing/2014/main" id="{BD0EECA8-D7CE-454C-A8E4-A35E9F2F4B81}"/>
                </a:ext>
              </a:extLst>
            </p:cNvPr>
            <p:cNvGrpSpPr/>
            <p:nvPr/>
          </p:nvGrpSpPr>
          <p:grpSpPr>
            <a:xfrm flipH="1">
              <a:off x="3763140" y="1758812"/>
              <a:ext cx="121431" cy="397472"/>
              <a:chOff x="3469507" y="1134033"/>
              <a:chExt cx="216024" cy="742940"/>
            </a:xfrm>
          </p:grpSpPr>
          <p:sp>
            <p:nvSpPr>
              <p:cNvPr id="673" name="Afgeronde rechthoek 182">
                <a:extLst>
                  <a:ext uri="{FF2B5EF4-FFF2-40B4-BE49-F238E27FC236}">
                    <a16:creationId xmlns:a16="http://schemas.microsoft.com/office/drawing/2014/main" id="{B25A2CE5-63E4-4A3F-B7DF-CD8A6B14FD1A}"/>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674" name="Rechte verbindingslijn 183">
                <a:extLst>
                  <a:ext uri="{FF2B5EF4-FFF2-40B4-BE49-F238E27FC236}">
                    <a16:creationId xmlns:a16="http://schemas.microsoft.com/office/drawing/2014/main" id="{50CE7E54-DF88-474C-8518-A92A58F1D92D}"/>
                  </a:ext>
                </a:extLst>
              </p:cNvPr>
              <p:cNvCxnSpPr>
                <a:stCxn id="67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5" name="Afgeronde rechthoek 184">
                <a:extLst>
                  <a:ext uri="{FF2B5EF4-FFF2-40B4-BE49-F238E27FC236}">
                    <a16:creationId xmlns:a16="http://schemas.microsoft.com/office/drawing/2014/main" id="{7F706666-2661-4745-86A1-91D9BB3E5566}"/>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672" name="Trapezoid 671">
              <a:extLst>
                <a:ext uri="{FF2B5EF4-FFF2-40B4-BE49-F238E27FC236}">
                  <a16:creationId xmlns:a16="http://schemas.microsoft.com/office/drawing/2014/main" id="{3264E39D-DB70-42FE-88E0-7221BB8B411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716992" y="2392467"/>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10029275" y="2033317"/>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551968" y="3497973"/>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454097" y="2992215"/>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357405" y="3029114"/>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455222" y="3091025"/>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568693" y="2278911"/>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352392" y="2723601"/>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299377" y="3631030"/>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10026439" y="3358081"/>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8997670" y="2285575"/>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099406" y="2992640"/>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885816" y="2734616"/>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640631" y="2018565"/>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760438" y="3839373"/>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215690" y="3839372"/>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889643" y="2790038"/>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8003773" y="2714173"/>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7974965" y="2860336"/>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479626" y="3489611"/>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573676" y="3580960"/>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194222" y="3442771"/>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101192" y="2718353"/>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60" name="Rectangle 759">
            <a:extLst>
              <a:ext uri="{FF2B5EF4-FFF2-40B4-BE49-F238E27FC236}">
                <a16:creationId xmlns:a16="http://schemas.microsoft.com/office/drawing/2014/main" id="{AFF61B06-98F9-4051-B64B-DCC171A34462}"/>
              </a:ext>
            </a:extLst>
          </p:cNvPr>
          <p:cNvSpPr/>
          <p:nvPr/>
        </p:nvSpPr>
        <p:spPr>
          <a:xfrm rot="5400000" flipH="1">
            <a:off x="8705386" y="2053960"/>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392280" y="2314792"/>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4" name="Groep 122">
            <a:extLst>
              <a:ext uri="{FF2B5EF4-FFF2-40B4-BE49-F238E27FC236}">
                <a16:creationId xmlns:a16="http://schemas.microsoft.com/office/drawing/2014/main" id="{F8236CF5-4192-4CCF-A876-34E285B6B3CE}"/>
              </a:ext>
            </a:extLst>
          </p:cNvPr>
          <p:cNvGrpSpPr/>
          <p:nvPr/>
        </p:nvGrpSpPr>
        <p:grpSpPr>
          <a:xfrm rot="177226" flipH="1">
            <a:off x="8875693" y="2153051"/>
            <a:ext cx="75242" cy="158681"/>
            <a:chOff x="4451844" y="4365273"/>
            <a:chExt cx="563935" cy="863927"/>
          </a:xfrm>
          <a:noFill/>
        </p:grpSpPr>
        <p:sp>
          <p:nvSpPr>
            <p:cNvPr id="765" name="Ovaal 129">
              <a:extLst>
                <a:ext uri="{FF2B5EF4-FFF2-40B4-BE49-F238E27FC236}">
                  <a16:creationId xmlns:a16="http://schemas.microsoft.com/office/drawing/2014/main" id="{2781A7F6-4E4F-4BB6-B2D4-F301877B7384}"/>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66" name="Rechte verbindingslijn 130">
              <a:extLst>
                <a:ext uri="{FF2B5EF4-FFF2-40B4-BE49-F238E27FC236}">
                  <a16:creationId xmlns:a16="http://schemas.microsoft.com/office/drawing/2014/main" id="{87BFAAE3-431B-4314-A410-7F2BB5A06526}"/>
                </a:ext>
              </a:extLst>
            </p:cNvPr>
            <p:cNvCxnSpPr>
              <a:stCxn id="765"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293077" y="2308258"/>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789972" y="1967115"/>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832489" y="1101975"/>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710557" y="1644681"/>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612782" y="647934"/>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193625" y="1167131"/>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328020" y="1363024"/>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310504" y="2810779"/>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191521" y="2055066"/>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374325" y="2063075"/>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099996" y="2394172"/>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124649" y="2714173"/>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159258" y="1172621"/>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2992736" y="1459336"/>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2993001" y="1665371"/>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785023" y="2748784"/>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932782" y="2746411"/>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oep 136">
            <a:extLst>
              <a:ext uri="{FF2B5EF4-FFF2-40B4-BE49-F238E27FC236}">
                <a16:creationId xmlns:a16="http://schemas.microsoft.com/office/drawing/2014/main" id="{C9FF409E-8814-4302-8DBE-4B46AE4B7D76}"/>
              </a:ext>
            </a:extLst>
          </p:cNvPr>
          <p:cNvGrpSpPr/>
          <p:nvPr/>
        </p:nvGrpSpPr>
        <p:grpSpPr>
          <a:xfrm>
            <a:off x="1801706" y="2777201"/>
            <a:ext cx="153479" cy="147317"/>
            <a:chOff x="-3134503" y="3287459"/>
            <a:chExt cx="466335" cy="421186"/>
          </a:xfrm>
          <a:noFill/>
        </p:grpSpPr>
        <p:pic>
          <p:nvPicPr>
            <p:cNvPr id="1058" name="Picture 8" descr="C:\Users\menno\AppData\Local\Microsoft\Windows\Temporary Internet Files\Content.IE5\ARD75APO\Electric-lighting[1].png">
              <a:extLst>
                <a:ext uri="{FF2B5EF4-FFF2-40B4-BE49-F238E27FC236}">
                  <a16:creationId xmlns:a16="http://schemas.microsoft.com/office/drawing/2014/main" id="{B4952D2E-E067-4A45-A050-53EAFC0F66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59" name="Afgeronde rechthoek 146">
              <a:extLst>
                <a:ext uri="{FF2B5EF4-FFF2-40B4-BE49-F238E27FC236}">
                  <a16:creationId xmlns:a16="http://schemas.microsoft.com/office/drawing/2014/main" id="{F7FDE029-670F-4F09-84CE-F817D0D5287E}"/>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0" name="Groep 147">
            <a:extLst>
              <a:ext uri="{FF2B5EF4-FFF2-40B4-BE49-F238E27FC236}">
                <a16:creationId xmlns:a16="http://schemas.microsoft.com/office/drawing/2014/main" id="{DF2FE2DD-6F7C-42B5-9218-4153CFCFD647}"/>
              </a:ext>
            </a:extLst>
          </p:cNvPr>
          <p:cNvGrpSpPr/>
          <p:nvPr/>
        </p:nvGrpSpPr>
        <p:grpSpPr>
          <a:xfrm>
            <a:off x="1743192" y="3870076"/>
            <a:ext cx="148632" cy="136070"/>
            <a:chOff x="-3134503" y="3287459"/>
            <a:chExt cx="466335" cy="421186"/>
          </a:xfrm>
          <a:noFill/>
        </p:grpSpPr>
        <p:pic>
          <p:nvPicPr>
            <p:cNvPr id="1061" name="Picture 8" descr="C:\Users\menno\AppData\Local\Microsoft\Windows\Temporary Internet Files\Content.IE5\ARD75APO\Electric-lighting[1].png">
              <a:extLst>
                <a:ext uri="{FF2B5EF4-FFF2-40B4-BE49-F238E27FC236}">
                  <a16:creationId xmlns:a16="http://schemas.microsoft.com/office/drawing/2014/main" id="{4BE59BC0-DCAE-4E60-987D-8B262DAD6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2" name="Afgeronde rechthoek 157">
              <a:extLst>
                <a:ext uri="{FF2B5EF4-FFF2-40B4-BE49-F238E27FC236}">
                  <a16:creationId xmlns:a16="http://schemas.microsoft.com/office/drawing/2014/main" id="{15E1EB63-D2BE-4D5F-8E42-45372E7D0ABD}"/>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3" name="Groep 136">
            <a:extLst>
              <a:ext uri="{FF2B5EF4-FFF2-40B4-BE49-F238E27FC236}">
                <a16:creationId xmlns:a16="http://schemas.microsoft.com/office/drawing/2014/main" id="{50FF055F-DC5D-4C0C-8983-0CF563163B9D}"/>
              </a:ext>
            </a:extLst>
          </p:cNvPr>
          <p:cNvGrpSpPr/>
          <p:nvPr/>
        </p:nvGrpSpPr>
        <p:grpSpPr>
          <a:xfrm>
            <a:off x="1848398" y="1770101"/>
            <a:ext cx="136361" cy="145496"/>
            <a:chOff x="-3134503" y="3287459"/>
            <a:chExt cx="466335" cy="421186"/>
          </a:xfrm>
          <a:noFill/>
        </p:grpSpPr>
        <p:pic>
          <p:nvPicPr>
            <p:cNvPr id="1064" name="Picture 8" descr="C:\Users\menno\AppData\Local\Microsoft\Windows\Temporary Internet Files\Content.IE5\ARD75APO\Electric-lighting[1].png">
              <a:extLst>
                <a:ext uri="{FF2B5EF4-FFF2-40B4-BE49-F238E27FC236}">
                  <a16:creationId xmlns:a16="http://schemas.microsoft.com/office/drawing/2014/main" id="{07D78548-302E-4CCE-A54A-294E2B268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5" name="Afgeronde rechthoek 146">
              <a:extLst>
                <a:ext uri="{FF2B5EF4-FFF2-40B4-BE49-F238E27FC236}">
                  <a16:creationId xmlns:a16="http://schemas.microsoft.com/office/drawing/2014/main" id="{AAD577E2-9DA3-4FA4-86C8-6C491C680B08}"/>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6" name="Group 1065">
            <a:extLst>
              <a:ext uri="{FF2B5EF4-FFF2-40B4-BE49-F238E27FC236}">
                <a16:creationId xmlns:a16="http://schemas.microsoft.com/office/drawing/2014/main" id="{1D678727-E43B-465F-8210-7FC224BCB809}"/>
              </a:ext>
            </a:extLst>
          </p:cNvPr>
          <p:cNvGrpSpPr/>
          <p:nvPr/>
        </p:nvGrpSpPr>
        <p:grpSpPr>
          <a:xfrm>
            <a:off x="3957871" y="1797130"/>
            <a:ext cx="91073" cy="298104"/>
            <a:chOff x="3763140" y="1758812"/>
            <a:chExt cx="121431" cy="397472"/>
          </a:xfrm>
        </p:grpSpPr>
        <p:grpSp>
          <p:nvGrpSpPr>
            <p:cNvPr id="1067" name="Groep 181">
              <a:extLst>
                <a:ext uri="{FF2B5EF4-FFF2-40B4-BE49-F238E27FC236}">
                  <a16:creationId xmlns:a16="http://schemas.microsoft.com/office/drawing/2014/main" id="{E88EB97D-6E5C-4C8C-94CC-AAEEDD85BF1C}"/>
                </a:ext>
              </a:extLst>
            </p:cNvPr>
            <p:cNvGrpSpPr/>
            <p:nvPr/>
          </p:nvGrpSpPr>
          <p:grpSpPr>
            <a:xfrm flipH="1">
              <a:off x="3763140" y="1758812"/>
              <a:ext cx="121431" cy="397472"/>
              <a:chOff x="3469507" y="1134033"/>
              <a:chExt cx="216024" cy="742940"/>
            </a:xfrm>
          </p:grpSpPr>
          <p:sp>
            <p:nvSpPr>
              <p:cNvPr id="1069" name="Afgeronde rechthoek 182">
                <a:extLst>
                  <a:ext uri="{FF2B5EF4-FFF2-40B4-BE49-F238E27FC236}">
                    <a16:creationId xmlns:a16="http://schemas.microsoft.com/office/drawing/2014/main" id="{401169D9-16BB-4A5F-BA58-DD3B9A8AD082}"/>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0" name="Rechte verbindingslijn 183">
                <a:extLst>
                  <a:ext uri="{FF2B5EF4-FFF2-40B4-BE49-F238E27FC236}">
                    <a16:creationId xmlns:a16="http://schemas.microsoft.com/office/drawing/2014/main" id="{54137A63-DB7C-4474-9AD9-2A1099840CB9}"/>
                  </a:ext>
                </a:extLst>
              </p:cNvPr>
              <p:cNvCxnSpPr>
                <a:stCxn id="106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1" name="Afgeronde rechthoek 184">
                <a:extLst>
                  <a:ext uri="{FF2B5EF4-FFF2-40B4-BE49-F238E27FC236}">
                    <a16:creationId xmlns:a16="http://schemas.microsoft.com/office/drawing/2014/main" id="{022B7808-18E1-402A-9666-620CF30B35AC}"/>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68" name="Trapezoid 1067">
              <a:extLst>
                <a:ext uri="{FF2B5EF4-FFF2-40B4-BE49-F238E27FC236}">
                  <a16:creationId xmlns:a16="http://schemas.microsoft.com/office/drawing/2014/main" id="{D110EEBA-3615-4932-898F-F29659CF90E6}"/>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2" name="Group 1071">
            <a:extLst>
              <a:ext uri="{FF2B5EF4-FFF2-40B4-BE49-F238E27FC236}">
                <a16:creationId xmlns:a16="http://schemas.microsoft.com/office/drawing/2014/main" id="{C8D1E290-6C21-4EFE-9ADB-5BA3857C11DD}"/>
              </a:ext>
            </a:extLst>
          </p:cNvPr>
          <p:cNvGrpSpPr/>
          <p:nvPr/>
        </p:nvGrpSpPr>
        <p:grpSpPr>
          <a:xfrm>
            <a:off x="3960317" y="904430"/>
            <a:ext cx="91073" cy="298104"/>
            <a:chOff x="3763140" y="1758812"/>
            <a:chExt cx="121431" cy="397472"/>
          </a:xfrm>
        </p:grpSpPr>
        <p:grpSp>
          <p:nvGrpSpPr>
            <p:cNvPr id="1073" name="Groep 181">
              <a:extLst>
                <a:ext uri="{FF2B5EF4-FFF2-40B4-BE49-F238E27FC236}">
                  <a16:creationId xmlns:a16="http://schemas.microsoft.com/office/drawing/2014/main" id="{A2C93851-BA5B-4B60-B298-D0029C551439}"/>
                </a:ext>
              </a:extLst>
            </p:cNvPr>
            <p:cNvGrpSpPr/>
            <p:nvPr/>
          </p:nvGrpSpPr>
          <p:grpSpPr>
            <a:xfrm flipH="1">
              <a:off x="3763140" y="1758812"/>
              <a:ext cx="121431" cy="397472"/>
              <a:chOff x="3469507" y="1134033"/>
              <a:chExt cx="216024" cy="742940"/>
            </a:xfrm>
          </p:grpSpPr>
          <p:sp>
            <p:nvSpPr>
              <p:cNvPr id="1075" name="Afgeronde rechthoek 182">
                <a:extLst>
                  <a:ext uri="{FF2B5EF4-FFF2-40B4-BE49-F238E27FC236}">
                    <a16:creationId xmlns:a16="http://schemas.microsoft.com/office/drawing/2014/main" id="{B2B4B09C-6CC3-4B1F-9EF0-A72BF56D8186}"/>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6" name="Rechte verbindingslijn 183">
                <a:extLst>
                  <a:ext uri="{FF2B5EF4-FFF2-40B4-BE49-F238E27FC236}">
                    <a16:creationId xmlns:a16="http://schemas.microsoft.com/office/drawing/2014/main" id="{533854DC-4CA9-441F-AEBD-A2A9D2751AC3}"/>
                  </a:ext>
                </a:extLst>
              </p:cNvPr>
              <p:cNvCxnSpPr>
                <a:stCxn id="1075"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7" name="Afgeronde rechthoek 184">
                <a:extLst>
                  <a:ext uri="{FF2B5EF4-FFF2-40B4-BE49-F238E27FC236}">
                    <a16:creationId xmlns:a16="http://schemas.microsoft.com/office/drawing/2014/main" id="{5B050FFA-8621-4CAA-BC4F-3A14DDEB5DBD}"/>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74" name="Trapezoid 1073">
              <a:extLst>
                <a:ext uri="{FF2B5EF4-FFF2-40B4-BE49-F238E27FC236}">
                  <a16:creationId xmlns:a16="http://schemas.microsoft.com/office/drawing/2014/main" id="{7E5ED2A3-B4C2-403D-A754-CC893B17F87D}"/>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8" name="Groep 147">
            <a:extLst>
              <a:ext uri="{FF2B5EF4-FFF2-40B4-BE49-F238E27FC236}">
                <a16:creationId xmlns:a16="http://schemas.microsoft.com/office/drawing/2014/main" id="{2C317634-8625-4074-B98A-661120B7F5F5}"/>
              </a:ext>
            </a:extLst>
          </p:cNvPr>
          <p:cNvGrpSpPr/>
          <p:nvPr/>
        </p:nvGrpSpPr>
        <p:grpSpPr>
          <a:xfrm>
            <a:off x="5442436" y="3867815"/>
            <a:ext cx="148632" cy="136070"/>
            <a:chOff x="-3134503" y="3287459"/>
            <a:chExt cx="466335" cy="421186"/>
          </a:xfrm>
          <a:noFill/>
        </p:grpSpPr>
        <p:pic>
          <p:nvPicPr>
            <p:cNvPr id="1079" name="Picture 8" descr="C:\Users\menno\AppData\Local\Microsoft\Windows\Temporary Internet Files\Content.IE5\ARD75APO\Electric-lighting[1].png">
              <a:extLst>
                <a:ext uri="{FF2B5EF4-FFF2-40B4-BE49-F238E27FC236}">
                  <a16:creationId xmlns:a16="http://schemas.microsoft.com/office/drawing/2014/main" id="{7F8E7240-04E0-4C13-8573-D7332900A5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80" name="Afgeronde rechthoek 157">
              <a:extLst>
                <a:ext uri="{FF2B5EF4-FFF2-40B4-BE49-F238E27FC236}">
                  <a16:creationId xmlns:a16="http://schemas.microsoft.com/office/drawing/2014/main" id="{C6F6106D-28CB-4226-88DF-87AC7E2AB55B}"/>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84" name="Group 1083">
            <a:extLst>
              <a:ext uri="{FF2B5EF4-FFF2-40B4-BE49-F238E27FC236}">
                <a16:creationId xmlns:a16="http://schemas.microsoft.com/office/drawing/2014/main" id="{73745B66-6705-4702-B60C-1ABCF8F30FB2}"/>
              </a:ext>
            </a:extLst>
          </p:cNvPr>
          <p:cNvGrpSpPr/>
          <p:nvPr/>
        </p:nvGrpSpPr>
        <p:grpSpPr>
          <a:xfrm rot="5400000">
            <a:off x="7355783" y="3070690"/>
            <a:ext cx="91073" cy="298104"/>
            <a:chOff x="3763140" y="1758812"/>
            <a:chExt cx="121431" cy="397472"/>
          </a:xfrm>
        </p:grpSpPr>
        <p:grpSp>
          <p:nvGrpSpPr>
            <p:cNvPr id="1085" name="Groep 181">
              <a:extLst>
                <a:ext uri="{FF2B5EF4-FFF2-40B4-BE49-F238E27FC236}">
                  <a16:creationId xmlns:a16="http://schemas.microsoft.com/office/drawing/2014/main" id="{F6E79146-8353-497C-9CED-D47EE2A48E18}"/>
                </a:ext>
              </a:extLst>
            </p:cNvPr>
            <p:cNvGrpSpPr/>
            <p:nvPr/>
          </p:nvGrpSpPr>
          <p:grpSpPr>
            <a:xfrm flipH="1">
              <a:off x="3763140" y="1758812"/>
              <a:ext cx="121431" cy="397472"/>
              <a:chOff x="3469507" y="1134033"/>
              <a:chExt cx="216024" cy="742940"/>
            </a:xfrm>
          </p:grpSpPr>
          <p:sp>
            <p:nvSpPr>
              <p:cNvPr id="1087" name="Afgeronde rechthoek 182">
                <a:extLst>
                  <a:ext uri="{FF2B5EF4-FFF2-40B4-BE49-F238E27FC236}">
                    <a16:creationId xmlns:a16="http://schemas.microsoft.com/office/drawing/2014/main" id="{E2D96883-1D5B-4EAB-A027-7B7DA6704FB1}"/>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88" name="Rechte verbindingslijn 183">
                <a:extLst>
                  <a:ext uri="{FF2B5EF4-FFF2-40B4-BE49-F238E27FC236}">
                    <a16:creationId xmlns:a16="http://schemas.microsoft.com/office/drawing/2014/main" id="{775592B9-D94B-444B-B877-1387BEC26311}"/>
                  </a:ext>
                </a:extLst>
              </p:cNvPr>
              <p:cNvCxnSpPr>
                <a:stCxn id="1087"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9" name="Afgeronde rechthoek 184">
                <a:extLst>
                  <a:ext uri="{FF2B5EF4-FFF2-40B4-BE49-F238E27FC236}">
                    <a16:creationId xmlns:a16="http://schemas.microsoft.com/office/drawing/2014/main" id="{E089C12C-479F-475C-A6DF-34B733D539CE}"/>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86" name="Trapezoid 1085">
              <a:extLst>
                <a:ext uri="{FF2B5EF4-FFF2-40B4-BE49-F238E27FC236}">
                  <a16:creationId xmlns:a16="http://schemas.microsoft.com/office/drawing/2014/main" id="{4BE4D089-4828-4F61-A7B0-51A369301643}"/>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0" name="Group 1089">
            <a:extLst>
              <a:ext uri="{FF2B5EF4-FFF2-40B4-BE49-F238E27FC236}">
                <a16:creationId xmlns:a16="http://schemas.microsoft.com/office/drawing/2014/main" id="{58D4C840-3230-466B-8C47-A6FFC6CF3334}"/>
              </a:ext>
            </a:extLst>
          </p:cNvPr>
          <p:cNvGrpSpPr/>
          <p:nvPr/>
        </p:nvGrpSpPr>
        <p:grpSpPr>
          <a:xfrm>
            <a:off x="10120274" y="2003355"/>
            <a:ext cx="91073" cy="298104"/>
            <a:chOff x="3763140" y="1758812"/>
            <a:chExt cx="121431" cy="397472"/>
          </a:xfrm>
        </p:grpSpPr>
        <p:grpSp>
          <p:nvGrpSpPr>
            <p:cNvPr id="1091" name="Groep 181">
              <a:extLst>
                <a:ext uri="{FF2B5EF4-FFF2-40B4-BE49-F238E27FC236}">
                  <a16:creationId xmlns:a16="http://schemas.microsoft.com/office/drawing/2014/main" id="{362EB381-FF1D-4187-9C01-FDA611F0CEDF}"/>
                </a:ext>
              </a:extLst>
            </p:cNvPr>
            <p:cNvGrpSpPr/>
            <p:nvPr/>
          </p:nvGrpSpPr>
          <p:grpSpPr>
            <a:xfrm flipH="1">
              <a:off x="3763140" y="1758812"/>
              <a:ext cx="121431" cy="397472"/>
              <a:chOff x="3469507" y="1134033"/>
              <a:chExt cx="216024" cy="742940"/>
            </a:xfrm>
          </p:grpSpPr>
          <p:sp>
            <p:nvSpPr>
              <p:cNvPr id="1093" name="Afgeronde rechthoek 182">
                <a:extLst>
                  <a:ext uri="{FF2B5EF4-FFF2-40B4-BE49-F238E27FC236}">
                    <a16:creationId xmlns:a16="http://schemas.microsoft.com/office/drawing/2014/main" id="{5D9C2984-5CCF-41B9-9F2C-2DDB1954550B}"/>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94" name="Rechte verbindingslijn 183">
                <a:extLst>
                  <a:ext uri="{FF2B5EF4-FFF2-40B4-BE49-F238E27FC236}">
                    <a16:creationId xmlns:a16="http://schemas.microsoft.com/office/drawing/2014/main" id="{15A56D0B-36F7-46DB-866D-2FB33504191B}"/>
                  </a:ext>
                </a:extLst>
              </p:cNvPr>
              <p:cNvCxnSpPr>
                <a:stCxn id="109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95" name="Afgeronde rechthoek 184">
                <a:extLst>
                  <a:ext uri="{FF2B5EF4-FFF2-40B4-BE49-F238E27FC236}">
                    <a16:creationId xmlns:a16="http://schemas.microsoft.com/office/drawing/2014/main" id="{F366DB01-4995-4544-A1CD-3D27BEECFEBB}"/>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2" name="Trapezoid 1091">
              <a:extLst>
                <a:ext uri="{FF2B5EF4-FFF2-40B4-BE49-F238E27FC236}">
                  <a16:creationId xmlns:a16="http://schemas.microsoft.com/office/drawing/2014/main" id="{6D217573-05F3-43AA-9C6A-D563845C924E}"/>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6" name="Group 1095">
            <a:extLst>
              <a:ext uri="{FF2B5EF4-FFF2-40B4-BE49-F238E27FC236}">
                <a16:creationId xmlns:a16="http://schemas.microsoft.com/office/drawing/2014/main" id="{F21669D5-A5DC-4FA4-A10F-C9F0E92555F0}"/>
              </a:ext>
            </a:extLst>
          </p:cNvPr>
          <p:cNvGrpSpPr/>
          <p:nvPr/>
        </p:nvGrpSpPr>
        <p:grpSpPr>
          <a:xfrm>
            <a:off x="10118131" y="3335930"/>
            <a:ext cx="91073" cy="298104"/>
            <a:chOff x="3763140" y="1758812"/>
            <a:chExt cx="121431" cy="397472"/>
          </a:xfrm>
        </p:grpSpPr>
        <p:grpSp>
          <p:nvGrpSpPr>
            <p:cNvPr id="1097" name="Groep 181">
              <a:extLst>
                <a:ext uri="{FF2B5EF4-FFF2-40B4-BE49-F238E27FC236}">
                  <a16:creationId xmlns:a16="http://schemas.microsoft.com/office/drawing/2014/main" id="{9739AE2B-ED31-4675-9ADF-5F7535299E46}"/>
                </a:ext>
              </a:extLst>
            </p:cNvPr>
            <p:cNvGrpSpPr/>
            <p:nvPr/>
          </p:nvGrpSpPr>
          <p:grpSpPr>
            <a:xfrm flipH="1">
              <a:off x="3763140" y="1758812"/>
              <a:ext cx="121431" cy="397472"/>
              <a:chOff x="3469507" y="1134033"/>
              <a:chExt cx="216024" cy="742940"/>
            </a:xfrm>
          </p:grpSpPr>
          <p:sp>
            <p:nvSpPr>
              <p:cNvPr id="1099" name="Afgeronde rechthoek 182">
                <a:extLst>
                  <a:ext uri="{FF2B5EF4-FFF2-40B4-BE49-F238E27FC236}">
                    <a16:creationId xmlns:a16="http://schemas.microsoft.com/office/drawing/2014/main" id="{E9DCD4FC-A9F7-4C2A-B47B-C55301D1B598}"/>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100" name="Rechte verbindingslijn 183">
                <a:extLst>
                  <a:ext uri="{FF2B5EF4-FFF2-40B4-BE49-F238E27FC236}">
                    <a16:creationId xmlns:a16="http://schemas.microsoft.com/office/drawing/2014/main" id="{4930E64A-BD08-42E0-BEA2-616B61BE91EC}"/>
                  </a:ext>
                </a:extLst>
              </p:cNvPr>
              <p:cNvCxnSpPr>
                <a:stCxn id="109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01" name="Afgeronde rechthoek 184">
                <a:extLst>
                  <a:ext uri="{FF2B5EF4-FFF2-40B4-BE49-F238E27FC236}">
                    <a16:creationId xmlns:a16="http://schemas.microsoft.com/office/drawing/2014/main" id="{330360A2-BDB5-423D-B955-7192D05D8721}"/>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8" name="Trapezoid 1097">
              <a:extLst>
                <a:ext uri="{FF2B5EF4-FFF2-40B4-BE49-F238E27FC236}">
                  <a16:creationId xmlns:a16="http://schemas.microsoft.com/office/drawing/2014/main" id="{6314AC03-4900-4EF5-BF7A-A15A8AF814F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oep 122">
            <a:extLst>
              <a:ext uri="{FF2B5EF4-FFF2-40B4-BE49-F238E27FC236}">
                <a16:creationId xmlns:a16="http://schemas.microsoft.com/office/drawing/2014/main" id="{804312E9-E534-4404-8044-BFE6BD8266BA}"/>
              </a:ext>
            </a:extLst>
          </p:cNvPr>
          <p:cNvGrpSpPr/>
          <p:nvPr/>
        </p:nvGrpSpPr>
        <p:grpSpPr>
          <a:xfrm flipH="1">
            <a:off x="6531805" y="2583883"/>
            <a:ext cx="75242" cy="158681"/>
            <a:chOff x="4451844" y="4365273"/>
            <a:chExt cx="563935" cy="863927"/>
          </a:xfrm>
          <a:noFill/>
        </p:grpSpPr>
        <p:sp>
          <p:nvSpPr>
            <p:cNvPr id="1103" name="Ovaal 129">
              <a:extLst>
                <a:ext uri="{FF2B5EF4-FFF2-40B4-BE49-F238E27FC236}">
                  <a16:creationId xmlns:a16="http://schemas.microsoft.com/office/drawing/2014/main" id="{98C2DC70-9B56-4BA9-AD89-17E79DE0E7E9}"/>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04" name="Rechte verbindingslijn 130">
              <a:extLst>
                <a:ext uri="{FF2B5EF4-FFF2-40B4-BE49-F238E27FC236}">
                  <a16:creationId xmlns:a16="http://schemas.microsoft.com/office/drawing/2014/main" id="{B6FA9ABB-57CB-4055-8C12-C6DC2EE3E9A6}"/>
                </a:ext>
              </a:extLst>
            </p:cNvPr>
            <p:cNvCxnSpPr>
              <a:stCxn id="1103"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86CF763C-272D-4EE4-A4A4-02C4B17C7860}"/>
              </a:ext>
            </a:extLst>
          </p:cNvPr>
          <p:cNvSpPr/>
          <p:nvPr/>
        </p:nvSpPr>
        <p:spPr>
          <a:xfrm>
            <a:off x="1524002" y="857252"/>
            <a:ext cx="2935155" cy="3207143"/>
          </a:xfrm>
          <a:prstGeom prst="rect">
            <a:avLst/>
          </a:prstGeom>
          <a:solidFill>
            <a:schemeClr val="bg1">
              <a:lumMod val="9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plane&#10;&#10;Description automatically generated">
            <a:extLst>
              <a:ext uri="{FF2B5EF4-FFF2-40B4-BE49-F238E27FC236}">
                <a16:creationId xmlns:a16="http://schemas.microsoft.com/office/drawing/2014/main" id="{AD2CCF61-3F2B-45B3-8748-CD86327491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03226" y="4260396"/>
            <a:ext cx="1082173" cy="721268"/>
          </a:xfrm>
          <a:prstGeom prst="rect">
            <a:avLst/>
          </a:prstGeom>
        </p:spPr>
      </p:pic>
      <p:pic>
        <p:nvPicPr>
          <p:cNvPr id="9" name="Graphic 8" descr="Add">
            <a:extLst>
              <a:ext uri="{FF2B5EF4-FFF2-40B4-BE49-F238E27FC236}">
                <a16:creationId xmlns:a16="http://schemas.microsoft.com/office/drawing/2014/main" id="{CBA69241-DF72-41A3-A87D-7A86A96FB1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24187" y="4377671"/>
            <a:ext cx="459039" cy="459039"/>
          </a:xfrm>
          <a:prstGeom prst="rect">
            <a:avLst/>
          </a:prstGeom>
        </p:spPr>
      </p:pic>
      <p:sp>
        <p:nvSpPr>
          <p:cNvPr id="10" name="TextBox 9">
            <a:extLst>
              <a:ext uri="{FF2B5EF4-FFF2-40B4-BE49-F238E27FC236}">
                <a16:creationId xmlns:a16="http://schemas.microsoft.com/office/drawing/2014/main" id="{CFF812BB-AFCA-4D01-BB66-5F88B627B742}"/>
              </a:ext>
            </a:extLst>
          </p:cNvPr>
          <p:cNvSpPr txBox="1"/>
          <p:nvPr/>
        </p:nvSpPr>
        <p:spPr>
          <a:xfrm>
            <a:off x="4793392" y="4064733"/>
            <a:ext cx="549056"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NL"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D2DA2D2-9445-4B08-872F-564715B1A412}"/>
              </a:ext>
            </a:extLst>
          </p:cNvPr>
          <p:cNvSpPr/>
          <p:nvPr/>
        </p:nvSpPr>
        <p:spPr>
          <a:xfrm>
            <a:off x="5516752" y="4182865"/>
            <a:ext cx="5446812" cy="2062103"/>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Factory base load measurment</a:t>
            </a:r>
          </a:p>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Leak</a:t>
            </a: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rate per main line</a:t>
            </a:r>
          </a:p>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Predictive</a:t>
            </a: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maintenance measurement when using </a:t>
            </a:r>
          </a:p>
          <a:p>
            <a:pPr marL="720725" marR="0" lvl="2" indent="-277813"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Delta </a:t>
            </a:r>
            <a:r>
              <a:rPr kumimoji="0" lang="nl-NL" sz="1600" b="0" i="0" u="none" strike="noStrike" kern="1200" cap="none" spc="0" normalizeH="0" baseline="0" noProof="0" dirty="0" err="1">
                <a:ln>
                  <a:noFill/>
                </a:ln>
                <a:solidFill>
                  <a:srgbClr val="7F7F7F"/>
                </a:solidFill>
                <a:effectLst/>
                <a:uLnTx/>
                <a:uFillTx/>
                <a:latin typeface="Calibri" panose="020F0502020204030204"/>
                <a:ea typeface="+mn-ea"/>
                <a:cs typeface="+mn-cs"/>
              </a:rPr>
              <a:t>Pressure</a:t>
            </a: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 over filteration set up</a:t>
            </a:r>
          </a:p>
          <a:p>
            <a:pPr marL="742950" marR="0" lvl="1" indent="-300038"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err="1">
                <a:ln>
                  <a:noFill/>
                </a:ln>
                <a:solidFill>
                  <a:srgbClr val="7F7F7F"/>
                </a:solidFill>
                <a:effectLst/>
                <a:uLnTx/>
                <a:uFillTx/>
                <a:latin typeface="Calibri" panose="020F0502020204030204"/>
                <a:ea typeface="+mn-ea"/>
                <a:cs typeface="+mn-cs"/>
              </a:rPr>
              <a:t>Cdp</a:t>
            </a: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/Fdp </a:t>
            </a:r>
            <a:r>
              <a:rPr kumimoji="0" lang="nl-NL" sz="1600" b="0" i="0" u="none" strike="noStrike" kern="1200" cap="none" spc="0" normalizeH="0" baseline="0" noProof="0" dirty="0" err="1">
                <a:ln>
                  <a:noFill/>
                </a:ln>
                <a:solidFill>
                  <a:srgbClr val="7F7F7F"/>
                </a:solidFill>
                <a:effectLst/>
                <a:uLnTx/>
                <a:uFillTx/>
                <a:latin typeface="Calibri" panose="020F0502020204030204"/>
                <a:ea typeface="+mn-ea"/>
                <a:cs typeface="+mn-cs"/>
              </a:rPr>
              <a:t>together</a:t>
            </a: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 with Flow</a:t>
            </a:r>
          </a:p>
          <a:p>
            <a:pPr marL="342900" marR="0" lvl="0" indent="-342900"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Is dryer malfunctioning due to</a:t>
            </a:r>
          </a:p>
          <a:p>
            <a:pPr marL="720725" marR="0" lvl="2" indent="-277813"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Drying capacity</a:t>
            </a:r>
          </a:p>
          <a:p>
            <a:pPr marL="720725" marR="0" lvl="1" indent="-277813" algn="l" defTabSz="457200" rtl="0" eaLnBrk="1" fontAlgn="auto" latinLnBrk="0" hangingPunct="1">
              <a:lnSpc>
                <a:spcPct val="100000"/>
              </a:lnSpc>
              <a:spcBef>
                <a:spcPts val="0"/>
              </a:spcBef>
              <a:spcAft>
                <a:spcPts val="0"/>
              </a:spcAft>
              <a:buClr>
                <a:srgbClr val="8DC63F"/>
              </a:buClr>
              <a:buSzTx/>
              <a:buFont typeface="Arial" panose="020B0604020202020204" pitchFamily="34" charset="0"/>
              <a:buChar char="•"/>
              <a:tabLst/>
              <a:defRPr/>
            </a:pPr>
            <a:r>
              <a:rPr kumimoji="0" lang="nl-NL" sz="1600" b="0" i="0" u="none" strike="noStrike" kern="1200" cap="none" spc="0" normalizeH="0" baseline="0" noProof="0" dirty="0" err="1">
                <a:ln>
                  <a:noFill/>
                </a:ln>
                <a:solidFill>
                  <a:srgbClr val="7F7F7F"/>
                </a:solidFill>
                <a:effectLst/>
                <a:uLnTx/>
                <a:uFillTx/>
                <a:latin typeface="Calibri" panose="020F0502020204030204"/>
                <a:ea typeface="+mn-ea"/>
                <a:cs typeface="+mn-cs"/>
              </a:rPr>
              <a:t>Internal</a:t>
            </a: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 / external </a:t>
            </a:r>
            <a:r>
              <a:rPr kumimoji="0" lang="nl-NL" sz="1600" b="0" i="0" u="none" strike="noStrike" kern="1200" cap="none" spc="0" normalizeH="0" baseline="0" noProof="0" dirty="0" err="1">
                <a:ln>
                  <a:noFill/>
                </a:ln>
                <a:solidFill>
                  <a:srgbClr val="7F7F7F"/>
                </a:solidFill>
                <a:effectLst/>
                <a:uLnTx/>
                <a:uFillTx/>
                <a:latin typeface="Calibri" panose="020F0502020204030204"/>
                <a:ea typeface="+mn-ea"/>
                <a:cs typeface="+mn-cs"/>
              </a:rPr>
              <a:t>broken</a:t>
            </a:r>
            <a:r>
              <a:rPr kumimoji="0" lang="nl-NL" sz="1600" b="0" i="0" u="none" strike="noStrike" kern="1200" cap="none" spc="0" normalizeH="0" baseline="0" noProof="0" dirty="0">
                <a:ln>
                  <a:noFill/>
                </a:ln>
                <a:solidFill>
                  <a:srgbClr val="7F7F7F"/>
                </a:solidFill>
                <a:effectLst/>
                <a:uLnTx/>
                <a:uFillTx/>
                <a:latin typeface="Calibri" panose="020F0502020204030204"/>
                <a:ea typeface="+mn-ea"/>
                <a:cs typeface="+mn-cs"/>
              </a:rPr>
              <a:t> drains</a:t>
            </a:r>
          </a:p>
        </p:txBody>
      </p:sp>
      <p:pic>
        <p:nvPicPr>
          <p:cNvPr id="17" name="Picture 16">
            <a:extLst>
              <a:ext uri="{FF2B5EF4-FFF2-40B4-BE49-F238E27FC236}">
                <a16:creationId xmlns:a16="http://schemas.microsoft.com/office/drawing/2014/main" id="{2AE1564C-E1EB-4233-9426-F38F855615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55185" y="5161666"/>
            <a:ext cx="900236" cy="728763"/>
          </a:xfrm>
          <a:prstGeom prst="rect">
            <a:avLst/>
          </a:prstGeom>
        </p:spPr>
      </p:pic>
      <p:pic>
        <p:nvPicPr>
          <p:cNvPr id="18" name="Picture 17" descr="A picture containing small, sitting, table, silver&#10;&#10;Description automatically generated">
            <a:extLst>
              <a:ext uri="{FF2B5EF4-FFF2-40B4-BE49-F238E27FC236}">
                <a16:creationId xmlns:a16="http://schemas.microsoft.com/office/drawing/2014/main" id="{EF360DD1-5BA8-4D9A-B4E5-37C3B71BF82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55185" y="4258313"/>
            <a:ext cx="900236" cy="838346"/>
          </a:xfrm>
          <a:prstGeom prst="rect">
            <a:avLst/>
          </a:prstGeom>
        </p:spPr>
      </p:pic>
      <p:pic>
        <p:nvPicPr>
          <p:cNvPr id="2" name="Picture 1">
            <a:extLst>
              <a:ext uri="{FF2B5EF4-FFF2-40B4-BE49-F238E27FC236}">
                <a16:creationId xmlns:a16="http://schemas.microsoft.com/office/drawing/2014/main" id="{E517CBF2-6A14-47F2-8A33-AE489798E82B}"/>
              </a:ext>
            </a:extLst>
          </p:cNvPr>
          <p:cNvPicPr>
            <a:picLocks noChangeAspect="1"/>
          </p:cNvPicPr>
          <p:nvPr/>
        </p:nvPicPr>
        <p:blipFill rotWithShape="1">
          <a:blip r:embed="rId12"/>
          <a:srcRect l="309" t="-6425" r="69474" b="6425"/>
          <a:stretch/>
        </p:blipFill>
        <p:spPr>
          <a:xfrm>
            <a:off x="5616658" y="2251173"/>
            <a:ext cx="796781" cy="1795805"/>
          </a:xfrm>
          <a:prstGeom prst="rect">
            <a:avLst/>
          </a:prstGeom>
        </p:spPr>
      </p:pic>
      <p:sp>
        <p:nvSpPr>
          <p:cNvPr id="4" name="Rectangle 3">
            <a:extLst>
              <a:ext uri="{FF2B5EF4-FFF2-40B4-BE49-F238E27FC236}">
                <a16:creationId xmlns:a16="http://schemas.microsoft.com/office/drawing/2014/main" id="{56B38B82-85DC-49EE-9268-04489F446ABC}"/>
              </a:ext>
            </a:extLst>
          </p:cNvPr>
          <p:cNvSpPr/>
          <p:nvPr/>
        </p:nvSpPr>
        <p:spPr>
          <a:xfrm rot="16200000" flipV="1">
            <a:off x="6988992" y="3167579"/>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A6A1938C-CE79-4A17-9802-37936CDC7FD4}"/>
              </a:ext>
            </a:extLst>
          </p:cNvPr>
          <p:cNvGrpSpPr/>
          <p:nvPr/>
        </p:nvGrpSpPr>
        <p:grpSpPr>
          <a:xfrm>
            <a:off x="5667445" y="3389416"/>
            <a:ext cx="250369" cy="197198"/>
            <a:chOff x="5890929" y="2736439"/>
            <a:chExt cx="685226" cy="413765"/>
          </a:xfrm>
        </p:grpSpPr>
        <p:sp>
          <p:nvSpPr>
            <p:cNvPr id="11" name="Rectangle: Rounded Corners 10">
              <a:extLst>
                <a:ext uri="{FF2B5EF4-FFF2-40B4-BE49-F238E27FC236}">
                  <a16:creationId xmlns:a16="http://schemas.microsoft.com/office/drawing/2014/main" id="{86D68413-68DE-4B9A-B786-ACB633314A25}"/>
                </a:ext>
              </a:extLst>
            </p:cNvPr>
            <p:cNvSpPr/>
            <p:nvPr/>
          </p:nvSpPr>
          <p:spPr>
            <a:xfrm>
              <a:off x="5890929" y="2736439"/>
              <a:ext cx="685226" cy="413765"/>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5946355" y="2768098"/>
              <a:ext cx="93949" cy="9146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388546" y="2778275"/>
              <a:ext cx="93949" cy="91466"/>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088650" y="2878786"/>
              <a:ext cx="233706" cy="151809"/>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sp>
        <p:nvSpPr>
          <p:cNvPr id="5" name="TextBox 2">
            <a:extLst>
              <a:ext uri="{FF2B5EF4-FFF2-40B4-BE49-F238E27FC236}">
                <a16:creationId xmlns:a16="http://schemas.microsoft.com/office/drawing/2014/main" id="{C5C07C8C-5EE1-4DF3-A451-EA6387EA88F9}"/>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633424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1" name="Connector: Elbow 310">
            <a:extLst>
              <a:ext uri="{FF2B5EF4-FFF2-40B4-BE49-F238E27FC236}">
                <a16:creationId xmlns:a16="http://schemas.microsoft.com/office/drawing/2014/main" id="{09FFAD18-BB4E-40F7-8C2B-032578A18492}"/>
              </a:ext>
            </a:extLst>
          </p:cNvPr>
          <p:cNvCxnSpPr>
            <a:cxnSpLocks/>
            <a:stCxn id="1098" idx="1"/>
          </p:cNvCxnSpPr>
          <p:nvPr/>
        </p:nvCxnSpPr>
        <p:spPr>
          <a:xfrm rot="16200000" flipV="1">
            <a:off x="8508595" y="3289548"/>
            <a:ext cx="811119" cy="2605276"/>
          </a:xfrm>
          <a:prstGeom prst="bentConnector2">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613" name="Connector: Elbow 612">
            <a:extLst>
              <a:ext uri="{FF2B5EF4-FFF2-40B4-BE49-F238E27FC236}">
                <a16:creationId xmlns:a16="http://schemas.microsoft.com/office/drawing/2014/main" id="{9640A35B-A5ED-4CFA-9949-E23C51559ABA}"/>
              </a:ext>
            </a:extLst>
          </p:cNvPr>
          <p:cNvCxnSpPr>
            <a:cxnSpLocks/>
            <a:stCxn id="669" idx="0"/>
            <a:endCxn id="827" idx="2"/>
          </p:cNvCxnSpPr>
          <p:nvPr/>
        </p:nvCxnSpPr>
        <p:spPr>
          <a:xfrm rot="5400000" flipH="1" flipV="1">
            <a:off x="4823140" y="3351340"/>
            <a:ext cx="1224174" cy="2899496"/>
          </a:xfrm>
          <a:prstGeom prst="bentConnector3">
            <a:avLst>
              <a:gd name="adj1" fmla="val 23834"/>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2B25395D-408A-4B74-BEB1-F550623A3421}"/>
              </a:ext>
            </a:extLst>
          </p:cNvPr>
          <p:cNvSpPr/>
          <p:nvPr/>
        </p:nvSpPr>
        <p:spPr>
          <a:xfrm>
            <a:off x="9633046" y="4944911"/>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 name="Rectangle 614">
            <a:extLst>
              <a:ext uri="{FF2B5EF4-FFF2-40B4-BE49-F238E27FC236}">
                <a16:creationId xmlns:a16="http://schemas.microsoft.com/office/drawing/2014/main" id="{FC72B522-B2A1-4E1B-BFC4-0A75F6072307}"/>
              </a:ext>
            </a:extLst>
          </p:cNvPr>
          <p:cNvSpPr/>
          <p:nvPr/>
        </p:nvSpPr>
        <p:spPr>
          <a:xfrm flipH="1">
            <a:off x="7011238" y="5445361"/>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16" name="Group 615">
            <a:extLst>
              <a:ext uri="{FF2B5EF4-FFF2-40B4-BE49-F238E27FC236}">
                <a16:creationId xmlns:a16="http://schemas.microsoft.com/office/drawing/2014/main" id="{D3D8B9EC-E47E-4657-B223-E6B00F5F8813}"/>
              </a:ext>
            </a:extLst>
          </p:cNvPr>
          <p:cNvGrpSpPr/>
          <p:nvPr/>
        </p:nvGrpSpPr>
        <p:grpSpPr>
          <a:xfrm rot="10800000">
            <a:off x="6081265" y="5208497"/>
            <a:ext cx="203395" cy="208631"/>
            <a:chOff x="5205080" y="5697124"/>
            <a:chExt cx="281270" cy="286554"/>
          </a:xfrm>
          <a:solidFill>
            <a:schemeClr val="bg1"/>
          </a:solidFill>
        </p:grpSpPr>
        <p:sp>
          <p:nvSpPr>
            <p:cNvPr id="617" name="Freeform: Shape 616">
              <a:extLst>
                <a:ext uri="{FF2B5EF4-FFF2-40B4-BE49-F238E27FC236}">
                  <a16:creationId xmlns:a16="http://schemas.microsoft.com/office/drawing/2014/main" id="{FAB6903C-7CB3-42A2-B69D-0BA62633F00D}"/>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solidFill>
              <a:schemeClr val="bg2"/>
            </a:solid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18" name="Group 617">
              <a:extLst>
                <a:ext uri="{FF2B5EF4-FFF2-40B4-BE49-F238E27FC236}">
                  <a16:creationId xmlns:a16="http://schemas.microsoft.com/office/drawing/2014/main" id="{22A1A336-99AC-4D52-B6BC-F0A7F3D3F306}"/>
                </a:ext>
              </a:extLst>
            </p:cNvPr>
            <p:cNvGrpSpPr/>
            <p:nvPr/>
          </p:nvGrpSpPr>
          <p:grpSpPr>
            <a:xfrm rot="5400000">
              <a:off x="5394963" y="5742792"/>
              <a:ext cx="137055" cy="45719"/>
              <a:chOff x="1631684" y="7457925"/>
              <a:chExt cx="137055" cy="45719"/>
            </a:xfrm>
            <a:grpFill/>
          </p:grpSpPr>
          <p:sp>
            <p:nvSpPr>
              <p:cNvPr id="622" name="Rectangle 621">
                <a:extLst>
                  <a:ext uri="{FF2B5EF4-FFF2-40B4-BE49-F238E27FC236}">
                    <a16:creationId xmlns:a16="http://schemas.microsoft.com/office/drawing/2014/main" id="{03009786-9D7D-4AAD-B55A-A3D489AD105C}"/>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3" name="Straight Connector 622">
                <a:extLst>
                  <a:ext uri="{FF2B5EF4-FFF2-40B4-BE49-F238E27FC236}">
                    <a16:creationId xmlns:a16="http://schemas.microsoft.com/office/drawing/2014/main" id="{14F04BFA-13CC-4570-BA97-DD03D11AF9B5}"/>
                  </a:ext>
                </a:extLst>
              </p:cNvPr>
              <p:cNvCxnSpPr>
                <a:stCxn id="622" idx="1"/>
                <a:endCxn id="622"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19" name="Group 618">
              <a:extLst>
                <a:ext uri="{FF2B5EF4-FFF2-40B4-BE49-F238E27FC236}">
                  <a16:creationId xmlns:a16="http://schemas.microsoft.com/office/drawing/2014/main" id="{F3768704-0155-4967-A03C-15A3E7F5B77F}"/>
                </a:ext>
              </a:extLst>
            </p:cNvPr>
            <p:cNvGrpSpPr/>
            <p:nvPr/>
          </p:nvGrpSpPr>
          <p:grpSpPr>
            <a:xfrm>
              <a:off x="5205080" y="5937959"/>
              <a:ext cx="137055" cy="45719"/>
              <a:chOff x="1631684" y="7457925"/>
              <a:chExt cx="137055" cy="45719"/>
            </a:xfrm>
            <a:grpFill/>
          </p:grpSpPr>
          <p:sp>
            <p:nvSpPr>
              <p:cNvPr id="620" name="Rectangle 619">
                <a:extLst>
                  <a:ext uri="{FF2B5EF4-FFF2-40B4-BE49-F238E27FC236}">
                    <a16:creationId xmlns:a16="http://schemas.microsoft.com/office/drawing/2014/main" id="{606E7730-0EDA-4CA3-A605-B2D7AEA30F2A}"/>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21" name="Straight Connector 620">
                <a:extLst>
                  <a:ext uri="{FF2B5EF4-FFF2-40B4-BE49-F238E27FC236}">
                    <a16:creationId xmlns:a16="http://schemas.microsoft.com/office/drawing/2014/main" id="{CC87E3E5-C344-434C-B14B-1049E67CAACB}"/>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sp>
        <p:nvSpPr>
          <p:cNvPr id="624" name="Rectangle 623">
            <a:extLst>
              <a:ext uri="{FF2B5EF4-FFF2-40B4-BE49-F238E27FC236}">
                <a16:creationId xmlns:a16="http://schemas.microsoft.com/office/drawing/2014/main" id="{179F38DF-5AD8-499A-A3E8-084AECD1DC63}"/>
              </a:ext>
            </a:extLst>
          </p:cNvPr>
          <p:cNvSpPr/>
          <p:nvPr/>
        </p:nvSpPr>
        <p:spPr>
          <a:xfrm rot="5400000">
            <a:off x="5674601" y="4975665"/>
            <a:ext cx="34289" cy="78259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25" name="Picture 624">
            <a:extLst>
              <a:ext uri="{FF2B5EF4-FFF2-40B4-BE49-F238E27FC236}">
                <a16:creationId xmlns:a16="http://schemas.microsoft.com/office/drawing/2014/main" id="{995ECBF6-1DD4-4EF0-9ECD-F3969CAC8EFF}"/>
              </a:ext>
            </a:extLst>
          </p:cNvPr>
          <p:cNvPicPr>
            <a:picLocks noChangeAspect="1"/>
          </p:cNvPicPr>
          <p:nvPr/>
        </p:nvPicPr>
        <p:blipFill rotWithShape="1">
          <a:blip r:embed="rId3"/>
          <a:srcRect r="6236"/>
          <a:stretch/>
        </p:blipFill>
        <p:spPr>
          <a:xfrm>
            <a:off x="1747561" y="4445049"/>
            <a:ext cx="1945973" cy="1513833"/>
          </a:xfrm>
          <a:prstGeom prst="rect">
            <a:avLst/>
          </a:prstGeom>
        </p:spPr>
      </p:pic>
      <p:sp>
        <p:nvSpPr>
          <p:cNvPr id="626" name="Rectangle 625">
            <a:extLst>
              <a:ext uri="{FF2B5EF4-FFF2-40B4-BE49-F238E27FC236}">
                <a16:creationId xmlns:a16="http://schemas.microsoft.com/office/drawing/2014/main" id="{D87891E3-C098-47C1-9C9E-6E523EF81164}"/>
              </a:ext>
            </a:extLst>
          </p:cNvPr>
          <p:cNvSpPr/>
          <p:nvPr/>
        </p:nvSpPr>
        <p:spPr>
          <a:xfrm rot="16200000">
            <a:off x="4337611" y="3949926"/>
            <a:ext cx="34289" cy="1329033"/>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7" name="Rectangle 626">
            <a:extLst>
              <a:ext uri="{FF2B5EF4-FFF2-40B4-BE49-F238E27FC236}">
                <a16:creationId xmlns:a16="http://schemas.microsoft.com/office/drawing/2014/main" id="{955E90BA-0DC6-4D10-BC9B-45411A773D17}"/>
              </a:ext>
            </a:extLst>
          </p:cNvPr>
          <p:cNvSpPr/>
          <p:nvPr/>
        </p:nvSpPr>
        <p:spPr>
          <a:xfrm flipH="1">
            <a:off x="3570232" y="5445361"/>
            <a:ext cx="3446606" cy="270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8" name="Rectangle: Rounded Corners 627">
            <a:extLst>
              <a:ext uri="{FF2B5EF4-FFF2-40B4-BE49-F238E27FC236}">
                <a16:creationId xmlns:a16="http://schemas.microsoft.com/office/drawing/2014/main" id="{7C7D0F96-152A-4447-84C6-05C9DB7C40F7}"/>
              </a:ext>
            </a:extLst>
          </p:cNvPr>
          <p:cNvSpPr/>
          <p:nvPr/>
        </p:nvSpPr>
        <p:spPr>
          <a:xfrm rot="16200000">
            <a:off x="6194359" y="5090872"/>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9" name="Rectangle: Rounded Corners 628">
            <a:extLst>
              <a:ext uri="{FF2B5EF4-FFF2-40B4-BE49-F238E27FC236}">
                <a16:creationId xmlns:a16="http://schemas.microsoft.com/office/drawing/2014/main" id="{B8568842-62EF-438C-8265-5CB2DC3EB0F4}"/>
              </a:ext>
            </a:extLst>
          </p:cNvPr>
          <p:cNvSpPr/>
          <p:nvPr/>
        </p:nvSpPr>
        <p:spPr>
          <a:xfrm>
            <a:off x="6319389" y="3914570"/>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0" name="Rectangle: Rounded Corners 629">
            <a:extLst>
              <a:ext uri="{FF2B5EF4-FFF2-40B4-BE49-F238E27FC236}">
                <a16:creationId xmlns:a16="http://schemas.microsoft.com/office/drawing/2014/main" id="{8FBA4796-BAC1-4F0E-85D3-61152CD01CA1}"/>
              </a:ext>
            </a:extLst>
          </p:cNvPr>
          <p:cNvSpPr/>
          <p:nvPr/>
        </p:nvSpPr>
        <p:spPr>
          <a:xfrm rot="16200000">
            <a:off x="6188644" y="3968315"/>
            <a:ext cx="77533" cy="183960"/>
          </a:xfrm>
          <a:prstGeom prst="roundRect">
            <a:avLst/>
          </a:prstGeom>
          <a:solidFill>
            <a:schemeClr val="tx1">
              <a:lumMod val="50000"/>
              <a:lumOff val="50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1" name="Rectangle: Rounded Corners 630">
            <a:extLst>
              <a:ext uri="{FF2B5EF4-FFF2-40B4-BE49-F238E27FC236}">
                <a16:creationId xmlns:a16="http://schemas.microsoft.com/office/drawing/2014/main" id="{102016EF-9A09-4877-81D1-C7E994E843CA}"/>
              </a:ext>
            </a:extLst>
          </p:cNvPr>
          <p:cNvSpPr/>
          <p:nvPr/>
        </p:nvSpPr>
        <p:spPr>
          <a:xfrm>
            <a:off x="6460606" y="5512544"/>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2" name="Rectangle: Rounded Corners 631">
            <a:extLst>
              <a:ext uri="{FF2B5EF4-FFF2-40B4-BE49-F238E27FC236}">
                <a16:creationId xmlns:a16="http://schemas.microsoft.com/office/drawing/2014/main" id="{CAA9E42B-CBBD-4333-8401-CB3F0C201B53}"/>
              </a:ext>
            </a:extLst>
          </p:cNvPr>
          <p:cNvSpPr/>
          <p:nvPr/>
        </p:nvSpPr>
        <p:spPr>
          <a:xfrm>
            <a:off x="5756982" y="3914569"/>
            <a:ext cx="404122" cy="1590830"/>
          </a:xfrm>
          <a:prstGeom prst="roundRect">
            <a:avLst/>
          </a:prstGeom>
          <a:solidFill>
            <a:srgbClr val="92D050"/>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3" name="Rectangle: Rounded Corners 632">
            <a:extLst>
              <a:ext uri="{FF2B5EF4-FFF2-40B4-BE49-F238E27FC236}">
                <a16:creationId xmlns:a16="http://schemas.microsoft.com/office/drawing/2014/main" id="{BC46DBC9-761C-44E4-B360-0F897317EBFF}"/>
              </a:ext>
            </a:extLst>
          </p:cNvPr>
          <p:cNvSpPr/>
          <p:nvPr/>
        </p:nvSpPr>
        <p:spPr>
          <a:xfrm>
            <a:off x="5898198" y="5512544"/>
            <a:ext cx="121688" cy="68026"/>
          </a:xfrm>
          <a:prstGeom prst="roundRect">
            <a:avLst/>
          </a:prstGeom>
          <a:solidFill>
            <a:schemeClr val="tx1">
              <a:lumMod val="85000"/>
              <a:lumOff val="1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4" name="Group 633">
            <a:extLst>
              <a:ext uri="{FF2B5EF4-FFF2-40B4-BE49-F238E27FC236}">
                <a16:creationId xmlns:a16="http://schemas.microsoft.com/office/drawing/2014/main" id="{71BD4CBD-1EC6-42D1-B0B8-F76AAF897202}"/>
              </a:ext>
            </a:extLst>
          </p:cNvPr>
          <p:cNvGrpSpPr/>
          <p:nvPr/>
        </p:nvGrpSpPr>
        <p:grpSpPr>
          <a:xfrm>
            <a:off x="6187780" y="3802005"/>
            <a:ext cx="203395" cy="208631"/>
            <a:chOff x="5205080" y="5697124"/>
            <a:chExt cx="281270" cy="286554"/>
          </a:xfrm>
          <a:solidFill>
            <a:schemeClr val="bg1"/>
          </a:solidFill>
        </p:grpSpPr>
        <p:sp>
          <p:nvSpPr>
            <p:cNvPr id="635" name="Freeform: Shape 634">
              <a:extLst>
                <a:ext uri="{FF2B5EF4-FFF2-40B4-BE49-F238E27FC236}">
                  <a16:creationId xmlns:a16="http://schemas.microsoft.com/office/drawing/2014/main" id="{6977514F-A8AD-4FBE-9D87-9A0DE668F7F1}"/>
                </a:ext>
              </a:extLst>
            </p:cNvPr>
            <p:cNvSpPr/>
            <p:nvPr/>
          </p:nvSpPr>
          <p:spPr>
            <a:xfrm rot="7155159" flipV="1">
              <a:off x="5224119"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grpFill/>
            <a:ln w="53975" cmpd="dbl">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6" name="Group 635">
              <a:extLst>
                <a:ext uri="{FF2B5EF4-FFF2-40B4-BE49-F238E27FC236}">
                  <a16:creationId xmlns:a16="http://schemas.microsoft.com/office/drawing/2014/main" id="{FB33B844-760E-4653-85CB-CE3B2AA88821}"/>
                </a:ext>
              </a:extLst>
            </p:cNvPr>
            <p:cNvGrpSpPr/>
            <p:nvPr/>
          </p:nvGrpSpPr>
          <p:grpSpPr>
            <a:xfrm rot="5400000">
              <a:off x="5394963" y="5742792"/>
              <a:ext cx="137055" cy="45719"/>
              <a:chOff x="1631684" y="7457925"/>
              <a:chExt cx="137055" cy="45719"/>
            </a:xfrm>
            <a:grpFill/>
          </p:grpSpPr>
          <p:sp>
            <p:nvSpPr>
              <p:cNvPr id="640" name="Rectangle 639">
                <a:extLst>
                  <a:ext uri="{FF2B5EF4-FFF2-40B4-BE49-F238E27FC236}">
                    <a16:creationId xmlns:a16="http://schemas.microsoft.com/office/drawing/2014/main" id="{633AD257-552E-459D-825D-4DF7CCEA72C5}"/>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1" name="Straight Connector 640">
                <a:extLst>
                  <a:ext uri="{FF2B5EF4-FFF2-40B4-BE49-F238E27FC236}">
                    <a16:creationId xmlns:a16="http://schemas.microsoft.com/office/drawing/2014/main" id="{F0CAC1AF-289D-4F57-B64E-9B0E1D794C5B}"/>
                  </a:ext>
                </a:extLst>
              </p:cNvPr>
              <p:cNvCxnSpPr>
                <a:stCxn id="640" idx="1"/>
                <a:endCxn id="640" idx="3"/>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637" name="Group 636">
              <a:extLst>
                <a:ext uri="{FF2B5EF4-FFF2-40B4-BE49-F238E27FC236}">
                  <a16:creationId xmlns:a16="http://schemas.microsoft.com/office/drawing/2014/main" id="{D911EA0D-8B4A-4745-880E-C01678234784}"/>
                </a:ext>
              </a:extLst>
            </p:cNvPr>
            <p:cNvGrpSpPr/>
            <p:nvPr/>
          </p:nvGrpSpPr>
          <p:grpSpPr>
            <a:xfrm>
              <a:off x="5205080" y="5937959"/>
              <a:ext cx="137055" cy="45719"/>
              <a:chOff x="1631684" y="7457925"/>
              <a:chExt cx="137055" cy="45719"/>
            </a:xfrm>
            <a:grpFill/>
          </p:grpSpPr>
          <p:sp>
            <p:nvSpPr>
              <p:cNvPr id="638" name="Rectangle 637">
                <a:extLst>
                  <a:ext uri="{FF2B5EF4-FFF2-40B4-BE49-F238E27FC236}">
                    <a16:creationId xmlns:a16="http://schemas.microsoft.com/office/drawing/2014/main" id="{4609140F-3216-4951-BE19-2028F6AD6B11}"/>
                  </a:ext>
                </a:extLst>
              </p:cNvPr>
              <p:cNvSpPr/>
              <p:nvPr/>
            </p:nvSpPr>
            <p:spPr>
              <a:xfrm rot="10800000">
                <a:off x="1631684" y="7457925"/>
                <a:ext cx="137055" cy="45719"/>
              </a:xfrm>
              <a:prstGeom prst="rect">
                <a:avLst/>
              </a:prstGeom>
              <a:grp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9" name="Straight Connector 638">
                <a:extLst>
                  <a:ext uri="{FF2B5EF4-FFF2-40B4-BE49-F238E27FC236}">
                    <a16:creationId xmlns:a16="http://schemas.microsoft.com/office/drawing/2014/main" id="{92AB3E01-B6A4-49C4-8422-D59C62E9CF1D}"/>
                  </a:ext>
                </a:extLst>
              </p:cNvPr>
              <p:cNvCxnSpPr>
                <a:cxnSpLocks/>
              </p:cNvCxnSpPr>
              <p:nvPr/>
            </p:nvCxnSpPr>
            <p:spPr>
              <a:xfrm rot="10800000">
                <a:off x="1631684" y="7480784"/>
                <a:ext cx="137055" cy="0"/>
              </a:xfrm>
              <a:prstGeom prst="line">
                <a:avLst/>
              </a:prstGeom>
              <a:grpFill/>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42" name="Group 641">
            <a:extLst>
              <a:ext uri="{FF2B5EF4-FFF2-40B4-BE49-F238E27FC236}">
                <a16:creationId xmlns:a16="http://schemas.microsoft.com/office/drawing/2014/main" id="{A5C2A4CC-0145-4570-A4FD-2E5D43B66297}"/>
              </a:ext>
            </a:extLst>
          </p:cNvPr>
          <p:cNvGrpSpPr/>
          <p:nvPr/>
        </p:nvGrpSpPr>
        <p:grpSpPr>
          <a:xfrm rot="16200000">
            <a:off x="5110144" y="5224697"/>
            <a:ext cx="196212" cy="197600"/>
            <a:chOff x="5205080" y="5697124"/>
            <a:chExt cx="281270" cy="286554"/>
          </a:xfrm>
        </p:grpSpPr>
        <p:sp>
          <p:nvSpPr>
            <p:cNvPr id="643" name="Freeform: Shape 642">
              <a:extLst>
                <a:ext uri="{FF2B5EF4-FFF2-40B4-BE49-F238E27FC236}">
                  <a16:creationId xmlns:a16="http://schemas.microsoft.com/office/drawing/2014/main" id="{21A2E382-BA15-41BC-AEEE-CB1C456B5F7A}"/>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44" name="Group 643">
              <a:extLst>
                <a:ext uri="{FF2B5EF4-FFF2-40B4-BE49-F238E27FC236}">
                  <a16:creationId xmlns:a16="http://schemas.microsoft.com/office/drawing/2014/main" id="{4C9F2297-8738-4F24-B02B-5223830DB0E3}"/>
                </a:ext>
              </a:extLst>
            </p:cNvPr>
            <p:cNvGrpSpPr/>
            <p:nvPr/>
          </p:nvGrpSpPr>
          <p:grpSpPr>
            <a:xfrm rot="5400000">
              <a:off x="5394963" y="5742792"/>
              <a:ext cx="137055" cy="45719"/>
              <a:chOff x="1631684" y="7457925"/>
              <a:chExt cx="137055" cy="45719"/>
            </a:xfrm>
          </p:grpSpPr>
          <p:sp>
            <p:nvSpPr>
              <p:cNvPr id="648" name="Rectangle 647">
                <a:extLst>
                  <a:ext uri="{FF2B5EF4-FFF2-40B4-BE49-F238E27FC236}">
                    <a16:creationId xmlns:a16="http://schemas.microsoft.com/office/drawing/2014/main" id="{B4FFCDF0-3208-480E-A04D-997D684BBA3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9" name="Straight Connector 648">
                <a:extLst>
                  <a:ext uri="{FF2B5EF4-FFF2-40B4-BE49-F238E27FC236}">
                    <a16:creationId xmlns:a16="http://schemas.microsoft.com/office/drawing/2014/main" id="{A111BB0C-4F6F-4590-B23B-8519E8EC0A6B}"/>
                  </a:ext>
                </a:extLst>
              </p:cNvPr>
              <p:cNvCxnSpPr>
                <a:stCxn id="648" idx="1"/>
                <a:endCxn id="648"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45" name="Group 644">
              <a:extLst>
                <a:ext uri="{FF2B5EF4-FFF2-40B4-BE49-F238E27FC236}">
                  <a16:creationId xmlns:a16="http://schemas.microsoft.com/office/drawing/2014/main" id="{1E1B1AB6-EBB8-47D9-9343-BBED8A24C727}"/>
                </a:ext>
              </a:extLst>
            </p:cNvPr>
            <p:cNvGrpSpPr/>
            <p:nvPr/>
          </p:nvGrpSpPr>
          <p:grpSpPr>
            <a:xfrm>
              <a:off x="5205080" y="5937959"/>
              <a:ext cx="137055" cy="45719"/>
              <a:chOff x="1631684" y="7457925"/>
              <a:chExt cx="137055" cy="45719"/>
            </a:xfrm>
          </p:grpSpPr>
          <p:sp>
            <p:nvSpPr>
              <p:cNvPr id="646" name="Rectangle 645">
                <a:extLst>
                  <a:ext uri="{FF2B5EF4-FFF2-40B4-BE49-F238E27FC236}">
                    <a16:creationId xmlns:a16="http://schemas.microsoft.com/office/drawing/2014/main" id="{FDB2AD07-60E2-4920-9C8B-1692F85171B2}"/>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47" name="Straight Connector 646">
                <a:extLst>
                  <a:ext uri="{FF2B5EF4-FFF2-40B4-BE49-F238E27FC236}">
                    <a16:creationId xmlns:a16="http://schemas.microsoft.com/office/drawing/2014/main" id="{BA39BD4E-8939-44B4-B550-CE887B21216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50" name="Group 649">
            <a:extLst>
              <a:ext uri="{FF2B5EF4-FFF2-40B4-BE49-F238E27FC236}">
                <a16:creationId xmlns:a16="http://schemas.microsoft.com/office/drawing/2014/main" id="{C23F89FA-E87E-49E6-A2FE-1D79F4850FF1}"/>
              </a:ext>
            </a:extLst>
          </p:cNvPr>
          <p:cNvGrpSpPr/>
          <p:nvPr/>
        </p:nvGrpSpPr>
        <p:grpSpPr>
          <a:xfrm rot="5400000">
            <a:off x="5004202" y="4578142"/>
            <a:ext cx="196212" cy="197600"/>
            <a:chOff x="5205080" y="5697124"/>
            <a:chExt cx="281270" cy="286554"/>
          </a:xfrm>
        </p:grpSpPr>
        <p:sp>
          <p:nvSpPr>
            <p:cNvPr id="651" name="Freeform: Shape 650">
              <a:extLst>
                <a:ext uri="{FF2B5EF4-FFF2-40B4-BE49-F238E27FC236}">
                  <a16:creationId xmlns:a16="http://schemas.microsoft.com/office/drawing/2014/main" id="{0EF60DBC-29DD-459D-A1BC-3F5DA719984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2" name="Group 651">
              <a:extLst>
                <a:ext uri="{FF2B5EF4-FFF2-40B4-BE49-F238E27FC236}">
                  <a16:creationId xmlns:a16="http://schemas.microsoft.com/office/drawing/2014/main" id="{4DBEF217-03F4-4455-B50F-FC921D859D8C}"/>
                </a:ext>
              </a:extLst>
            </p:cNvPr>
            <p:cNvGrpSpPr/>
            <p:nvPr/>
          </p:nvGrpSpPr>
          <p:grpSpPr>
            <a:xfrm rot="5400000">
              <a:off x="5394963" y="5742792"/>
              <a:ext cx="137055" cy="45719"/>
              <a:chOff x="1631684" y="7457925"/>
              <a:chExt cx="137055" cy="45719"/>
            </a:xfrm>
          </p:grpSpPr>
          <p:sp>
            <p:nvSpPr>
              <p:cNvPr id="656" name="Rectangle 655">
                <a:extLst>
                  <a:ext uri="{FF2B5EF4-FFF2-40B4-BE49-F238E27FC236}">
                    <a16:creationId xmlns:a16="http://schemas.microsoft.com/office/drawing/2014/main" id="{4D6B8BB6-7953-40C1-A08E-A3840954364D}"/>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7" name="Straight Connector 656">
                <a:extLst>
                  <a:ext uri="{FF2B5EF4-FFF2-40B4-BE49-F238E27FC236}">
                    <a16:creationId xmlns:a16="http://schemas.microsoft.com/office/drawing/2014/main" id="{37C86038-846A-4B13-9D7D-8CDD26846ED9}"/>
                  </a:ext>
                </a:extLst>
              </p:cNvPr>
              <p:cNvCxnSpPr>
                <a:stCxn id="656" idx="1"/>
                <a:endCxn id="656"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53" name="Group 652">
              <a:extLst>
                <a:ext uri="{FF2B5EF4-FFF2-40B4-BE49-F238E27FC236}">
                  <a16:creationId xmlns:a16="http://schemas.microsoft.com/office/drawing/2014/main" id="{0FED662D-2198-4DDE-B1DE-E4356CD55045}"/>
                </a:ext>
              </a:extLst>
            </p:cNvPr>
            <p:cNvGrpSpPr/>
            <p:nvPr/>
          </p:nvGrpSpPr>
          <p:grpSpPr>
            <a:xfrm>
              <a:off x="5205080" y="5937959"/>
              <a:ext cx="137055" cy="45719"/>
              <a:chOff x="1631684" y="7457925"/>
              <a:chExt cx="137055" cy="45719"/>
            </a:xfrm>
          </p:grpSpPr>
          <p:sp>
            <p:nvSpPr>
              <p:cNvPr id="654" name="Rectangle 653">
                <a:extLst>
                  <a:ext uri="{FF2B5EF4-FFF2-40B4-BE49-F238E27FC236}">
                    <a16:creationId xmlns:a16="http://schemas.microsoft.com/office/drawing/2014/main" id="{6B9A3D47-8A7D-4B85-B8D8-48BA24EC83F4}"/>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55" name="Straight Connector 654">
                <a:extLst>
                  <a:ext uri="{FF2B5EF4-FFF2-40B4-BE49-F238E27FC236}">
                    <a16:creationId xmlns:a16="http://schemas.microsoft.com/office/drawing/2014/main" id="{95496444-5C4B-4E40-AFA1-EFC0317429C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58" name="Rectangle 657">
            <a:extLst>
              <a:ext uri="{FF2B5EF4-FFF2-40B4-BE49-F238E27FC236}">
                <a16:creationId xmlns:a16="http://schemas.microsoft.com/office/drawing/2014/main" id="{B6026BD7-395A-4931-890C-F631D93EDCB6}"/>
              </a:ext>
            </a:extLst>
          </p:cNvPr>
          <p:cNvSpPr/>
          <p:nvPr/>
        </p:nvSpPr>
        <p:spPr>
          <a:xfrm rot="10800000" flipH="1">
            <a:off x="5128139" y="4775049"/>
            <a:ext cx="34289" cy="44657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59" name="Group 658">
            <a:extLst>
              <a:ext uri="{FF2B5EF4-FFF2-40B4-BE49-F238E27FC236}">
                <a16:creationId xmlns:a16="http://schemas.microsoft.com/office/drawing/2014/main" id="{2AE7034A-AB79-4FB3-8914-851F2AE27FBC}"/>
              </a:ext>
            </a:extLst>
          </p:cNvPr>
          <p:cNvGrpSpPr/>
          <p:nvPr/>
        </p:nvGrpSpPr>
        <p:grpSpPr>
          <a:xfrm>
            <a:off x="3783204" y="4588578"/>
            <a:ext cx="66730" cy="247287"/>
            <a:chOff x="5846884" y="2086080"/>
            <a:chExt cx="167053" cy="568490"/>
          </a:xfrm>
        </p:grpSpPr>
        <p:sp>
          <p:nvSpPr>
            <p:cNvPr id="660" name="Trapezoid 659">
              <a:extLst>
                <a:ext uri="{FF2B5EF4-FFF2-40B4-BE49-F238E27FC236}">
                  <a16:creationId xmlns:a16="http://schemas.microsoft.com/office/drawing/2014/main" id="{02C07348-31DE-4C2C-8ED0-9517DED37813}"/>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61" name="Group 660">
              <a:extLst>
                <a:ext uri="{FF2B5EF4-FFF2-40B4-BE49-F238E27FC236}">
                  <a16:creationId xmlns:a16="http://schemas.microsoft.com/office/drawing/2014/main" id="{FFC0B824-F952-441C-87CE-05FBE5576A3D}"/>
                </a:ext>
              </a:extLst>
            </p:cNvPr>
            <p:cNvGrpSpPr/>
            <p:nvPr/>
          </p:nvGrpSpPr>
          <p:grpSpPr>
            <a:xfrm>
              <a:off x="5917223" y="2487084"/>
              <a:ext cx="96714" cy="167486"/>
              <a:chOff x="6255726" y="3106686"/>
              <a:chExt cx="96714" cy="167486"/>
            </a:xfrm>
            <a:solidFill>
              <a:schemeClr val="bg2"/>
            </a:solidFill>
          </p:grpSpPr>
          <p:sp>
            <p:nvSpPr>
              <p:cNvPr id="663" name="L-Shape 662">
                <a:extLst>
                  <a:ext uri="{FF2B5EF4-FFF2-40B4-BE49-F238E27FC236}">
                    <a16:creationId xmlns:a16="http://schemas.microsoft.com/office/drawing/2014/main" id="{3524F0AF-9F4F-4D21-AC03-C9AA6BA123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4" name="Rectangle 663">
                <a:extLst>
                  <a:ext uri="{FF2B5EF4-FFF2-40B4-BE49-F238E27FC236}">
                    <a16:creationId xmlns:a16="http://schemas.microsoft.com/office/drawing/2014/main" id="{DF4086E3-30DD-4FEA-B1C7-17B4561CA8BE}"/>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5" name="Rectangle 664">
                <a:extLst>
                  <a:ext uri="{FF2B5EF4-FFF2-40B4-BE49-F238E27FC236}">
                    <a16:creationId xmlns:a16="http://schemas.microsoft.com/office/drawing/2014/main" id="{7164CD60-6194-48C5-816B-640DBCFCA73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2" name="Rectangle 661">
              <a:extLst>
                <a:ext uri="{FF2B5EF4-FFF2-40B4-BE49-F238E27FC236}">
                  <a16:creationId xmlns:a16="http://schemas.microsoft.com/office/drawing/2014/main" id="{CAAB3A50-001D-4551-99B8-31B08E4CB9B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666" name="Connector: Elbow 665">
            <a:extLst>
              <a:ext uri="{FF2B5EF4-FFF2-40B4-BE49-F238E27FC236}">
                <a16:creationId xmlns:a16="http://schemas.microsoft.com/office/drawing/2014/main" id="{7104D9D4-E31F-4B8B-A8C1-4990813B9D91}"/>
              </a:ext>
            </a:extLst>
          </p:cNvPr>
          <p:cNvCxnSpPr>
            <a:cxnSpLocks/>
            <a:stCxn id="669" idx="0"/>
            <a:endCxn id="665" idx="2"/>
          </p:cNvCxnSpPr>
          <p:nvPr/>
        </p:nvCxnSpPr>
        <p:spPr>
          <a:xfrm rot="16200000" flipV="1">
            <a:off x="3619394" y="5047088"/>
            <a:ext cx="577310" cy="154862"/>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667" name="Group 666">
            <a:extLst>
              <a:ext uri="{FF2B5EF4-FFF2-40B4-BE49-F238E27FC236}">
                <a16:creationId xmlns:a16="http://schemas.microsoft.com/office/drawing/2014/main" id="{6EB19028-B848-4CF4-8C6F-D0A2E35D7832}"/>
              </a:ext>
            </a:extLst>
          </p:cNvPr>
          <p:cNvGrpSpPr/>
          <p:nvPr/>
        </p:nvGrpSpPr>
        <p:grpSpPr>
          <a:xfrm>
            <a:off x="3919035" y="5413175"/>
            <a:ext cx="127091" cy="249501"/>
            <a:chOff x="3590411" y="4036420"/>
            <a:chExt cx="169454" cy="332668"/>
          </a:xfrm>
        </p:grpSpPr>
        <p:sp>
          <p:nvSpPr>
            <p:cNvPr id="668" name="Rectangle: Rounded Corners 667">
              <a:extLst>
                <a:ext uri="{FF2B5EF4-FFF2-40B4-BE49-F238E27FC236}">
                  <a16:creationId xmlns:a16="http://schemas.microsoft.com/office/drawing/2014/main" id="{E347DEFF-CA1B-4721-8069-383635159653}"/>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9" name="Rectangle: Rounded Corners 668">
              <a:extLst>
                <a:ext uri="{FF2B5EF4-FFF2-40B4-BE49-F238E27FC236}">
                  <a16:creationId xmlns:a16="http://schemas.microsoft.com/office/drawing/2014/main" id="{7B45147C-5AAA-44F5-8CEE-67A16B384DDE}"/>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70" name="Group 669">
            <a:extLst>
              <a:ext uri="{FF2B5EF4-FFF2-40B4-BE49-F238E27FC236}">
                <a16:creationId xmlns:a16="http://schemas.microsoft.com/office/drawing/2014/main" id="{B700C54D-E394-4C43-92E8-C42D089674DD}"/>
              </a:ext>
            </a:extLst>
          </p:cNvPr>
          <p:cNvGrpSpPr/>
          <p:nvPr/>
        </p:nvGrpSpPr>
        <p:grpSpPr>
          <a:xfrm>
            <a:off x="4006304" y="4294833"/>
            <a:ext cx="91073" cy="298104"/>
            <a:chOff x="3763140" y="1758812"/>
            <a:chExt cx="121431" cy="397472"/>
          </a:xfrm>
        </p:grpSpPr>
        <p:grpSp>
          <p:nvGrpSpPr>
            <p:cNvPr id="671" name="Groep 181">
              <a:extLst>
                <a:ext uri="{FF2B5EF4-FFF2-40B4-BE49-F238E27FC236}">
                  <a16:creationId xmlns:a16="http://schemas.microsoft.com/office/drawing/2014/main" id="{BD0EECA8-D7CE-454C-A8E4-A35E9F2F4B81}"/>
                </a:ext>
              </a:extLst>
            </p:cNvPr>
            <p:cNvGrpSpPr/>
            <p:nvPr/>
          </p:nvGrpSpPr>
          <p:grpSpPr>
            <a:xfrm flipH="1">
              <a:off x="3763140" y="1758812"/>
              <a:ext cx="121431" cy="397472"/>
              <a:chOff x="3469507" y="1134033"/>
              <a:chExt cx="216024" cy="742940"/>
            </a:xfrm>
          </p:grpSpPr>
          <p:sp>
            <p:nvSpPr>
              <p:cNvPr id="673" name="Afgeronde rechthoek 182">
                <a:extLst>
                  <a:ext uri="{FF2B5EF4-FFF2-40B4-BE49-F238E27FC236}">
                    <a16:creationId xmlns:a16="http://schemas.microsoft.com/office/drawing/2014/main" id="{B25A2CE5-63E4-4A3F-B7DF-CD8A6B14FD1A}"/>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674" name="Rechte verbindingslijn 183">
                <a:extLst>
                  <a:ext uri="{FF2B5EF4-FFF2-40B4-BE49-F238E27FC236}">
                    <a16:creationId xmlns:a16="http://schemas.microsoft.com/office/drawing/2014/main" id="{50CE7E54-DF88-474C-8518-A92A58F1D92D}"/>
                  </a:ext>
                </a:extLst>
              </p:cNvPr>
              <p:cNvCxnSpPr>
                <a:stCxn id="67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5" name="Afgeronde rechthoek 184">
                <a:extLst>
                  <a:ext uri="{FF2B5EF4-FFF2-40B4-BE49-F238E27FC236}">
                    <a16:creationId xmlns:a16="http://schemas.microsoft.com/office/drawing/2014/main" id="{7F706666-2661-4745-86A1-91D9BB3E5566}"/>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672" name="Trapezoid 671">
              <a:extLst>
                <a:ext uri="{FF2B5EF4-FFF2-40B4-BE49-F238E27FC236}">
                  <a16:creationId xmlns:a16="http://schemas.microsoft.com/office/drawing/2014/main" id="{3264E39D-DB70-42FE-88E0-7221BB8B411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76" name="Rectangle 675">
            <a:extLst>
              <a:ext uri="{FF2B5EF4-FFF2-40B4-BE49-F238E27FC236}">
                <a16:creationId xmlns:a16="http://schemas.microsoft.com/office/drawing/2014/main" id="{7FA56B85-C0D6-4E11-A400-B28DCA288FDB}"/>
              </a:ext>
            </a:extLst>
          </p:cNvPr>
          <p:cNvSpPr/>
          <p:nvPr/>
        </p:nvSpPr>
        <p:spPr>
          <a:xfrm rot="16200000" flipH="1">
            <a:off x="6754985" y="3480699"/>
            <a:ext cx="34289" cy="74692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7" name="Rectangle 676">
            <a:extLst>
              <a:ext uri="{FF2B5EF4-FFF2-40B4-BE49-F238E27FC236}">
                <a16:creationId xmlns:a16="http://schemas.microsoft.com/office/drawing/2014/main" id="{5D55D433-CBA4-4E67-93F2-7313EED6F5BE}"/>
              </a:ext>
            </a:extLst>
          </p:cNvPr>
          <p:cNvSpPr/>
          <p:nvPr/>
        </p:nvSpPr>
        <p:spPr>
          <a:xfrm rot="16200000" flipH="1">
            <a:off x="10082401" y="3685032"/>
            <a:ext cx="34292" cy="5811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8" name="Group 677">
            <a:extLst>
              <a:ext uri="{FF2B5EF4-FFF2-40B4-BE49-F238E27FC236}">
                <a16:creationId xmlns:a16="http://schemas.microsoft.com/office/drawing/2014/main" id="{7EFC657B-6CD6-40E8-9D99-EF6C3074944B}"/>
              </a:ext>
            </a:extLst>
          </p:cNvPr>
          <p:cNvGrpSpPr/>
          <p:nvPr/>
        </p:nvGrpSpPr>
        <p:grpSpPr>
          <a:xfrm rot="10800000" flipH="1">
            <a:off x="9605093" y="5149688"/>
            <a:ext cx="188689" cy="197600"/>
            <a:chOff x="5205080" y="5697124"/>
            <a:chExt cx="281270" cy="286554"/>
          </a:xfrm>
        </p:grpSpPr>
        <p:sp>
          <p:nvSpPr>
            <p:cNvPr id="679" name="Freeform: Shape 678">
              <a:extLst>
                <a:ext uri="{FF2B5EF4-FFF2-40B4-BE49-F238E27FC236}">
                  <a16:creationId xmlns:a16="http://schemas.microsoft.com/office/drawing/2014/main" id="{66516CFB-E7A0-4A37-BBF7-39CE3591E5A1}"/>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0" name="Group 679">
              <a:extLst>
                <a:ext uri="{FF2B5EF4-FFF2-40B4-BE49-F238E27FC236}">
                  <a16:creationId xmlns:a16="http://schemas.microsoft.com/office/drawing/2014/main" id="{2557AEC5-6D4D-4616-97F8-90C73489F935}"/>
                </a:ext>
              </a:extLst>
            </p:cNvPr>
            <p:cNvGrpSpPr/>
            <p:nvPr/>
          </p:nvGrpSpPr>
          <p:grpSpPr>
            <a:xfrm rot="5400000">
              <a:off x="5394963" y="5742792"/>
              <a:ext cx="137055" cy="45719"/>
              <a:chOff x="1631684" y="7457925"/>
              <a:chExt cx="137055" cy="45719"/>
            </a:xfrm>
          </p:grpSpPr>
          <p:sp>
            <p:nvSpPr>
              <p:cNvPr id="684" name="Rectangle 683">
                <a:extLst>
                  <a:ext uri="{FF2B5EF4-FFF2-40B4-BE49-F238E27FC236}">
                    <a16:creationId xmlns:a16="http://schemas.microsoft.com/office/drawing/2014/main" id="{2F100F0C-9EF0-4F47-B73B-66D5A72EF43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5" name="Straight Connector 684">
                <a:extLst>
                  <a:ext uri="{FF2B5EF4-FFF2-40B4-BE49-F238E27FC236}">
                    <a16:creationId xmlns:a16="http://schemas.microsoft.com/office/drawing/2014/main" id="{FB686687-F747-451E-A688-DDD6FC6FCCC4}"/>
                  </a:ext>
                </a:extLst>
              </p:cNvPr>
              <p:cNvCxnSpPr>
                <a:cxnSpLocks/>
                <a:stCxn id="684" idx="1"/>
                <a:endCxn id="684"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1" name="Group 680">
              <a:extLst>
                <a:ext uri="{FF2B5EF4-FFF2-40B4-BE49-F238E27FC236}">
                  <a16:creationId xmlns:a16="http://schemas.microsoft.com/office/drawing/2014/main" id="{4A6CAC5A-7ACF-45A1-88FD-7A1523E9E7C7}"/>
                </a:ext>
              </a:extLst>
            </p:cNvPr>
            <p:cNvGrpSpPr/>
            <p:nvPr/>
          </p:nvGrpSpPr>
          <p:grpSpPr>
            <a:xfrm>
              <a:off x="5205080" y="5937959"/>
              <a:ext cx="137055" cy="45719"/>
              <a:chOff x="1631684" y="7457925"/>
              <a:chExt cx="137055" cy="45719"/>
            </a:xfrm>
          </p:grpSpPr>
          <p:sp>
            <p:nvSpPr>
              <p:cNvPr id="682" name="Rectangle 681">
                <a:extLst>
                  <a:ext uri="{FF2B5EF4-FFF2-40B4-BE49-F238E27FC236}">
                    <a16:creationId xmlns:a16="http://schemas.microsoft.com/office/drawing/2014/main" id="{34CBF242-3F9D-4450-BDAC-023A3C04C5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3" name="Straight Connector 682">
                <a:extLst>
                  <a:ext uri="{FF2B5EF4-FFF2-40B4-BE49-F238E27FC236}">
                    <a16:creationId xmlns:a16="http://schemas.microsoft.com/office/drawing/2014/main" id="{DCFA16D2-E5F5-47E2-AD9D-2424D91BFE5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6" name="Group 685">
            <a:extLst>
              <a:ext uri="{FF2B5EF4-FFF2-40B4-BE49-F238E27FC236}">
                <a16:creationId xmlns:a16="http://schemas.microsoft.com/office/drawing/2014/main" id="{A4EC8F10-6B71-48EB-BDB6-20C5A929D1FA}"/>
              </a:ext>
            </a:extLst>
          </p:cNvPr>
          <p:cNvGrpSpPr/>
          <p:nvPr/>
        </p:nvGrpSpPr>
        <p:grpSpPr>
          <a:xfrm rot="5400000" flipH="1">
            <a:off x="9507223" y="4643930"/>
            <a:ext cx="188689" cy="197600"/>
            <a:chOff x="4661611" y="4928418"/>
            <a:chExt cx="281270" cy="286554"/>
          </a:xfrm>
        </p:grpSpPr>
        <p:sp>
          <p:nvSpPr>
            <p:cNvPr id="687" name="Freeform: Shape 686">
              <a:extLst>
                <a:ext uri="{FF2B5EF4-FFF2-40B4-BE49-F238E27FC236}">
                  <a16:creationId xmlns:a16="http://schemas.microsoft.com/office/drawing/2014/main" id="{0BE3D85E-9C63-43F8-A946-690668C567A1}"/>
                </a:ext>
              </a:extLst>
            </p:cNvPr>
            <p:cNvSpPr/>
            <p:nvPr/>
          </p:nvSpPr>
          <p:spPr>
            <a:xfrm rot="7155159" flipV="1">
              <a:off x="4685831" y="5016139"/>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88" name="Group 687">
              <a:extLst>
                <a:ext uri="{FF2B5EF4-FFF2-40B4-BE49-F238E27FC236}">
                  <a16:creationId xmlns:a16="http://schemas.microsoft.com/office/drawing/2014/main" id="{E424AF0D-5223-40E3-96EF-7E8130097746}"/>
                </a:ext>
              </a:extLst>
            </p:cNvPr>
            <p:cNvGrpSpPr/>
            <p:nvPr/>
          </p:nvGrpSpPr>
          <p:grpSpPr>
            <a:xfrm rot="5400000">
              <a:off x="4851494" y="4974086"/>
              <a:ext cx="137055" cy="45719"/>
              <a:chOff x="1631684" y="7457925"/>
              <a:chExt cx="137055" cy="45719"/>
            </a:xfrm>
          </p:grpSpPr>
          <p:sp>
            <p:nvSpPr>
              <p:cNvPr id="692" name="Rectangle 691">
                <a:extLst>
                  <a:ext uri="{FF2B5EF4-FFF2-40B4-BE49-F238E27FC236}">
                    <a16:creationId xmlns:a16="http://schemas.microsoft.com/office/drawing/2014/main" id="{FD7730B6-F422-42F1-9CE9-FDB0DD573CF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3" name="Straight Connector 692">
                <a:extLst>
                  <a:ext uri="{FF2B5EF4-FFF2-40B4-BE49-F238E27FC236}">
                    <a16:creationId xmlns:a16="http://schemas.microsoft.com/office/drawing/2014/main" id="{61F3492E-2FD2-497A-821F-B55E9E5300D7}"/>
                  </a:ext>
                </a:extLst>
              </p:cNvPr>
              <p:cNvCxnSpPr>
                <a:cxnSpLocks/>
                <a:stCxn id="692" idx="1"/>
                <a:endCxn id="69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89" name="Group 688">
              <a:extLst>
                <a:ext uri="{FF2B5EF4-FFF2-40B4-BE49-F238E27FC236}">
                  <a16:creationId xmlns:a16="http://schemas.microsoft.com/office/drawing/2014/main" id="{14D0E031-36C9-4B1D-B1C4-2B7D50B97E27}"/>
                </a:ext>
              </a:extLst>
            </p:cNvPr>
            <p:cNvGrpSpPr/>
            <p:nvPr/>
          </p:nvGrpSpPr>
          <p:grpSpPr>
            <a:xfrm>
              <a:off x="4661611" y="5169253"/>
              <a:ext cx="137055" cy="45719"/>
              <a:chOff x="1631684" y="7457925"/>
              <a:chExt cx="137055" cy="45719"/>
            </a:xfrm>
          </p:grpSpPr>
          <p:sp>
            <p:nvSpPr>
              <p:cNvPr id="690" name="Rectangle 689">
                <a:extLst>
                  <a:ext uri="{FF2B5EF4-FFF2-40B4-BE49-F238E27FC236}">
                    <a16:creationId xmlns:a16="http://schemas.microsoft.com/office/drawing/2014/main" id="{D730B83E-7883-405A-8FD2-502092921BE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1" name="Straight Connector 690">
                <a:extLst>
                  <a:ext uri="{FF2B5EF4-FFF2-40B4-BE49-F238E27FC236}">
                    <a16:creationId xmlns:a16="http://schemas.microsoft.com/office/drawing/2014/main" id="{E7565920-95B9-47FE-A548-39DE5556D00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694" name="Rectangle 693">
            <a:extLst>
              <a:ext uri="{FF2B5EF4-FFF2-40B4-BE49-F238E27FC236}">
                <a16:creationId xmlns:a16="http://schemas.microsoft.com/office/drawing/2014/main" id="{FB5D5177-0FEE-42F4-8AC1-4533B87A2AB0}"/>
              </a:ext>
            </a:extLst>
          </p:cNvPr>
          <p:cNvSpPr/>
          <p:nvPr/>
        </p:nvSpPr>
        <p:spPr>
          <a:xfrm rot="16200000">
            <a:off x="9410531" y="4680830"/>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5" name="Group 694">
            <a:extLst>
              <a:ext uri="{FF2B5EF4-FFF2-40B4-BE49-F238E27FC236}">
                <a16:creationId xmlns:a16="http://schemas.microsoft.com/office/drawing/2014/main" id="{F090AD20-DC94-4393-B2C3-AA0F38AB254F}"/>
              </a:ext>
            </a:extLst>
          </p:cNvPr>
          <p:cNvGrpSpPr/>
          <p:nvPr/>
        </p:nvGrpSpPr>
        <p:grpSpPr>
          <a:xfrm flipH="1">
            <a:off x="9508348" y="4742740"/>
            <a:ext cx="188689" cy="197600"/>
            <a:chOff x="5205080" y="5697124"/>
            <a:chExt cx="281270" cy="286554"/>
          </a:xfrm>
        </p:grpSpPr>
        <p:sp>
          <p:nvSpPr>
            <p:cNvPr id="696" name="Freeform: Shape 695">
              <a:extLst>
                <a:ext uri="{FF2B5EF4-FFF2-40B4-BE49-F238E27FC236}">
                  <a16:creationId xmlns:a16="http://schemas.microsoft.com/office/drawing/2014/main" id="{5F51A47E-E3BD-4E5D-A6D8-C7C5A70062D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7" name="Group 696">
              <a:extLst>
                <a:ext uri="{FF2B5EF4-FFF2-40B4-BE49-F238E27FC236}">
                  <a16:creationId xmlns:a16="http://schemas.microsoft.com/office/drawing/2014/main" id="{4820A5B2-AE3A-49BF-AD4A-9169FF71ACCF}"/>
                </a:ext>
              </a:extLst>
            </p:cNvPr>
            <p:cNvGrpSpPr/>
            <p:nvPr/>
          </p:nvGrpSpPr>
          <p:grpSpPr>
            <a:xfrm rot="5400000">
              <a:off x="5394963" y="5742792"/>
              <a:ext cx="137055" cy="45719"/>
              <a:chOff x="1631684" y="7457925"/>
              <a:chExt cx="137055" cy="45719"/>
            </a:xfrm>
          </p:grpSpPr>
          <p:sp>
            <p:nvSpPr>
              <p:cNvPr id="701" name="Rectangle 700">
                <a:extLst>
                  <a:ext uri="{FF2B5EF4-FFF2-40B4-BE49-F238E27FC236}">
                    <a16:creationId xmlns:a16="http://schemas.microsoft.com/office/drawing/2014/main" id="{9F6BA5DE-B898-4CEE-89D8-65109915736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2" name="Straight Connector 701">
                <a:extLst>
                  <a:ext uri="{FF2B5EF4-FFF2-40B4-BE49-F238E27FC236}">
                    <a16:creationId xmlns:a16="http://schemas.microsoft.com/office/drawing/2014/main" id="{5D59BBE0-B357-4D4B-B41B-CCFE645F4B5A}"/>
                  </a:ext>
                </a:extLst>
              </p:cNvPr>
              <p:cNvCxnSpPr>
                <a:cxnSpLocks/>
                <a:stCxn id="701" idx="1"/>
                <a:endCxn id="701"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698" name="Group 697">
              <a:extLst>
                <a:ext uri="{FF2B5EF4-FFF2-40B4-BE49-F238E27FC236}">
                  <a16:creationId xmlns:a16="http://schemas.microsoft.com/office/drawing/2014/main" id="{08C87E2F-4C7B-42C9-8C07-C26730341B32}"/>
                </a:ext>
              </a:extLst>
            </p:cNvPr>
            <p:cNvGrpSpPr/>
            <p:nvPr/>
          </p:nvGrpSpPr>
          <p:grpSpPr>
            <a:xfrm>
              <a:off x="5205080" y="5937959"/>
              <a:ext cx="137055" cy="45719"/>
              <a:chOff x="1631684" y="7457925"/>
              <a:chExt cx="137055" cy="45719"/>
            </a:xfrm>
          </p:grpSpPr>
          <p:sp>
            <p:nvSpPr>
              <p:cNvPr id="699" name="Rectangle 698">
                <a:extLst>
                  <a:ext uri="{FF2B5EF4-FFF2-40B4-BE49-F238E27FC236}">
                    <a16:creationId xmlns:a16="http://schemas.microsoft.com/office/drawing/2014/main" id="{ECE2F4A7-5F09-45DE-B56C-5A6758B16FC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0" name="Straight Connector 699">
                <a:extLst>
                  <a:ext uri="{FF2B5EF4-FFF2-40B4-BE49-F238E27FC236}">
                    <a16:creationId xmlns:a16="http://schemas.microsoft.com/office/drawing/2014/main" id="{5C3EFA87-5DF1-418B-93A6-F81208A803B3}"/>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03" name="Group 702">
            <a:extLst>
              <a:ext uri="{FF2B5EF4-FFF2-40B4-BE49-F238E27FC236}">
                <a16:creationId xmlns:a16="http://schemas.microsoft.com/office/drawing/2014/main" id="{2C1CED5D-8C5E-48D7-BB33-CAC0C0141B5D}"/>
              </a:ext>
            </a:extLst>
          </p:cNvPr>
          <p:cNvGrpSpPr/>
          <p:nvPr/>
        </p:nvGrpSpPr>
        <p:grpSpPr>
          <a:xfrm rot="16200000" flipH="1">
            <a:off x="9621818" y="3930626"/>
            <a:ext cx="193956" cy="192234"/>
            <a:chOff x="5205080" y="5697124"/>
            <a:chExt cx="281270" cy="286554"/>
          </a:xfrm>
        </p:grpSpPr>
        <p:sp>
          <p:nvSpPr>
            <p:cNvPr id="704" name="Freeform: Shape 703">
              <a:extLst>
                <a:ext uri="{FF2B5EF4-FFF2-40B4-BE49-F238E27FC236}">
                  <a16:creationId xmlns:a16="http://schemas.microsoft.com/office/drawing/2014/main" id="{61D40AE3-2A61-4A0A-BFC0-014A9D86B424}"/>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5" name="Group 704">
              <a:extLst>
                <a:ext uri="{FF2B5EF4-FFF2-40B4-BE49-F238E27FC236}">
                  <a16:creationId xmlns:a16="http://schemas.microsoft.com/office/drawing/2014/main" id="{633CD17A-E100-400D-B83F-67EAE28E3A0C}"/>
                </a:ext>
              </a:extLst>
            </p:cNvPr>
            <p:cNvGrpSpPr/>
            <p:nvPr/>
          </p:nvGrpSpPr>
          <p:grpSpPr>
            <a:xfrm rot="5400000">
              <a:off x="5394963" y="5742792"/>
              <a:ext cx="137055" cy="45719"/>
              <a:chOff x="1631684" y="7457925"/>
              <a:chExt cx="137055" cy="45719"/>
            </a:xfrm>
          </p:grpSpPr>
          <p:sp>
            <p:nvSpPr>
              <p:cNvPr id="709" name="Rectangle 708">
                <a:extLst>
                  <a:ext uri="{FF2B5EF4-FFF2-40B4-BE49-F238E27FC236}">
                    <a16:creationId xmlns:a16="http://schemas.microsoft.com/office/drawing/2014/main" id="{40EBC2F1-D544-4171-9E3A-8376A5C3264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0" name="Straight Connector 709">
                <a:extLst>
                  <a:ext uri="{FF2B5EF4-FFF2-40B4-BE49-F238E27FC236}">
                    <a16:creationId xmlns:a16="http://schemas.microsoft.com/office/drawing/2014/main" id="{DE472317-7A7B-4202-9AE9-BF014FC61AEB}"/>
                  </a:ext>
                </a:extLst>
              </p:cNvPr>
              <p:cNvCxnSpPr>
                <a:cxnSpLocks/>
                <a:stCxn id="709" idx="1"/>
                <a:endCxn id="70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06" name="Group 705">
              <a:extLst>
                <a:ext uri="{FF2B5EF4-FFF2-40B4-BE49-F238E27FC236}">
                  <a16:creationId xmlns:a16="http://schemas.microsoft.com/office/drawing/2014/main" id="{59C04A75-E994-4446-98CA-D95A0CF463E8}"/>
                </a:ext>
              </a:extLst>
            </p:cNvPr>
            <p:cNvGrpSpPr/>
            <p:nvPr/>
          </p:nvGrpSpPr>
          <p:grpSpPr>
            <a:xfrm>
              <a:off x="5205080" y="5937959"/>
              <a:ext cx="137055" cy="45719"/>
              <a:chOff x="1631684" y="7457925"/>
              <a:chExt cx="137055" cy="45719"/>
            </a:xfrm>
          </p:grpSpPr>
          <p:sp>
            <p:nvSpPr>
              <p:cNvPr id="707" name="Rectangle 706">
                <a:extLst>
                  <a:ext uri="{FF2B5EF4-FFF2-40B4-BE49-F238E27FC236}">
                    <a16:creationId xmlns:a16="http://schemas.microsoft.com/office/drawing/2014/main" id="{55751425-C18F-46DE-AF58-EDF00719F996}"/>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08" name="Straight Connector 707">
                <a:extLst>
                  <a:ext uri="{FF2B5EF4-FFF2-40B4-BE49-F238E27FC236}">
                    <a16:creationId xmlns:a16="http://schemas.microsoft.com/office/drawing/2014/main" id="{6A229407-AE3B-4099-8447-68D38325C3AD}"/>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11" name="Rectangle 710">
            <a:extLst>
              <a:ext uri="{FF2B5EF4-FFF2-40B4-BE49-F238E27FC236}">
                <a16:creationId xmlns:a16="http://schemas.microsoft.com/office/drawing/2014/main" id="{A8906028-CC2D-41F9-8656-915881178060}"/>
              </a:ext>
            </a:extLst>
          </p:cNvPr>
          <p:cNvSpPr/>
          <p:nvPr/>
        </p:nvSpPr>
        <p:spPr>
          <a:xfrm rot="16200000" flipV="1">
            <a:off x="9405518" y="4375316"/>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2" name="Group 711">
            <a:extLst>
              <a:ext uri="{FF2B5EF4-FFF2-40B4-BE49-F238E27FC236}">
                <a16:creationId xmlns:a16="http://schemas.microsoft.com/office/drawing/2014/main" id="{B7ACB42B-DEB1-4BB3-84C0-4C0674E11D15}"/>
              </a:ext>
            </a:extLst>
          </p:cNvPr>
          <p:cNvGrpSpPr/>
          <p:nvPr/>
        </p:nvGrpSpPr>
        <p:grpSpPr>
          <a:xfrm rot="5400000" flipH="1">
            <a:off x="10352503" y="5282746"/>
            <a:ext cx="91943" cy="31526"/>
            <a:chOff x="1631684" y="7457925"/>
            <a:chExt cx="137055" cy="45719"/>
          </a:xfrm>
        </p:grpSpPr>
        <p:sp>
          <p:nvSpPr>
            <p:cNvPr id="713" name="Rectangle 712">
              <a:extLst>
                <a:ext uri="{FF2B5EF4-FFF2-40B4-BE49-F238E27FC236}">
                  <a16:creationId xmlns:a16="http://schemas.microsoft.com/office/drawing/2014/main" id="{2F7772AD-3E4B-43D2-9AC3-69E798A9485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4" name="Straight Connector 713">
              <a:extLst>
                <a:ext uri="{FF2B5EF4-FFF2-40B4-BE49-F238E27FC236}">
                  <a16:creationId xmlns:a16="http://schemas.microsoft.com/office/drawing/2014/main" id="{283F3A34-7FDF-41CB-A811-A722F9DBDF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15" name="Rectangle 714">
            <a:extLst>
              <a:ext uri="{FF2B5EF4-FFF2-40B4-BE49-F238E27FC236}">
                <a16:creationId xmlns:a16="http://schemas.microsoft.com/office/drawing/2014/main" id="{A655179F-3904-4DE4-AC5E-145D3D026A39}"/>
              </a:ext>
            </a:extLst>
          </p:cNvPr>
          <p:cNvSpPr/>
          <p:nvPr/>
        </p:nvSpPr>
        <p:spPr>
          <a:xfrm rot="16200000" flipH="1">
            <a:off x="10079564" y="5009796"/>
            <a:ext cx="25793" cy="58050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6" name="Group 715">
            <a:extLst>
              <a:ext uri="{FF2B5EF4-FFF2-40B4-BE49-F238E27FC236}">
                <a16:creationId xmlns:a16="http://schemas.microsoft.com/office/drawing/2014/main" id="{883EA7DE-766E-45BF-BEF2-28110D41DAFC}"/>
              </a:ext>
            </a:extLst>
          </p:cNvPr>
          <p:cNvGrpSpPr/>
          <p:nvPr/>
        </p:nvGrpSpPr>
        <p:grpSpPr>
          <a:xfrm flipH="1">
            <a:off x="9050796" y="3937290"/>
            <a:ext cx="188689" cy="197600"/>
            <a:chOff x="5205080" y="5697124"/>
            <a:chExt cx="281270" cy="286554"/>
          </a:xfrm>
        </p:grpSpPr>
        <p:sp>
          <p:nvSpPr>
            <p:cNvPr id="717" name="Freeform: Shape 716">
              <a:extLst>
                <a:ext uri="{FF2B5EF4-FFF2-40B4-BE49-F238E27FC236}">
                  <a16:creationId xmlns:a16="http://schemas.microsoft.com/office/drawing/2014/main" id="{10589AAE-766E-4536-A4EC-91D564B232D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8" name="Group 717">
              <a:extLst>
                <a:ext uri="{FF2B5EF4-FFF2-40B4-BE49-F238E27FC236}">
                  <a16:creationId xmlns:a16="http://schemas.microsoft.com/office/drawing/2014/main" id="{32512AE6-4511-4386-9026-9FC520137587}"/>
                </a:ext>
              </a:extLst>
            </p:cNvPr>
            <p:cNvGrpSpPr/>
            <p:nvPr/>
          </p:nvGrpSpPr>
          <p:grpSpPr>
            <a:xfrm rot="5400000">
              <a:off x="5394963" y="5742792"/>
              <a:ext cx="137055" cy="45719"/>
              <a:chOff x="1631684" y="7457925"/>
              <a:chExt cx="137055" cy="45719"/>
            </a:xfrm>
          </p:grpSpPr>
          <p:sp>
            <p:nvSpPr>
              <p:cNvPr id="722" name="Rectangle 721">
                <a:extLst>
                  <a:ext uri="{FF2B5EF4-FFF2-40B4-BE49-F238E27FC236}">
                    <a16:creationId xmlns:a16="http://schemas.microsoft.com/office/drawing/2014/main" id="{0AC54C76-4952-4CF1-993A-12DD545187BE}"/>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3" name="Straight Connector 722">
                <a:extLst>
                  <a:ext uri="{FF2B5EF4-FFF2-40B4-BE49-F238E27FC236}">
                    <a16:creationId xmlns:a16="http://schemas.microsoft.com/office/drawing/2014/main" id="{184205FD-638A-4C5C-956B-1A51DCDD1131}"/>
                  </a:ext>
                </a:extLst>
              </p:cNvPr>
              <p:cNvCxnSpPr>
                <a:cxnSpLocks/>
                <a:stCxn id="722" idx="1"/>
                <a:endCxn id="722"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19" name="Group 718">
              <a:extLst>
                <a:ext uri="{FF2B5EF4-FFF2-40B4-BE49-F238E27FC236}">
                  <a16:creationId xmlns:a16="http://schemas.microsoft.com/office/drawing/2014/main" id="{B4A0716D-2B72-473E-A653-D76D84626A9D}"/>
                </a:ext>
              </a:extLst>
            </p:cNvPr>
            <p:cNvGrpSpPr/>
            <p:nvPr/>
          </p:nvGrpSpPr>
          <p:grpSpPr>
            <a:xfrm>
              <a:off x="5205080" y="5937959"/>
              <a:ext cx="137055" cy="45719"/>
              <a:chOff x="1631684" y="7457925"/>
              <a:chExt cx="137055" cy="45719"/>
            </a:xfrm>
          </p:grpSpPr>
          <p:sp>
            <p:nvSpPr>
              <p:cNvPr id="720" name="Rectangle 719">
                <a:extLst>
                  <a:ext uri="{FF2B5EF4-FFF2-40B4-BE49-F238E27FC236}">
                    <a16:creationId xmlns:a16="http://schemas.microsoft.com/office/drawing/2014/main" id="{1B0EAEBD-41C7-40B5-B8E4-29C5D690F35A}"/>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1" name="Straight Connector 720">
                <a:extLst>
                  <a:ext uri="{FF2B5EF4-FFF2-40B4-BE49-F238E27FC236}">
                    <a16:creationId xmlns:a16="http://schemas.microsoft.com/office/drawing/2014/main" id="{F553FD20-370E-4E85-849D-743627C6C4B5}"/>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4" name="Group 723">
            <a:extLst>
              <a:ext uri="{FF2B5EF4-FFF2-40B4-BE49-F238E27FC236}">
                <a16:creationId xmlns:a16="http://schemas.microsoft.com/office/drawing/2014/main" id="{166CC201-A144-4B13-BD16-4B1CB0A9908C}"/>
              </a:ext>
            </a:extLst>
          </p:cNvPr>
          <p:cNvGrpSpPr/>
          <p:nvPr/>
        </p:nvGrpSpPr>
        <p:grpSpPr>
          <a:xfrm rot="10800000" flipH="1">
            <a:off x="9152531" y="4644355"/>
            <a:ext cx="188689" cy="197600"/>
            <a:chOff x="5205080" y="5697124"/>
            <a:chExt cx="281270" cy="286554"/>
          </a:xfrm>
        </p:grpSpPr>
        <p:sp>
          <p:nvSpPr>
            <p:cNvPr id="725" name="Freeform: Shape 724">
              <a:extLst>
                <a:ext uri="{FF2B5EF4-FFF2-40B4-BE49-F238E27FC236}">
                  <a16:creationId xmlns:a16="http://schemas.microsoft.com/office/drawing/2014/main" id="{1E6AD025-4FB8-4E1A-A244-8B4488CDF829}"/>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6" name="Group 725">
              <a:extLst>
                <a:ext uri="{FF2B5EF4-FFF2-40B4-BE49-F238E27FC236}">
                  <a16:creationId xmlns:a16="http://schemas.microsoft.com/office/drawing/2014/main" id="{463F3589-2BDA-49F2-B384-04E37505BD18}"/>
                </a:ext>
              </a:extLst>
            </p:cNvPr>
            <p:cNvGrpSpPr/>
            <p:nvPr/>
          </p:nvGrpSpPr>
          <p:grpSpPr>
            <a:xfrm rot="5400000">
              <a:off x="5394963" y="5742792"/>
              <a:ext cx="137055" cy="45719"/>
              <a:chOff x="1631684" y="7457925"/>
              <a:chExt cx="137055" cy="45719"/>
            </a:xfrm>
          </p:grpSpPr>
          <p:sp>
            <p:nvSpPr>
              <p:cNvPr id="730" name="Rectangle 729">
                <a:extLst>
                  <a:ext uri="{FF2B5EF4-FFF2-40B4-BE49-F238E27FC236}">
                    <a16:creationId xmlns:a16="http://schemas.microsoft.com/office/drawing/2014/main" id="{E6820256-1C91-452A-9D3D-259DA39C619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31" name="Straight Connector 730">
                <a:extLst>
                  <a:ext uri="{FF2B5EF4-FFF2-40B4-BE49-F238E27FC236}">
                    <a16:creationId xmlns:a16="http://schemas.microsoft.com/office/drawing/2014/main" id="{B6C0E802-51B3-4026-BFE7-7CECFBEEFB3E}"/>
                  </a:ext>
                </a:extLst>
              </p:cNvPr>
              <p:cNvCxnSpPr>
                <a:cxnSpLocks/>
                <a:stCxn id="730" idx="1"/>
                <a:endCxn id="73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27" name="Group 726">
              <a:extLst>
                <a:ext uri="{FF2B5EF4-FFF2-40B4-BE49-F238E27FC236}">
                  <a16:creationId xmlns:a16="http://schemas.microsoft.com/office/drawing/2014/main" id="{FCD3D1A2-1908-4349-A08C-661621D3010C}"/>
                </a:ext>
              </a:extLst>
            </p:cNvPr>
            <p:cNvGrpSpPr/>
            <p:nvPr/>
          </p:nvGrpSpPr>
          <p:grpSpPr>
            <a:xfrm>
              <a:off x="5205080" y="5937959"/>
              <a:ext cx="137055" cy="45719"/>
              <a:chOff x="1631684" y="7457925"/>
              <a:chExt cx="137055" cy="45719"/>
            </a:xfrm>
          </p:grpSpPr>
          <p:sp>
            <p:nvSpPr>
              <p:cNvPr id="728" name="Rectangle 727">
                <a:extLst>
                  <a:ext uri="{FF2B5EF4-FFF2-40B4-BE49-F238E27FC236}">
                    <a16:creationId xmlns:a16="http://schemas.microsoft.com/office/drawing/2014/main" id="{30498DC3-A8AE-4ADC-AC84-7D989BC1344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29" name="Straight Connector 728">
                <a:extLst>
                  <a:ext uri="{FF2B5EF4-FFF2-40B4-BE49-F238E27FC236}">
                    <a16:creationId xmlns:a16="http://schemas.microsoft.com/office/drawing/2014/main" id="{CC429564-77DE-4518-8CFC-079A8FD11538}"/>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32" name="Rectangle 731">
            <a:extLst>
              <a:ext uri="{FF2B5EF4-FFF2-40B4-BE49-F238E27FC236}">
                <a16:creationId xmlns:a16="http://schemas.microsoft.com/office/drawing/2014/main" id="{09C9F24A-79FA-4157-AE12-E811F19109C4}"/>
              </a:ext>
            </a:extLst>
          </p:cNvPr>
          <p:cNvSpPr/>
          <p:nvPr/>
        </p:nvSpPr>
        <p:spPr>
          <a:xfrm rot="16200000" flipV="1">
            <a:off x="8938941" y="4386331"/>
            <a:ext cx="515470" cy="3067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3" name="Rectangle: Rounded Corners 732">
            <a:extLst>
              <a:ext uri="{FF2B5EF4-FFF2-40B4-BE49-F238E27FC236}">
                <a16:creationId xmlns:a16="http://schemas.microsoft.com/office/drawing/2014/main" id="{8487CC06-7752-4DD2-83EE-966226CB523E}"/>
              </a:ext>
            </a:extLst>
          </p:cNvPr>
          <p:cNvSpPr/>
          <p:nvPr/>
        </p:nvSpPr>
        <p:spPr>
          <a:xfrm>
            <a:off x="7693756" y="3670281"/>
            <a:ext cx="781857" cy="1819360"/>
          </a:xfrm>
          <a:prstGeom prst="roundRect">
            <a:avLst/>
          </a:prstGeom>
          <a:solidFill>
            <a:srgbClr val="92D050"/>
          </a:solidFill>
          <a:ln w="12700">
            <a:solidFill>
              <a:schemeClr val="bg2">
                <a:lumMod val="50000"/>
              </a:schemeClr>
            </a:solidFill>
            <a:extLst>
              <a:ext uri="{C807C97D-BFC1-408E-A445-0C87EB9F89A2}">
                <ask:lineSketchStyleProps xmlns:ask="http://schemas.microsoft.com/office/drawing/2018/sketchyshapes" sd="1219033472">
                  <a:custGeom>
                    <a:avLst/>
                    <a:gdLst>
                      <a:gd name="connsiteX0" fmla="*/ 0 w 471941"/>
                      <a:gd name="connsiteY0" fmla="*/ 78658 h 1271723"/>
                      <a:gd name="connsiteX1" fmla="*/ 78658 w 471941"/>
                      <a:gd name="connsiteY1" fmla="*/ 0 h 1271723"/>
                      <a:gd name="connsiteX2" fmla="*/ 393283 w 471941"/>
                      <a:gd name="connsiteY2" fmla="*/ 0 h 1271723"/>
                      <a:gd name="connsiteX3" fmla="*/ 471941 w 471941"/>
                      <a:gd name="connsiteY3" fmla="*/ 78658 h 1271723"/>
                      <a:gd name="connsiteX4" fmla="*/ 471941 w 471941"/>
                      <a:gd name="connsiteY4" fmla="*/ 1193065 h 1271723"/>
                      <a:gd name="connsiteX5" fmla="*/ 393283 w 471941"/>
                      <a:gd name="connsiteY5" fmla="*/ 1271723 h 1271723"/>
                      <a:gd name="connsiteX6" fmla="*/ 78658 w 471941"/>
                      <a:gd name="connsiteY6" fmla="*/ 1271723 h 1271723"/>
                      <a:gd name="connsiteX7" fmla="*/ 0 w 471941"/>
                      <a:gd name="connsiteY7" fmla="*/ 1193065 h 1271723"/>
                      <a:gd name="connsiteX8" fmla="*/ 0 w 471941"/>
                      <a:gd name="connsiteY8" fmla="*/ 78658 h 127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41" h="1271723" fill="none" extrusionOk="0">
                        <a:moveTo>
                          <a:pt x="0" y="78658"/>
                        </a:moveTo>
                        <a:cubicBezTo>
                          <a:pt x="-961" y="35061"/>
                          <a:pt x="38304" y="2526"/>
                          <a:pt x="78658" y="0"/>
                        </a:cubicBezTo>
                        <a:cubicBezTo>
                          <a:pt x="142610" y="-10635"/>
                          <a:pt x="298553" y="27925"/>
                          <a:pt x="393283" y="0"/>
                        </a:cubicBezTo>
                        <a:cubicBezTo>
                          <a:pt x="440550" y="5892"/>
                          <a:pt x="475431" y="39491"/>
                          <a:pt x="471941" y="78658"/>
                        </a:cubicBezTo>
                        <a:cubicBezTo>
                          <a:pt x="453984" y="365397"/>
                          <a:pt x="502638" y="1065265"/>
                          <a:pt x="471941" y="1193065"/>
                        </a:cubicBezTo>
                        <a:cubicBezTo>
                          <a:pt x="465944" y="1237492"/>
                          <a:pt x="431047" y="1267805"/>
                          <a:pt x="393283" y="1271723"/>
                        </a:cubicBezTo>
                        <a:cubicBezTo>
                          <a:pt x="289250" y="1258689"/>
                          <a:pt x="212540" y="1262529"/>
                          <a:pt x="78658" y="1271723"/>
                        </a:cubicBezTo>
                        <a:cubicBezTo>
                          <a:pt x="35668" y="1265614"/>
                          <a:pt x="-3812" y="1238733"/>
                          <a:pt x="0" y="1193065"/>
                        </a:cubicBezTo>
                        <a:cubicBezTo>
                          <a:pt x="94557" y="706183"/>
                          <a:pt x="-99593" y="484824"/>
                          <a:pt x="0" y="78658"/>
                        </a:cubicBezTo>
                        <a:close/>
                      </a:path>
                      <a:path w="471941" h="1271723" stroke="0" extrusionOk="0">
                        <a:moveTo>
                          <a:pt x="0" y="78658"/>
                        </a:moveTo>
                        <a:cubicBezTo>
                          <a:pt x="-1190" y="34482"/>
                          <a:pt x="29645" y="2091"/>
                          <a:pt x="78658" y="0"/>
                        </a:cubicBezTo>
                        <a:cubicBezTo>
                          <a:pt x="200938" y="19096"/>
                          <a:pt x="331031" y="-3372"/>
                          <a:pt x="393283" y="0"/>
                        </a:cubicBezTo>
                        <a:cubicBezTo>
                          <a:pt x="435943" y="764"/>
                          <a:pt x="470761" y="41737"/>
                          <a:pt x="471941" y="78658"/>
                        </a:cubicBezTo>
                        <a:cubicBezTo>
                          <a:pt x="513867" y="513664"/>
                          <a:pt x="415004" y="700417"/>
                          <a:pt x="471941" y="1193065"/>
                        </a:cubicBezTo>
                        <a:cubicBezTo>
                          <a:pt x="480268" y="1237495"/>
                          <a:pt x="437044" y="1271067"/>
                          <a:pt x="393283" y="1271723"/>
                        </a:cubicBezTo>
                        <a:cubicBezTo>
                          <a:pt x="244930" y="1278893"/>
                          <a:pt x="130945" y="1258663"/>
                          <a:pt x="78658" y="1271723"/>
                        </a:cubicBezTo>
                        <a:cubicBezTo>
                          <a:pt x="34981" y="1269481"/>
                          <a:pt x="-5036" y="1243506"/>
                          <a:pt x="0" y="1193065"/>
                        </a:cubicBezTo>
                        <a:cubicBezTo>
                          <a:pt x="28525" y="643386"/>
                          <a:pt x="70339" y="497409"/>
                          <a:pt x="0" y="7865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4" name="Rectangle: Rounded Corners 733">
            <a:extLst>
              <a:ext uri="{FF2B5EF4-FFF2-40B4-BE49-F238E27FC236}">
                <a16:creationId xmlns:a16="http://schemas.microsoft.com/office/drawing/2014/main" id="{C24E3E04-3D3A-4A2E-9D81-12ECE5FCE22E}"/>
              </a:ext>
            </a:extLst>
          </p:cNvPr>
          <p:cNvSpPr/>
          <p:nvPr/>
        </p:nvSpPr>
        <p:spPr>
          <a:xfrm flipH="1">
            <a:off x="7813564" y="5491088"/>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5" name="Rectangle: Rounded Corners 734">
            <a:extLst>
              <a:ext uri="{FF2B5EF4-FFF2-40B4-BE49-F238E27FC236}">
                <a16:creationId xmlns:a16="http://schemas.microsoft.com/office/drawing/2014/main" id="{9503A199-8954-402F-A2BE-45E7101E96A5}"/>
              </a:ext>
            </a:extLst>
          </p:cNvPr>
          <p:cNvSpPr/>
          <p:nvPr/>
        </p:nvSpPr>
        <p:spPr>
          <a:xfrm flipH="1">
            <a:off x="8268815" y="5491087"/>
            <a:ext cx="52615" cy="75295"/>
          </a:xfrm>
          <a:prstGeom prst="roundRect">
            <a:avLst/>
          </a:prstGeom>
          <a:solidFill>
            <a:schemeClr val="tx1">
              <a:lumMod val="85000"/>
              <a:lumOff val="15000"/>
            </a:schemeClr>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8D66679A-0DF9-4713-AFAD-B44D49E19A27}"/>
              </a:ext>
            </a:extLst>
          </p:cNvPr>
          <p:cNvSpPr/>
          <p:nvPr/>
        </p:nvSpPr>
        <p:spPr>
          <a:xfrm>
            <a:off x="7942769" y="4441753"/>
            <a:ext cx="283793" cy="245329"/>
          </a:xfrm>
          <a:prstGeom prst="ellipse">
            <a:avLst/>
          </a:prstGeom>
          <a:solidFill>
            <a:schemeClr val="bg2"/>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7" name="Rectangle: Rounded Corners 736">
            <a:extLst>
              <a:ext uri="{FF2B5EF4-FFF2-40B4-BE49-F238E27FC236}">
                <a16:creationId xmlns:a16="http://schemas.microsoft.com/office/drawing/2014/main" id="{16EC39BE-134B-4EE2-B265-455B364BD26B}"/>
              </a:ext>
            </a:extLst>
          </p:cNvPr>
          <p:cNvSpPr/>
          <p:nvPr/>
        </p:nvSpPr>
        <p:spPr>
          <a:xfrm>
            <a:off x="8056898" y="4365888"/>
            <a:ext cx="52615" cy="397055"/>
          </a:xfrm>
          <a:prstGeom prst="roundRect">
            <a:avLst/>
          </a:prstGeom>
          <a:solidFill>
            <a:schemeClr val="bg2"/>
          </a:solid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8" name="Oval 737">
            <a:extLst>
              <a:ext uri="{FF2B5EF4-FFF2-40B4-BE49-F238E27FC236}">
                <a16:creationId xmlns:a16="http://schemas.microsoft.com/office/drawing/2014/main" id="{3B517D6E-78F7-4234-8632-783D92CDF6DF}"/>
              </a:ext>
            </a:extLst>
          </p:cNvPr>
          <p:cNvSpPr/>
          <p:nvPr/>
        </p:nvSpPr>
        <p:spPr>
          <a:xfrm>
            <a:off x="8028090" y="4512051"/>
            <a:ext cx="118805" cy="119536"/>
          </a:xfrm>
          <a:prstGeom prst="ellipse">
            <a:avLst/>
          </a:prstGeom>
          <a:solidFill>
            <a:schemeClr val="bg2"/>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9" name="Rectangle 738">
            <a:extLst>
              <a:ext uri="{FF2B5EF4-FFF2-40B4-BE49-F238E27FC236}">
                <a16:creationId xmlns:a16="http://schemas.microsoft.com/office/drawing/2014/main" id="{ED2FC09C-F444-4F52-B98C-D4D8557B5711}"/>
              </a:ext>
            </a:extLst>
          </p:cNvPr>
          <p:cNvSpPr/>
          <p:nvPr/>
        </p:nvSpPr>
        <p:spPr>
          <a:xfrm rot="16200000">
            <a:off x="7532752" y="5141326"/>
            <a:ext cx="34289" cy="214229"/>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0" name="Group 739">
            <a:extLst>
              <a:ext uri="{FF2B5EF4-FFF2-40B4-BE49-F238E27FC236}">
                <a16:creationId xmlns:a16="http://schemas.microsoft.com/office/drawing/2014/main" id="{B8A20631-A9D6-4AD9-9014-C3F973C13327}"/>
              </a:ext>
            </a:extLst>
          </p:cNvPr>
          <p:cNvGrpSpPr/>
          <p:nvPr/>
        </p:nvGrpSpPr>
        <p:grpSpPr>
          <a:xfrm rot="5400000" flipH="1">
            <a:off x="7626802" y="5232676"/>
            <a:ext cx="91943" cy="31526"/>
            <a:chOff x="1631684" y="7457925"/>
            <a:chExt cx="137055" cy="45719"/>
          </a:xfrm>
        </p:grpSpPr>
        <p:sp>
          <p:nvSpPr>
            <p:cNvPr id="741" name="Rectangle 740">
              <a:extLst>
                <a:ext uri="{FF2B5EF4-FFF2-40B4-BE49-F238E27FC236}">
                  <a16:creationId xmlns:a16="http://schemas.microsoft.com/office/drawing/2014/main" id="{C91BB51C-CFAE-48C6-9AF7-4208F9E2F0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2" name="Straight Connector 741">
              <a:extLst>
                <a:ext uri="{FF2B5EF4-FFF2-40B4-BE49-F238E27FC236}">
                  <a16:creationId xmlns:a16="http://schemas.microsoft.com/office/drawing/2014/main" id="{F27AB494-B5D2-40A4-BAAA-D0CD3B6951F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3" name="Group 742">
            <a:extLst>
              <a:ext uri="{FF2B5EF4-FFF2-40B4-BE49-F238E27FC236}">
                <a16:creationId xmlns:a16="http://schemas.microsoft.com/office/drawing/2014/main" id="{C7BB2784-DB11-4C53-85D5-6B71973E3FC9}"/>
              </a:ext>
            </a:extLst>
          </p:cNvPr>
          <p:cNvGrpSpPr/>
          <p:nvPr/>
        </p:nvGrpSpPr>
        <p:grpSpPr>
          <a:xfrm rot="16200000">
            <a:off x="7247348" y="5094487"/>
            <a:ext cx="196212" cy="197600"/>
            <a:chOff x="5205080" y="5697124"/>
            <a:chExt cx="281270" cy="286554"/>
          </a:xfrm>
        </p:grpSpPr>
        <p:sp>
          <p:nvSpPr>
            <p:cNvPr id="744" name="Freeform: Shape 743">
              <a:extLst>
                <a:ext uri="{FF2B5EF4-FFF2-40B4-BE49-F238E27FC236}">
                  <a16:creationId xmlns:a16="http://schemas.microsoft.com/office/drawing/2014/main" id="{017595B6-4790-4076-BBD8-B6BDF7A7E7A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5" name="Group 744">
              <a:extLst>
                <a:ext uri="{FF2B5EF4-FFF2-40B4-BE49-F238E27FC236}">
                  <a16:creationId xmlns:a16="http://schemas.microsoft.com/office/drawing/2014/main" id="{7528C9CA-2345-4D62-A013-02D9377B06C5}"/>
                </a:ext>
              </a:extLst>
            </p:cNvPr>
            <p:cNvGrpSpPr/>
            <p:nvPr/>
          </p:nvGrpSpPr>
          <p:grpSpPr>
            <a:xfrm rot="5400000">
              <a:off x="5394963" y="5742792"/>
              <a:ext cx="137055" cy="45719"/>
              <a:chOff x="1631684" y="7457925"/>
              <a:chExt cx="137055" cy="45719"/>
            </a:xfrm>
          </p:grpSpPr>
          <p:sp>
            <p:nvSpPr>
              <p:cNvPr id="749" name="Rectangle 748">
                <a:extLst>
                  <a:ext uri="{FF2B5EF4-FFF2-40B4-BE49-F238E27FC236}">
                    <a16:creationId xmlns:a16="http://schemas.microsoft.com/office/drawing/2014/main" id="{4C8139AD-FFC0-43B0-9872-11B3BA7BE3F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0" name="Straight Connector 749">
                <a:extLst>
                  <a:ext uri="{FF2B5EF4-FFF2-40B4-BE49-F238E27FC236}">
                    <a16:creationId xmlns:a16="http://schemas.microsoft.com/office/drawing/2014/main" id="{D4FC3AD5-BF58-4040-9385-6A499A28BC00}"/>
                  </a:ext>
                </a:extLst>
              </p:cNvPr>
              <p:cNvCxnSpPr>
                <a:stCxn id="749" idx="1"/>
                <a:endCxn id="74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6" name="Group 745">
              <a:extLst>
                <a:ext uri="{FF2B5EF4-FFF2-40B4-BE49-F238E27FC236}">
                  <a16:creationId xmlns:a16="http://schemas.microsoft.com/office/drawing/2014/main" id="{6A6B57B3-771C-44CC-926A-91DAD2E4F9AD}"/>
                </a:ext>
              </a:extLst>
            </p:cNvPr>
            <p:cNvGrpSpPr/>
            <p:nvPr/>
          </p:nvGrpSpPr>
          <p:grpSpPr>
            <a:xfrm>
              <a:off x="5205080" y="5937959"/>
              <a:ext cx="137055" cy="45719"/>
              <a:chOff x="1631684" y="7457925"/>
              <a:chExt cx="137055" cy="45719"/>
            </a:xfrm>
          </p:grpSpPr>
          <p:sp>
            <p:nvSpPr>
              <p:cNvPr id="747" name="Rectangle 746">
                <a:extLst>
                  <a:ext uri="{FF2B5EF4-FFF2-40B4-BE49-F238E27FC236}">
                    <a16:creationId xmlns:a16="http://schemas.microsoft.com/office/drawing/2014/main" id="{4B4AAE1E-9B33-4262-B87E-9945BCB76EA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48" name="Straight Connector 747">
                <a:extLst>
                  <a:ext uri="{FF2B5EF4-FFF2-40B4-BE49-F238E27FC236}">
                    <a16:creationId xmlns:a16="http://schemas.microsoft.com/office/drawing/2014/main" id="{6E2DA6B0-D4F4-4070-90B2-51E8CAEE0C8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51" name="Group 750">
            <a:extLst>
              <a:ext uri="{FF2B5EF4-FFF2-40B4-BE49-F238E27FC236}">
                <a16:creationId xmlns:a16="http://schemas.microsoft.com/office/drawing/2014/main" id="{BD9CBC67-FF80-41FE-B902-70B7ED21EDD8}"/>
              </a:ext>
            </a:extLst>
          </p:cNvPr>
          <p:cNvGrpSpPr/>
          <p:nvPr/>
        </p:nvGrpSpPr>
        <p:grpSpPr>
          <a:xfrm rot="5400000">
            <a:off x="7139186" y="3806585"/>
            <a:ext cx="196212" cy="197600"/>
            <a:chOff x="5205080" y="5697124"/>
            <a:chExt cx="281270" cy="286554"/>
          </a:xfrm>
        </p:grpSpPr>
        <p:sp>
          <p:nvSpPr>
            <p:cNvPr id="752" name="Freeform: Shape 751">
              <a:extLst>
                <a:ext uri="{FF2B5EF4-FFF2-40B4-BE49-F238E27FC236}">
                  <a16:creationId xmlns:a16="http://schemas.microsoft.com/office/drawing/2014/main" id="{5381B984-D937-48ED-9802-4702A0091D73}"/>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53" name="Group 752">
              <a:extLst>
                <a:ext uri="{FF2B5EF4-FFF2-40B4-BE49-F238E27FC236}">
                  <a16:creationId xmlns:a16="http://schemas.microsoft.com/office/drawing/2014/main" id="{D447ED39-47F4-4890-BF3F-3AFB1ECFEDD8}"/>
                </a:ext>
              </a:extLst>
            </p:cNvPr>
            <p:cNvGrpSpPr/>
            <p:nvPr/>
          </p:nvGrpSpPr>
          <p:grpSpPr>
            <a:xfrm rot="5400000">
              <a:off x="5394963" y="5742792"/>
              <a:ext cx="137055" cy="45719"/>
              <a:chOff x="1631684" y="7457925"/>
              <a:chExt cx="137055" cy="45719"/>
            </a:xfrm>
          </p:grpSpPr>
          <p:sp>
            <p:nvSpPr>
              <p:cNvPr id="757" name="Rectangle 756">
                <a:extLst>
                  <a:ext uri="{FF2B5EF4-FFF2-40B4-BE49-F238E27FC236}">
                    <a16:creationId xmlns:a16="http://schemas.microsoft.com/office/drawing/2014/main" id="{0EEF77BD-89B4-4115-86C8-EADB81E910A8}"/>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8" name="Straight Connector 757">
                <a:extLst>
                  <a:ext uri="{FF2B5EF4-FFF2-40B4-BE49-F238E27FC236}">
                    <a16:creationId xmlns:a16="http://schemas.microsoft.com/office/drawing/2014/main" id="{3916F5EC-26EB-49E4-815E-EA26DE0F1714}"/>
                  </a:ext>
                </a:extLst>
              </p:cNvPr>
              <p:cNvCxnSpPr>
                <a:stCxn id="757" idx="1"/>
                <a:endCxn id="75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4" name="Group 753">
              <a:extLst>
                <a:ext uri="{FF2B5EF4-FFF2-40B4-BE49-F238E27FC236}">
                  <a16:creationId xmlns:a16="http://schemas.microsoft.com/office/drawing/2014/main" id="{538BAF2E-1812-45CF-84D9-3C39ED95D4A2}"/>
                </a:ext>
              </a:extLst>
            </p:cNvPr>
            <p:cNvGrpSpPr/>
            <p:nvPr/>
          </p:nvGrpSpPr>
          <p:grpSpPr>
            <a:xfrm>
              <a:off x="5205080" y="5937959"/>
              <a:ext cx="137055" cy="45719"/>
              <a:chOff x="1631684" y="7457925"/>
              <a:chExt cx="137055" cy="45719"/>
            </a:xfrm>
          </p:grpSpPr>
          <p:sp>
            <p:nvSpPr>
              <p:cNvPr id="755" name="Rectangle 754">
                <a:extLst>
                  <a:ext uri="{FF2B5EF4-FFF2-40B4-BE49-F238E27FC236}">
                    <a16:creationId xmlns:a16="http://schemas.microsoft.com/office/drawing/2014/main" id="{8B719B4E-DC03-4F98-8EC5-24EB48F3D6A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56" name="Straight Connector 755">
                <a:extLst>
                  <a:ext uri="{FF2B5EF4-FFF2-40B4-BE49-F238E27FC236}">
                    <a16:creationId xmlns:a16="http://schemas.microsoft.com/office/drawing/2014/main" id="{FC204365-41F1-4D66-AD83-24DC340FC391}"/>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59" name="Rectangle 758">
            <a:extLst>
              <a:ext uri="{FF2B5EF4-FFF2-40B4-BE49-F238E27FC236}">
                <a16:creationId xmlns:a16="http://schemas.microsoft.com/office/drawing/2014/main" id="{11C7C066-D45A-40F0-8E60-1E4885576B7C}"/>
              </a:ext>
            </a:extLst>
          </p:cNvPr>
          <p:cNvSpPr/>
          <p:nvPr/>
        </p:nvSpPr>
        <p:spPr>
          <a:xfrm rot="10800000" flipH="1">
            <a:off x="7279630" y="4017735"/>
            <a:ext cx="34289" cy="1073672"/>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Rectangle 759">
            <a:extLst>
              <a:ext uri="{FF2B5EF4-FFF2-40B4-BE49-F238E27FC236}">
                <a16:creationId xmlns:a16="http://schemas.microsoft.com/office/drawing/2014/main" id="{AFF61B06-98F9-4051-B64B-DCC171A34462}"/>
              </a:ext>
            </a:extLst>
          </p:cNvPr>
          <p:cNvSpPr/>
          <p:nvPr/>
        </p:nvSpPr>
        <p:spPr>
          <a:xfrm rot="5400000" flipH="1">
            <a:off x="8758511" y="3705675"/>
            <a:ext cx="34289" cy="55350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1" name="Group 760">
            <a:extLst>
              <a:ext uri="{FF2B5EF4-FFF2-40B4-BE49-F238E27FC236}">
                <a16:creationId xmlns:a16="http://schemas.microsoft.com/office/drawing/2014/main" id="{7A89DB23-CAAE-4705-8791-C05BE965FF34}"/>
              </a:ext>
            </a:extLst>
          </p:cNvPr>
          <p:cNvGrpSpPr/>
          <p:nvPr/>
        </p:nvGrpSpPr>
        <p:grpSpPr>
          <a:xfrm rot="16200000" flipH="1">
            <a:off x="8445405" y="3966508"/>
            <a:ext cx="91943" cy="31526"/>
            <a:chOff x="1631684" y="7457925"/>
            <a:chExt cx="137056" cy="45719"/>
          </a:xfrm>
        </p:grpSpPr>
        <p:sp>
          <p:nvSpPr>
            <p:cNvPr id="762" name="Rectangle 761">
              <a:extLst>
                <a:ext uri="{FF2B5EF4-FFF2-40B4-BE49-F238E27FC236}">
                  <a16:creationId xmlns:a16="http://schemas.microsoft.com/office/drawing/2014/main" id="{D4A1F6E7-FF62-4730-B09C-CAC920B27C71}"/>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3" name="Straight Connector 762">
              <a:extLst>
                <a:ext uri="{FF2B5EF4-FFF2-40B4-BE49-F238E27FC236}">
                  <a16:creationId xmlns:a16="http://schemas.microsoft.com/office/drawing/2014/main" id="{CBD1E4BA-F27C-48EE-874B-9311CEAF8583}"/>
                </a:ext>
              </a:extLst>
            </p:cNvPr>
            <p:cNvCxnSpPr>
              <a:cxnSpLocks/>
            </p:cNvCxnSpPr>
            <p:nvPr/>
          </p:nvCxnSpPr>
          <p:spPr>
            <a:xfrm rot="10800000">
              <a:off x="1631685" y="7480785"/>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4" name="Groep 122">
            <a:extLst>
              <a:ext uri="{FF2B5EF4-FFF2-40B4-BE49-F238E27FC236}">
                <a16:creationId xmlns:a16="http://schemas.microsoft.com/office/drawing/2014/main" id="{F8236CF5-4192-4CCF-A876-34E285B6B3CE}"/>
              </a:ext>
            </a:extLst>
          </p:cNvPr>
          <p:cNvGrpSpPr/>
          <p:nvPr/>
        </p:nvGrpSpPr>
        <p:grpSpPr>
          <a:xfrm rot="177226" flipH="1">
            <a:off x="8928818" y="3804767"/>
            <a:ext cx="75242" cy="158681"/>
            <a:chOff x="4451844" y="4365273"/>
            <a:chExt cx="563935" cy="863927"/>
          </a:xfrm>
          <a:noFill/>
        </p:grpSpPr>
        <p:sp>
          <p:nvSpPr>
            <p:cNvPr id="765" name="Ovaal 129">
              <a:extLst>
                <a:ext uri="{FF2B5EF4-FFF2-40B4-BE49-F238E27FC236}">
                  <a16:creationId xmlns:a16="http://schemas.microsoft.com/office/drawing/2014/main" id="{2781A7F6-4E4F-4BB6-B2D4-F301877B7384}"/>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66" name="Rechte verbindingslijn 130">
              <a:extLst>
                <a:ext uri="{FF2B5EF4-FFF2-40B4-BE49-F238E27FC236}">
                  <a16:creationId xmlns:a16="http://schemas.microsoft.com/office/drawing/2014/main" id="{87BFAAE3-431B-4314-A410-7F2BB5A06526}"/>
                </a:ext>
              </a:extLst>
            </p:cNvPr>
            <p:cNvCxnSpPr>
              <a:stCxn id="765"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7" name="Group 766">
            <a:extLst>
              <a:ext uri="{FF2B5EF4-FFF2-40B4-BE49-F238E27FC236}">
                <a16:creationId xmlns:a16="http://schemas.microsoft.com/office/drawing/2014/main" id="{1B120226-3748-4AED-AD04-332878894B79}"/>
              </a:ext>
            </a:extLst>
          </p:cNvPr>
          <p:cNvGrpSpPr/>
          <p:nvPr/>
        </p:nvGrpSpPr>
        <p:grpSpPr>
          <a:xfrm rot="5400000" flipH="1">
            <a:off x="10346203" y="3959973"/>
            <a:ext cx="91943" cy="31526"/>
            <a:chOff x="1631684" y="7457925"/>
            <a:chExt cx="137055" cy="45719"/>
          </a:xfrm>
        </p:grpSpPr>
        <p:sp>
          <p:nvSpPr>
            <p:cNvPr id="768" name="Rectangle 767">
              <a:extLst>
                <a:ext uri="{FF2B5EF4-FFF2-40B4-BE49-F238E27FC236}">
                  <a16:creationId xmlns:a16="http://schemas.microsoft.com/office/drawing/2014/main" id="{DA41EFA5-8AE1-4C0A-90D6-FF7959480875}"/>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69" name="Straight Connector 768">
              <a:extLst>
                <a:ext uri="{FF2B5EF4-FFF2-40B4-BE49-F238E27FC236}">
                  <a16:creationId xmlns:a16="http://schemas.microsoft.com/office/drawing/2014/main" id="{8063927A-F882-49D7-B222-3A992A794DAA}"/>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pic>
        <p:nvPicPr>
          <p:cNvPr id="770" name="Picture 769">
            <a:extLst>
              <a:ext uri="{FF2B5EF4-FFF2-40B4-BE49-F238E27FC236}">
                <a16:creationId xmlns:a16="http://schemas.microsoft.com/office/drawing/2014/main" id="{859A651B-F6C1-404C-A1A0-7EE7C3B39C2E}"/>
              </a:ext>
            </a:extLst>
          </p:cNvPr>
          <p:cNvPicPr>
            <a:picLocks noChangeAspect="1"/>
          </p:cNvPicPr>
          <p:nvPr/>
        </p:nvPicPr>
        <p:blipFill rotWithShape="1">
          <a:blip r:embed="rId3"/>
          <a:srcRect r="6236"/>
          <a:stretch/>
        </p:blipFill>
        <p:spPr>
          <a:xfrm>
            <a:off x="1843097" y="3618830"/>
            <a:ext cx="1480811" cy="1151969"/>
          </a:xfrm>
          <a:prstGeom prst="rect">
            <a:avLst/>
          </a:prstGeom>
        </p:spPr>
      </p:pic>
      <p:pic>
        <p:nvPicPr>
          <p:cNvPr id="771" name="Picture 770">
            <a:extLst>
              <a:ext uri="{FF2B5EF4-FFF2-40B4-BE49-F238E27FC236}">
                <a16:creationId xmlns:a16="http://schemas.microsoft.com/office/drawing/2014/main" id="{9296966D-05CB-47AC-B09A-9B14DCCBB392}"/>
              </a:ext>
            </a:extLst>
          </p:cNvPr>
          <p:cNvPicPr>
            <a:picLocks noChangeAspect="1"/>
          </p:cNvPicPr>
          <p:nvPr/>
        </p:nvPicPr>
        <p:blipFill rotWithShape="1">
          <a:blip r:embed="rId3"/>
          <a:srcRect r="6236"/>
          <a:stretch/>
        </p:blipFill>
        <p:spPr>
          <a:xfrm>
            <a:off x="1885614" y="2753691"/>
            <a:ext cx="1234433" cy="960304"/>
          </a:xfrm>
          <a:prstGeom prst="rect">
            <a:avLst/>
          </a:prstGeom>
        </p:spPr>
      </p:pic>
      <p:sp>
        <p:nvSpPr>
          <p:cNvPr id="772" name="Rectangle 771">
            <a:extLst>
              <a:ext uri="{FF2B5EF4-FFF2-40B4-BE49-F238E27FC236}">
                <a16:creationId xmlns:a16="http://schemas.microsoft.com/office/drawing/2014/main" id="{A9F496AC-B0B9-43E1-890A-17AA42E26711}"/>
              </a:ext>
            </a:extLst>
          </p:cNvPr>
          <p:cNvSpPr/>
          <p:nvPr/>
        </p:nvSpPr>
        <p:spPr>
          <a:xfrm rot="16200000">
            <a:off x="3763682" y="3296397"/>
            <a:ext cx="34289" cy="922150"/>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3" name="Rectangle 772">
            <a:extLst>
              <a:ext uri="{FF2B5EF4-FFF2-40B4-BE49-F238E27FC236}">
                <a16:creationId xmlns:a16="http://schemas.microsoft.com/office/drawing/2014/main" id="{3BC47889-7E4E-40A7-B628-524B6702800B}"/>
              </a:ext>
            </a:extLst>
          </p:cNvPr>
          <p:cNvSpPr/>
          <p:nvPr/>
        </p:nvSpPr>
        <p:spPr>
          <a:xfrm rot="16200000">
            <a:off x="3665908" y="2299649"/>
            <a:ext cx="34289" cy="1126011"/>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4" name="Group 773">
            <a:extLst>
              <a:ext uri="{FF2B5EF4-FFF2-40B4-BE49-F238E27FC236}">
                <a16:creationId xmlns:a16="http://schemas.microsoft.com/office/drawing/2014/main" id="{06C9A716-3519-4801-A27D-36FD79556AF7}"/>
              </a:ext>
            </a:extLst>
          </p:cNvPr>
          <p:cNvGrpSpPr/>
          <p:nvPr/>
        </p:nvGrpSpPr>
        <p:grpSpPr>
          <a:xfrm rot="5400000">
            <a:off x="4246751" y="2818846"/>
            <a:ext cx="196212" cy="197600"/>
            <a:chOff x="5205080" y="5697124"/>
            <a:chExt cx="281270" cy="286554"/>
          </a:xfrm>
        </p:grpSpPr>
        <p:sp>
          <p:nvSpPr>
            <p:cNvPr id="775" name="Freeform: Shape 774">
              <a:extLst>
                <a:ext uri="{FF2B5EF4-FFF2-40B4-BE49-F238E27FC236}">
                  <a16:creationId xmlns:a16="http://schemas.microsoft.com/office/drawing/2014/main" id="{F8DFEB86-DC81-4089-BBB2-F1C70D98CC2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6" name="Group 775">
              <a:extLst>
                <a:ext uri="{FF2B5EF4-FFF2-40B4-BE49-F238E27FC236}">
                  <a16:creationId xmlns:a16="http://schemas.microsoft.com/office/drawing/2014/main" id="{7CB0B470-43EA-491B-A742-5ACDB03DAFAD}"/>
                </a:ext>
              </a:extLst>
            </p:cNvPr>
            <p:cNvGrpSpPr/>
            <p:nvPr/>
          </p:nvGrpSpPr>
          <p:grpSpPr>
            <a:xfrm rot="5400000">
              <a:off x="5394963" y="5742792"/>
              <a:ext cx="137055" cy="45719"/>
              <a:chOff x="1631684" y="7457925"/>
              <a:chExt cx="137055" cy="45719"/>
            </a:xfrm>
          </p:grpSpPr>
          <p:sp>
            <p:nvSpPr>
              <p:cNvPr id="780" name="Rectangle 779">
                <a:extLst>
                  <a:ext uri="{FF2B5EF4-FFF2-40B4-BE49-F238E27FC236}">
                    <a16:creationId xmlns:a16="http://schemas.microsoft.com/office/drawing/2014/main" id="{6E9EA6E0-74B9-4EE9-BA7A-DFF39E995BB7}"/>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1" name="Straight Connector 780">
                <a:extLst>
                  <a:ext uri="{FF2B5EF4-FFF2-40B4-BE49-F238E27FC236}">
                    <a16:creationId xmlns:a16="http://schemas.microsoft.com/office/drawing/2014/main" id="{54D26C87-5182-44BB-BDD0-A90A404F14A5}"/>
                  </a:ext>
                </a:extLst>
              </p:cNvPr>
              <p:cNvCxnSpPr>
                <a:stCxn id="780" idx="1"/>
                <a:endCxn id="780"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7" name="Group 776">
              <a:extLst>
                <a:ext uri="{FF2B5EF4-FFF2-40B4-BE49-F238E27FC236}">
                  <a16:creationId xmlns:a16="http://schemas.microsoft.com/office/drawing/2014/main" id="{5AFEEDEF-48C4-4DB5-9526-16D722B5327F}"/>
                </a:ext>
              </a:extLst>
            </p:cNvPr>
            <p:cNvGrpSpPr/>
            <p:nvPr/>
          </p:nvGrpSpPr>
          <p:grpSpPr>
            <a:xfrm>
              <a:off x="5205080" y="5937959"/>
              <a:ext cx="137055" cy="45719"/>
              <a:chOff x="1631684" y="7457925"/>
              <a:chExt cx="137055" cy="45719"/>
            </a:xfrm>
          </p:grpSpPr>
          <p:sp>
            <p:nvSpPr>
              <p:cNvPr id="778" name="Rectangle 777">
                <a:extLst>
                  <a:ext uri="{FF2B5EF4-FFF2-40B4-BE49-F238E27FC236}">
                    <a16:creationId xmlns:a16="http://schemas.microsoft.com/office/drawing/2014/main" id="{8C3B4423-75AC-4293-B423-2BD3BE4CA723}"/>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9" name="Straight Connector 778">
                <a:extLst>
                  <a:ext uri="{FF2B5EF4-FFF2-40B4-BE49-F238E27FC236}">
                    <a16:creationId xmlns:a16="http://schemas.microsoft.com/office/drawing/2014/main" id="{9BB39171-A44F-4CCD-9B24-3D81F1CBD560}"/>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
        <p:nvSpPr>
          <p:cNvPr id="782" name="Rectangle 781">
            <a:extLst>
              <a:ext uri="{FF2B5EF4-FFF2-40B4-BE49-F238E27FC236}">
                <a16:creationId xmlns:a16="http://schemas.microsoft.com/office/drawing/2014/main" id="{F33F0E7C-B3E2-40B6-B442-D5F20893AA57}"/>
              </a:ext>
            </a:extLst>
          </p:cNvPr>
          <p:cNvSpPr/>
          <p:nvPr/>
        </p:nvSpPr>
        <p:spPr>
          <a:xfrm>
            <a:off x="4381145" y="3014739"/>
            <a:ext cx="34289" cy="1441346"/>
          </a:xfrm>
          <a:prstGeom prst="rect">
            <a:avLst/>
          </a:prstGeom>
          <a:solidFill>
            <a:schemeClr val="bg1"/>
          </a:solid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3" name="Group 782">
            <a:extLst>
              <a:ext uri="{FF2B5EF4-FFF2-40B4-BE49-F238E27FC236}">
                <a16:creationId xmlns:a16="http://schemas.microsoft.com/office/drawing/2014/main" id="{39DBF18A-DBFD-4A36-8CE5-0B6504A4286C}"/>
              </a:ext>
            </a:extLst>
          </p:cNvPr>
          <p:cNvGrpSpPr/>
          <p:nvPr/>
        </p:nvGrpSpPr>
        <p:grpSpPr>
          <a:xfrm rot="16200000">
            <a:off x="4363629" y="4462495"/>
            <a:ext cx="196212" cy="197600"/>
            <a:chOff x="5205080" y="5697124"/>
            <a:chExt cx="281270" cy="286554"/>
          </a:xfrm>
        </p:grpSpPr>
        <p:sp>
          <p:nvSpPr>
            <p:cNvPr id="784" name="Freeform: Shape 783">
              <a:extLst>
                <a:ext uri="{FF2B5EF4-FFF2-40B4-BE49-F238E27FC236}">
                  <a16:creationId xmlns:a16="http://schemas.microsoft.com/office/drawing/2014/main" id="{02B6E560-14EC-4391-A732-7E56A560338F}"/>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85" name="Group 784">
              <a:extLst>
                <a:ext uri="{FF2B5EF4-FFF2-40B4-BE49-F238E27FC236}">
                  <a16:creationId xmlns:a16="http://schemas.microsoft.com/office/drawing/2014/main" id="{CA1070E4-A564-4B15-A213-A804389DFCF9}"/>
                </a:ext>
              </a:extLst>
            </p:cNvPr>
            <p:cNvGrpSpPr/>
            <p:nvPr/>
          </p:nvGrpSpPr>
          <p:grpSpPr>
            <a:xfrm rot="5400000">
              <a:off x="5394963" y="5742792"/>
              <a:ext cx="137055" cy="45719"/>
              <a:chOff x="1631684" y="7457925"/>
              <a:chExt cx="137055" cy="45719"/>
            </a:xfrm>
          </p:grpSpPr>
          <p:sp>
            <p:nvSpPr>
              <p:cNvPr id="789" name="Rectangle 788">
                <a:extLst>
                  <a:ext uri="{FF2B5EF4-FFF2-40B4-BE49-F238E27FC236}">
                    <a16:creationId xmlns:a16="http://schemas.microsoft.com/office/drawing/2014/main" id="{9068CC1C-9B05-4C06-A17C-619EB51D50A0}"/>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0" name="Straight Connector 789">
                <a:extLst>
                  <a:ext uri="{FF2B5EF4-FFF2-40B4-BE49-F238E27FC236}">
                    <a16:creationId xmlns:a16="http://schemas.microsoft.com/office/drawing/2014/main" id="{038A29AC-65C3-4C06-9CF5-00094A479FA3}"/>
                  </a:ext>
                </a:extLst>
              </p:cNvPr>
              <p:cNvCxnSpPr>
                <a:stCxn id="789" idx="1"/>
                <a:endCxn id="789"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6" name="Group 785">
              <a:extLst>
                <a:ext uri="{FF2B5EF4-FFF2-40B4-BE49-F238E27FC236}">
                  <a16:creationId xmlns:a16="http://schemas.microsoft.com/office/drawing/2014/main" id="{83D4CF34-4DEE-47F7-8569-AEB5AF3B1A54}"/>
                </a:ext>
              </a:extLst>
            </p:cNvPr>
            <p:cNvGrpSpPr/>
            <p:nvPr/>
          </p:nvGrpSpPr>
          <p:grpSpPr>
            <a:xfrm>
              <a:off x="5205080" y="5937959"/>
              <a:ext cx="137055" cy="45719"/>
              <a:chOff x="1631684" y="7457925"/>
              <a:chExt cx="137055" cy="45719"/>
            </a:xfrm>
          </p:grpSpPr>
          <p:sp>
            <p:nvSpPr>
              <p:cNvPr id="787" name="Rectangle 786">
                <a:extLst>
                  <a:ext uri="{FF2B5EF4-FFF2-40B4-BE49-F238E27FC236}">
                    <a16:creationId xmlns:a16="http://schemas.microsoft.com/office/drawing/2014/main" id="{31B3E1D9-E714-46D4-BB95-C5AB4B7C139F}"/>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88" name="Straight Connector 787">
                <a:extLst>
                  <a:ext uri="{FF2B5EF4-FFF2-40B4-BE49-F238E27FC236}">
                    <a16:creationId xmlns:a16="http://schemas.microsoft.com/office/drawing/2014/main" id="{3D155075-A3A7-43A8-839C-BDA2308E0FF4}"/>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1" name="Group 790">
            <a:extLst>
              <a:ext uri="{FF2B5EF4-FFF2-40B4-BE49-F238E27FC236}">
                <a16:creationId xmlns:a16="http://schemas.microsoft.com/office/drawing/2014/main" id="{DFBB482E-CA6B-48D4-9C7F-9EF859B4592C}"/>
              </a:ext>
            </a:extLst>
          </p:cNvPr>
          <p:cNvGrpSpPr/>
          <p:nvPr/>
        </p:nvGrpSpPr>
        <p:grpSpPr>
          <a:xfrm rot="5400000">
            <a:off x="4244646" y="3706781"/>
            <a:ext cx="196212" cy="197600"/>
            <a:chOff x="5205080" y="5697124"/>
            <a:chExt cx="281270" cy="286554"/>
          </a:xfrm>
        </p:grpSpPr>
        <p:sp>
          <p:nvSpPr>
            <p:cNvPr id="792" name="Freeform: Shape 791">
              <a:extLst>
                <a:ext uri="{FF2B5EF4-FFF2-40B4-BE49-F238E27FC236}">
                  <a16:creationId xmlns:a16="http://schemas.microsoft.com/office/drawing/2014/main" id="{0E8A482B-C470-4E5D-A9A6-6233B853CAE5}"/>
                </a:ext>
              </a:extLst>
            </p:cNvPr>
            <p:cNvSpPr/>
            <p:nvPr/>
          </p:nvSpPr>
          <p:spPr>
            <a:xfrm rot="7155159" flipV="1">
              <a:off x="5229300" y="5784845"/>
              <a:ext cx="232830" cy="117739"/>
            </a:xfrm>
            <a:custGeom>
              <a:avLst/>
              <a:gdLst>
                <a:gd name="connsiteX0" fmla="*/ 0 w 685800"/>
                <a:gd name="connsiteY0" fmla="*/ 376377 h 376377"/>
                <a:gd name="connsiteX1" fmla="*/ 279400 w 685800"/>
                <a:gd name="connsiteY1" fmla="*/ 8077 h 376377"/>
                <a:gd name="connsiteX2" fmla="*/ 685800 w 685800"/>
                <a:gd name="connsiteY2" fmla="*/ 135077 h 376377"/>
              </a:gdLst>
              <a:ahLst/>
              <a:cxnLst>
                <a:cxn ang="0">
                  <a:pos x="connsiteX0" y="connsiteY0"/>
                </a:cxn>
                <a:cxn ang="0">
                  <a:pos x="connsiteX1" y="connsiteY1"/>
                </a:cxn>
                <a:cxn ang="0">
                  <a:pos x="connsiteX2" y="connsiteY2"/>
                </a:cxn>
              </a:cxnLst>
              <a:rect l="l" t="t" r="r" b="b"/>
              <a:pathLst>
                <a:path w="685800" h="376377">
                  <a:moveTo>
                    <a:pt x="0" y="376377"/>
                  </a:moveTo>
                  <a:cubicBezTo>
                    <a:pt x="82550" y="212335"/>
                    <a:pt x="165100" y="48294"/>
                    <a:pt x="279400" y="8077"/>
                  </a:cubicBezTo>
                  <a:cubicBezTo>
                    <a:pt x="393700" y="-32140"/>
                    <a:pt x="620183" y="88510"/>
                    <a:pt x="685800" y="135077"/>
                  </a:cubicBezTo>
                </a:path>
              </a:pathLst>
            </a:custGeom>
            <a:noFill/>
            <a:ln w="53975" cmpd="dbl">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93" name="Group 792">
              <a:extLst>
                <a:ext uri="{FF2B5EF4-FFF2-40B4-BE49-F238E27FC236}">
                  <a16:creationId xmlns:a16="http://schemas.microsoft.com/office/drawing/2014/main" id="{DCF7AF1C-6F35-4DDA-B94C-939F12F817F6}"/>
                </a:ext>
              </a:extLst>
            </p:cNvPr>
            <p:cNvGrpSpPr/>
            <p:nvPr/>
          </p:nvGrpSpPr>
          <p:grpSpPr>
            <a:xfrm rot="5400000">
              <a:off x="5394963" y="5742792"/>
              <a:ext cx="137055" cy="45719"/>
              <a:chOff x="1631684" y="7457925"/>
              <a:chExt cx="137055" cy="45719"/>
            </a:xfrm>
          </p:grpSpPr>
          <p:sp>
            <p:nvSpPr>
              <p:cNvPr id="797" name="Rectangle 796">
                <a:extLst>
                  <a:ext uri="{FF2B5EF4-FFF2-40B4-BE49-F238E27FC236}">
                    <a16:creationId xmlns:a16="http://schemas.microsoft.com/office/drawing/2014/main" id="{C0898E44-EF45-4A47-831D-F0532364FDDB}"/>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6D1F797A-11AC-49B2-A5A3-B12501E12885}"/>
                  </a:ext>
                </a:extLst>
              </p:cNvPr>
              <p:cNvCxnSpPr>
                <a:stCxn id="797" idx="1"/>
                <a:endCxn id="797" idx="3"/>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94" name="Group 793">
              <a:extLst>
                <a:ext uri="{FF2B5EF4-FFF2-40B4-BE49-F238E27FC236}">
                  <a16:creationId xmlns:a16="http://schemas.microsoft.com/office/drawing/2014/main" id="{40DE1464-7873-4FBA-BAC0-06770BA8BFF8}"/>
                </a:ext>
              </a:extLst>
            </p:cNvPr>
            <p:cNvGrpSpPr/>
            <p:nvPr/>
          </p:nvGrpSpPr>
          <p:grpSpPr>
            <a:xfrm>
              <a:off x="5205080" y="5937959"/>
              <a:ext cx="137055" cy="45719"/>
              <a:chOff x="1631684" y="7457925"/>
              <a:chExt cx="137055" cy="45719"/>
            </a:xfrm>
          </p:grpSpPr>
          <p:sp>
            <p:nvSpPr>
              <p:cNvPr id="795" name="Rectangle 794">
                <a:extLst>
                  <a:ext uri="{FF2B5EF4-FFF2-40B4-BE49-F238E27FC236}">
                    <a16:creationId xmlns:a16="http://schemas.microsoft.com/office/drawing/2014/main" id="{D71ED941-CE0B-41EF-BB7D-D1470DDB61A9}"/>
                  </a:ext>
                </a:extLst>
              </p:cNvPr>
              <p:cNvSpPr/>
              <p:nvPr/>
            </p:nvSpPr>
            <p:spPr>
              <a:xfrm rot="10800000">
                <a:off x="1631684" y="7457925"/>
                <a:ext cx="137055" cy="45719"/>
              </a:xfrm>
              <a:prstGeom prst="rect">
                <a:avLst/>
              </a:prstGeom>
              <a:solidFill>
                <a:schemeClr val="bg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96" name="Straight Connector 795">
                <a:extLst>
                  <a:ext uri="{FF2B5EF4-FFF2-40B4-BE49-F238E27FC236}">
                    <a16:creationId xmlns:a16="http://schemas.microsoft.com/office/drawing/2014/main" id="{8071956D-6FE2-4054-8BF5-38548EAD0D1F}"/>
                  </a:ext>
                </a:extLst>
              </p:cNvPr>
              <p:cNvCxnSpPr>
                <a:cxnSpLocks/>
              </p:cNvCxnSpPr>
              <p:nvPr/>
            </p:nvCxnSpPr>
            <p:spPr>
              <a:xfrm rot="10800000">
                <a:off x="1631684" y="7480784"/>
                <a:ext cx="137055"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nvGrpSpPr>
          <p:cNvPr id="799" name="Group 798">
            <a:extLst>
              <a:ext uri="{FF2B5EF4-FFF2-40B4-BE49-F238E27FC236}">
                <a16:creationId xmlns:a16="http://schemas.microsoft.com/office/drawing/2014/main" id="{E814EB5A-80A7-46FE-8523-354EA8F9DAAE}"/>
              </a:ext>
            </a:extLst>
          </p:cNvPr>
          <p:cNvGrpSpPr/>
          <p:nvPr/>
        </p:nvGrpSpPr>
        <p:grpSpPr>
          <a:xfrm>
            <a:off x="3427451" y="3714790"/>
            <a:ext cx="64281" cy="238066"/>
            <a:chOff x="5846884" y="2086080"/>
            <a:chExt cx="167053" cy="568490"/>
          </a:xfrm>
        </p:grpSpPr>
        <p:sp>
          <p:nvSpPr>
            <p:cNvPr id="800" name="Trapezoid 799">
              <a:extLst>
                <a:ext uri="{FF2B5EF4-FFF2-40B4-BE49-F238E27FC236}">
                  <a16:creationId xmlns:a16="http://schemas.microsoft.com/office/drawing/2014/main" id="{8B68C526-78E4-41DE-B223-730962C41A3D}"/>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1" name="Group 800">
              <a:extLst>
                <a:ext uri="{FF2B5EF4-FFF2-40B4-BE49-F238E27FC236}">
                  <a16:creationId xmlns:a16="http://schemas.microsoft.com/office/drawing/2014/main" id="{8D1A0D55-F10F-424E-AB61-CDD87A971F52}"/>
                </a:ext>
              </a:extLst>
            </p:cNvPr>
            <p:cNvGrpSpPr/>
            <p:nvPr/>
          </p:nvGrpSpPr>
          <p:grpSpPr>
            <a:xfrm>
              <a:off x="5917223" y="2487084"/>
              <a:ext cx="96714" cy="167486"/>
              <a:chOff x="6255726" y="3106686"/>
              <a:chExt cx="96714" cy="167486"/>
            </a:xfrm>
            <a:solidFill>
              <a:schemeClr val="bg2"/>
            </a:solidFill>
          </p:grpSpPr>
          <p:sp>
            <p:nvSpPr>
              <p:cNvPr id="803" name="L-Shape 802">
                <a:extLst>
                  <a:ext uri="{FF2B5EF4-FFF2-40B4-BE49-F238E27FC236}">
                    <a16:creationId xmlns:a16="http://schemas.microsoft.com/office/drawing/2014/main" id="{52CD3427-875F-4BC6-A1D7-6CD152EC462A}"/>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4" name="Rectangle 803">
                <a:extLst>
                  <a:ext uri="{FF2B5EF4-FFF2-40B4-BE49-F238E27FC236}">
                    <a16:creationId xmlns:a16="http://schemas.microsoft.com/office/drawing/2014/main" id="{59086BEF-3558-46BE-966C-F1F457ED7142}"/>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Rectangle 804">
                <a:extLst>
                  <a:ext uri="{FF2B5EF4-FFF2-40B4-BE49-F238E27FC236}">
                    <a16:creationId xmlns:a16="http://schemas.microsoft.com/office/drawing/2014/main" id="{95A7C28C-A5C8-4EDF-AC4B-953DD6FA1167}"/>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2" name="Rectangle 801">
              <a:extLst>
                <a:ext uri="{FF2B5EF4-FFF2-40B4-BE49-F238E27FC236}">
                  <a16:creationId xmlns:a16="http://schemas.microsoft.com/office/drawing/2014/main" id="{D4039E76-7DCB-42B3-92A6-76354A361E3C}"/>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06" name="Connector: Elbow 805">
            <a:extLst>
              <a:ext uri="{FF2B5EF4-FFF2-40B4-BE49-F238E27FC236}">
                <a16:creationId xmlns:a16="http://schemas.microsoft.com/office/drawing/2014/main" id="{FE096C9B-16C5-4E36-95AA-22E4C77052D8}"/>
              </a:ext>
            </a:extLst>
          </p:cNvPr>
          <p:cNvCxnSpPr>
            <a:cxnSpLocks/>
            <a:stCxn id="809" idx="0"/>
            <a:endCxn id="805" idx="2"/>
          </p:cNvCxnSpPr>
          <p:nvPr/>
        </p:nvCxnSpPr>
        <p:spPr>
          <a:xfrm rot="5400000" flipH="1" flipV="1">
            <a:off x="3153121" y="4045887"/>
            <a:ext cx="413032" cy="226973"/>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07" name="Group 806">
            <a:extLst>
              <a:ext uri="{FF2B5EF4-FFF2-40B4-BE49-F238E27FC236}">
                <a16:creationId xmlns:a16="http://schemas.microsoft.com/office/drawing/2014/main" id="{FCAEF47E-6CAF-40BE-86D9-D95A35DE42A6}"/>
              </a:ext>
            </a:extLst>
          </p:cNvPr>
          <p:cNvGrpSpPr/>
          <p:nvPr/>
        </p:nvGrpSpPr>
        <p:grpSpPr>
          <a:xfrm>
            <a:off x="3177774" y="4365888"/>
            <a:ext cx="130787" cy="225380"/>
            <a:chOff x="3590411" y="4036420"/>
            <a:chExt cx="169454" cy="332668"/>
          </a:xfrm>
        </p:grpSpPr>
        <p:sp>
          <p:nvSpPr>
            <p:cNvPr id="808" name="Rectangle: Rounded Corners 807">
              <a:extLst>
                <a:ext uri="{FF2B5EF4-FFF2-40B4-BE49-F238E27FC236}">
                  <a16:creationId xmlns:a16="http://schemas.microsoft.com/office/drawing/2014/main" id="{5F6C153F-4342-4E93-8E66-071DFD1FB9B8}"/>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Rectangle: Rounded Corners 808">
              <a:extLst>
                <a:ext uri="{FF2B5EF4-FFF2-40B4-BE49-F238E27FC236}">
                  <a16:creationId xmlns:a16="http://schemas.microsoft.com/office/drawing/2014/main" id="{6927704B-89B9-4870-8968-3D14C3746474}"/>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10" name="Group 809">
            <a:extLst>
              <a:ext uri="{FF2B5EF4-FFF2-40B4-BE49-F238E27FC236}">
                <a16:creationId xmlns:a16="http://schemas.microsoft.com/office/drawing/2014/main" id="{9114A9E2-FEE6-4F37-BA17-D4297E6C3055}"/>
              </a:ext>
            </a:extLst>
          </p:cNvPr>
          <p:cNvGrpSpPr/>
          <p:nvPr/>
        </p:nvGrpSpPr>
        <p:grpSpPr>
          <a:xfrm>
            <a:off x="3212384" y="2824336"/>
            <a:ext cx="55613" cy="231077"/>
            <a:chOff x="5846884" y="2086080"/>
            <a:chExt cx="167053" cy="568490"/>
          </a:xfrm>
        </p:grpSpPr>
        <p:sp>
          <p:nvSpPr>
            <p:cNvPr id="811" name="Trapezoid 810">
              <a:extLst>
                <a:ext uri="{FF2B5EF4-FFF2-40B4-BE49-F238E27FC236}">
                  <a16:creationId xmlns:a16="http://schemas.microsoft.com/office/drawing/2014/main" id="{8414BA3F-4CF6-43B0-AD81-3723969B5F96}"/>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12" name="Group 811">
              <a:extLst>
                <a:ext uri="{FF2B5EF4-FFF2-40B4-BE49-F238E27FC236}">
                  <a16:creationId xmlns:a16="http://schemas.microsoft.com/office/drawing/2014/main" id="{3180836F-DA28-40DA-91BF-68FD526650C5}"/>
                </a:ext>
              </a:extLst>
            </p:cNvPr>
            <p:cNvGrpSpPr/>
            <p:nvPr/>
          </p:nvGrpSpPr>
          <p:grpSpPr>
            <a:xfrm>
              <a:off x="5917223" y="2487084"/>
              <a:ext cx="96714" cy="167486"/>
              <a:chOff x="6255726" y="3106686"/>
              <a:chExt cx="96714" cy="167486"/>
            </a:xfrm>
            <a:solidFill>
              <a:schemeClr val="bg2"/>
            </a:solidFill>
          </p:grpSpPr>
          <p:sp>
            <p:nvSpPr>
              <p:cNvPr id="814" name="L-Shape 813">
                <a:extLst>
                  <a:ext uri="{FF2B5EF4-FFF2-40B4-BE49-F238E27FC236}">
                    <a16:creationId xmlns:a16="http://schemas.microsoft.com/office/drawing/2014/main" id="{7761744E-9922-421C-AAEC-42224F61B743}"/>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Rectangle 814">
                <a:extLst>
                  <a:ext uri="{FF2B5EF4-FFF2-40B4-BE49-F238E27FC236}">
                    <a16:creationId xmlns:a16="http://schemas.microsoft.com/office/drawing/2014/main" id="{EE0514A1-0926-49D4-908C-1E0BE3CD6AEB}"/>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6" name="Rectangle 815">
                <a:extLst>
                  <a:ext uri="{FF2B5EF4-FFF2-40B4-BE49-F238E27FC236}">
                    <a16:creationId xmlns:a16="http://schemas.microsoft.com/office/drawing/2014/main" id="{F212DAE6-4438-4CA1-8823-9CCDA3DD42FE}"/>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13" name="Rectangle 812">
              <a:extLst>
                <a:ext uri="{FF2B5EF4-FFF2-40B4-BE49-F238E27FC236}">
                  <a16:creationId xmlns:a16="http://schemas.microsoft.com/office/drawing/2014/main" id="{6A704E97-4C0B-42BA-B3E5-13848CDCA770}"/>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17" name="Connector: Elbow 816">
            <a:extLst>
              <a:ext uri="{FF2B5EF4-FFF2-40B4-BE49-F238E27FC236}">
                <a16:creationId xmlns:a16="http://schemas.microsoft.com/office/drawing/2014/main" id="{378D0BE2-D296-404B-AE28-2FE668DB015F}"/>
              </a:ext>
            </a:extLst>
          </p:cNvPr>
          <p:cNvCxnSpPr>
            <a:cxnSpLocks/>
            <a:stCxn id="820" idx="0"/>
            <a:endCxn id="816" idx="2"/>
          </p:cNvCxnSpPr>
          <p:nvPr/>
        </p:nvCxnSpPr>
        <p:spPr>
          <a:xfrm rot="5400000" flipH="1" flipV="1">
            <a:off x="3045862" y="3111052"/>
            <a:ext cx="261674" cy="150397"/>
          </a:xfrm>
          <a:prstGeom prst="bentConnector3">
            <a:avLst>
              <a:gd name="adj1" fmla="val 50000"/>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18" name="Group 817">
            <a:extLst>
              <a:ext uri="{FF2B5EF4-FFF2-40B4-BE49-F238E27FC236}">
                <a16:creationId xmlns:a16="http://schemas.microsoft.com/office/drawing/2014/main" id="{B90F184A-4A76-40A0-A32F-C1CBC7175AF0}"/>
              </a:ext>
            </a:extLst>
          </p:cNvPr>
          <p:cNvGrpSpPr/>
          <p:nvPr/>
        </p:nvGrpSpPr>
        <p:grpSpPr>
          <a:xfrm>
            <a:off x="3046127" y="3317086"/>
            <a:ext cx="105917" cy="233145"/>
            <a:chOff x="3590411" y="4036420"/>
            <a:chExt cx="169454" cy="332668"/>
          </a:xfrm>
        </p:grpSpPr>
        <p:sp>
          <p:nvSpPr>
            <p:cNvPr id="819" name="Rectangle: Rounded Corners 818">
              <a:extLst>
                <a:ext uri="{FF2B5EF4-FFF2-40B4-BE49-F238E27FC236}">
                  <a16:creationId xmlns:a16="http://schemas.microsoft.com/office/drawing/2014/main" id="{D8FC1B0E-E150-4A52-A6BB-F8FB6C8A4DAF}"/>
                </a:ext>
              </a:extLst>
            </p:cNvPr>
            <p:cNvSpPr/>
            <p:nvPr/>
          </p:nvSpPr>
          <p:spPr>
            <a:xfrm>
              <a:off x="3590411" y="4082139"/>
              <a:ext cx="169454" cy="28694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 name="Rectangle: Rounded Corners 819">
              <a:extLst>
                <a:ext uri="{FF2B5EF4-FFF2-40B4-BE49-F238E27FC236}">
                  <a16:creationId xmlns:a16="http://schemas.microsoft.com/office/drawing/2014/main" id="{9662C051-386D-4813-99AB-D6928FA2DBB3}"/>
                </a:ext>
              </a:extLst>
            </p:cNvPr>
            <p:cNvSpPr/>
            <p:nvPr/>
          </p:nvSpPr>
          <p:spPr>
            <a:xfrm>
              <a:off x="3610843" y="4036420"/>
              <a:ext cx="136322" cy="45719"/>
            </a:xfrm>
            <a:prstGeom prst="roundRect">
              <a:avLst/>
            </a:prstGeom>
            <a:solidFill>
              <a:schemeClr val="bg1">
                <a:lumMod val="85000"/>
              </a:schemeClr>
            </a:solid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1" name="Group 820">
            <a:extLst>
              <a:ext uri="{FF2B5EF4-FFF2-40B4-BE49-F238E27FC236}">
                <a16:creationId xmlns:a16="http://schemas.microsoft.com/office/drawing/2014/main" id="{C87F008E-574A-4D5B-954C-0E2229FFB43D}"/>
              </a:ext>
            </a:extLst>
          </p:cNvPr>
          <p:cNvGrpSpPr/>
          <p:nvPr/>
        </p:nvGrpSpPr>
        <p:grpSpPr>
          <a:xfrm>
            <a:off x="6823016" y="3837016"/>
            <a:ext cx="87203" cy="351985"/>
            <a:chOff x="5846884" y="2086080"/>
            <a:chExt cx="167053" cy="568490"/>
          </a:xfrm>
        </p:grpSpPr>
        <p:sp>
          <p:nvSpPr>
            <p:cNvPr id="822" name="Trapezoid 821">
              <a:extLst>
                <a:ext uri="{FF2B5EF4-FFF2-40B4-BE49-F238E27FC236}">
                  <a16:creationId xmlns:a16="http://schemas.microsoft.com/office/drawing/2014/main" id="{143B542A-B85A-4261-890F-A29263FACB31}"/>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3" name="Group 822">
              <a:extLst>
                <a:ext uri="{FF2B5EF4-FFF2-40B4-BE49-F238E27FC236}">
                  <a16:creationId xmlns:a16="http://schemas.microsoft.com/office/drawing/2014/main" id="{12483D82-92E7-43A7-9A7A-9CBBB758DA62}"/>
                </a:ext>
              </a:extLst>
            </p:cNvPr>
            <p:cNvGrpSpPr/>
            <p:nvPr/>
          </p:nvGrpSpPr>
          <p:grpSpPr>
            <a:xfrm>
              <a:off x="5917223" y="2487084"/>
              <a:ext cx="96714" cy="167486"/>
              <a:chOff x="6255726" y="3106686"/>
              <a:chExt cx="96714" cy="167486"/>
            </a:xfrm>
            <a:solidFill>
              <a:schemeClr val="bg2"/>
            </a:solidFill>
          </p:grpSpPr>
          <p:sp>
            <p:nvSpPr>
              <p:cNvPr id="825" name="L-Shape 824">
                <a:extLst>
                  <a:ext uri="{FF2B5EF4-FFF2-40B4-BE49-F238E27FC236}">
                    <a16:creationId xmlns:a16="http://schemas.microsoft.com/office/drawing/2014/main" id="{74A4F35A-72EA-4E23-BF95-2401063BC7B0}"/>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6" name="Rectangle 825">
                <a:extLst>
                  <a:ext uri="{FF2B5EF4-FFF2-40B4-BE49-F238E27FC236}">
                    <a16:creationId xmlns:a16="http://schemas.microsoft.com/office/drawing/2014/main" id="{A7B47377-23A5-4A4B-A7D9-A70B8A59F394}"/>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7" name="Rectangle 826">
                <a:extLst>
                  <a:ext uri="{FF2B5EF4-FFF2-40B4-BE49-F238E27FC236}">
                    <a16:creationId xmlns:a16="http://schemas.microsoft.com/office/drawing/2014/main" id="{C53B0A05-B99F-4570-9E93-59B265D0A44C}"/>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4" name="Rectangle 823">
              <a:extLst>
                <a:ext uri="{FF2B5EF4-FFF2-40B4-BE49-F238E27FC236}">
                  <a16:creationId xmlns:a16="http://schemas.microsoft.com/office/drawing/2014/main" id="{C0CCC811-1EF2-4A39-909B-7E55D4C0FBF4}"/>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oup 827">
            <a:extLst>
              <a:ext uri="{FF2B5EF4-FFF2-40B4-BE49-F238E27FC236}">
                <a16:creationId xmlns:a16="http://schemas.microsoft.com/office/drawing/2014/main" id="{AD4B0166-676D-4BF1-AA94-CEDB9BF5E7A5}"/>
              </a:ext>
            </a:extLst>
          </p:cNvPr>
          <p:cNvGrpSpPr/>
          <p:nvPr/>
        </p:nvGrpSpPr>
        <p:grpSpPr>
          <a:xfrm>
            <a:off x="6970775" y="3834643"/>
            <a:ext cx="87203" cy="351985"/>
            <a:chOff x="5846884" y="2086080"/>
            <a:chExt cx="167053" cy="568490"/>
          </a:xfrm>
        </p:grpSpPr>
        <p:sp>
          <p:nvSpPr>
            <p:cNvPr id="829" name="Trapezoid 828">
              <a:extLst>
                <a:ext uri="{FF2B5EF4-FFF2-40B4-BE49-F238E27FC236}">
                  <a16:creationId xmlns:a16="http://schemas.microsoft.com/office/drawing/2014/main" id="{1E66675B-AEE8-4D1C-AA25-ED3B64C2EFD2}"/>
                </a:ext>
              </a:extLst>
            </p:cNvPr>
            <p:cNvSpPr/>
            <p:nvPr/>
          </p:nvSpPr>
          <p:spPr>
            <a:xfrm rot="10800000">
              <a:off x="5846885" y="2224454"/>
              <a:ext cx="167052" cy="263056"/>
            </a:xfrm>
            <a:prstGeom prst="trapezoid">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0" name="Group 829">
              <a:extLst>
                <a:ext uri="{FF2B5EF4-FFF2-40B4-BE49-F238E27FC236}">
                  <a16:creationId xmlns:a16="http://schemas.microsoft.com/office/drawing/2014/main" id="{6C5C58F2-14AB-43F4-AC39-7A7AF18DBA88}"/>
                </a:ext>
              </a:extLst>
            </p:cNvPr>
            <p:cNvGrpSpPr/>
            <p:nvPr/>
          </p:nvGrpSpPr>
          <p:grpSpPr>
            <a:xfrm>
              <a:off x="5917223" y="2487084"/>
              <a:ext cx="96714" cy="167486"/>
              <a:chOff x="6255726" y="3106686"/>
              <a:chExt cx="96714" cy="167486"/>
            </a:xfrm>
            <a:solidFill>
              <a:schemeClr val="bg2"/>
            </a:solidFill>
          </p:grpSpPr>
          <p:sp>
            <p:nvSpPr>
              <p:cNvPr id="832" name="L-Shape 831">
                <a:extLst>
                  <a:ext uri="{FF2B5EF4-FFF2-40B4-BE49-F238E27FC236}">
                    <a16:creationId xmlns:a16="http://schemas.microsoft.com/office/drawing/2014/main" id="{C3C4C026-8AC6-4E9E-9A68-527B6A7536F7}"/>
                  </a:ext>
                </a:extLst>
              </p:cNvPr>
              <p:cNvSpPr/>
              <p:nvPr/>
            </p:nvSpPr>
            <p:spPr>
              <a:xfrm>
                <a:off x="6255726" y="3106686"/>
                <a:ext cx="96714" cy="45720"/>
              </a:xfrm>
              <a:prstGeom prst="corner">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3" name="Rectangle 832">
                <a:extLst>
                  <a:ext uri="{FF2B5EF4-FFF2-40B4-BE49-F238E27FC236}">
                    <a16:creationId xmlns:a16="http://schemas.microsoft.com/office/drawing/2014/main" id="{4E17913F-2DAD-4AD3-8CFE-55E76D363F37}"/>
                  </a:ext>
                </a:extLst>
              </p:cNvPr>
              <p:cNvSpPr/>
              <p:nvPr/>
            </p:nvSpPr>
            <p:spPr>
              <a:xfrm>
                <a:off x="6255726" y="3141388"/>
                <a:ext cx="96714" cy="87923"/>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4" name="Rectangle 833">
                <a:extLst>
                  <a:ext uri="{FF2B5EF4-FFF2-40B4-BE49-F238E27FC236}">
                    <a16:creationId xmlns:a16="http://schemas.microsoft.com/office/drawing/2014/main" id="{D2F62D7B-36AC-44EE-A75E-EB50A9522519}"/>
                  </a:ext>
                </a:extLst>
              </p:cNvPr>
              <p:cNvSpPr/>
              <p:nvPr/>
            </p:nvSpPr>
            <p:spPr>
              <a:xfrm>
                <a:off x="6281223" y="3228453"/>
                <a:ext cx="45719" cy="4571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31" name="Rectangle 830">
              <a:extLst>
                <a:ext uri="{FF2B5EF4-FFF2-40B4-BE49-F238E27FC236}">
                  <a16:creationId xmlns:a16="http://schemas.microsoft.com/office/drawing/2014/main" id="{92890E3C-CA39-43E7-99BE-D0144E3AEAF1}"/>
                </a:ext>
              </a:extLst>
            </p:cNvPr>
            <p:cNvSpPr/>
            <p:nvPr/>
          </p:nvSpPr>
          <p:spPr>
            <a:xfrm>
              <a:off x="5846884" y="2086080"/>
              <a:ext cx="167053" cy="138084"/>
            </a:xfrm>
            <a:prstGeom prst="rect">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oep 136">
            <a:extLst>
              <a:ext uri="{FF2B5EF4-FFF2-40B4-BE49-F238E27FC236}">
                <a16:creationId xmlns:a16="http://schemas.microsoft.com/office/drawing/2014/main" id="{C9FF409E-8814-4302-8DBE-4B46AE4B7D76}"/>
              </a:ext>
            </a:extLst>
          </p:cNvPr>
          <p:cNvGrpSpPr/>
          <p:nvPr/>
        </p:nvGrpSpPr>
        <p:grpSpPr>
          <a:xfrm>
            <a:off x="1854832" y="4428917"/>
            <a:ext cx="153479" cy="147317"/>
            <a:chOff x="-3134503" y="3287459"/>
            <a:chExt cx="466335" cy="421186"/>
          </a:xfrm>
          <a:noFill/>
        </p:grpSpPr>
        <p:pic>
          <p:nvPicPr>
            <p:cNvPr id="1058" name="Picture 8" descr="C:\Users\menno\AppData\Local\Microsoft\Windows\Temporary Internet Files\Content.IE5\ARD75APO\Electric-lighting[1].png">
              <a:extLst>
                <a:ext uri="{FF2B5EF4-FFF2-40B4-BE49-F238E27FC236}">
                  <a16:creationId xmlns:a16="http://schemas.microsoft.com/office/drawing/2014/main" id="{B4952D2E-E067-4A45-A050-53EAFC0F66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59" name="Afgeronde rechthoek 146">
              <a:extLst>
                <a:ext uri="{FF2B5EF4-FFF2-40B4-BE49-F238E27FC236}">
                  <a16:creationId xmlns:a16="http://schemas.microsoft.com/office/drawing/2014/main" id="{F7FDE029-670F-4F09-84CE-F817D0D5287E}"/>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0" name="Groep 147">
            <a:extLst>
              <a:ext uri="{FF2B5EF4-FFF2-40B4-BE49-F238E27FC236}">
                <a16:creationId xmlns:a16="http://schemas.microsoft.com/office/drawing/2014/main" id="{DF2FE2DD-6F7C-42B5-9218-4153CFCFD647}"/>
              </a:ext>
            </a:extLst>
          </p:cNvPr>
          <p:cNvGrpSpPr/>
          <p:nvPr/>
        </p:nvGrpSpPr>
        <p:grpSpPr>
          <a:xfrm>
            <a:off x="1796318" y="5521791"/>
            <a:ext cx="148632" cy="136070"/>
            <a:chOff x="-3134503" y="3287459"/>
            <a:chExt cx="466335" cy="421186"/>
          </a:xfrm>
          <a:noFill/>
        </p:grpSpPr>
        <p:pic>
          <p:nvPicPr>
            <p:cNvPr id="1061" name="Picture 8" descr="C:\Users\menno\AppData\Local\Microsoft\Windows\Temporary Internet Files\Content.IE5\ARD75APO\Electric-lighting[1].png">
              <a:extLst>
                <a:ext uri="{FF2B5EF4-FFF2-40B4-BE49-F238E27FC236}">
                  <a16:creationId xmlns:a16="http://schemas.microsoft.com/office/drawing/2014/main" id="{4BE59BC0-DCAE-4E60-987D-8B262DAD6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2" name="Afgeronde rechthoek 157">
              <a:extLst>
                <a:ext uri="{FF2B5EF4-FFF2-40B4-BE49-F238E27FC236}">
                  <a16:creationId xmlns:a16="http://schemas.microsoft.com/office/drawing/2014/main" id="{15E1EB63-D2BE-4D5F-8E42-45372E7D0ABD}"/>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3" name="Groep 136">
            <a:extLst>
              <a:ext uri="{FF2B5EF4-FFF2-40B4-BE49-F238E27FC236}">
                <a16:creationId xmlns:a16="http://schemas.microsoft.com/office/drawing/2014/main" id="{50FF055F-DC5D-4C0C-8983-0CF563163B9D}"/>
              </a:ext>
            </a:extLst>
          </p:cNvPr>
          <p:cNvGrpSpPr/>
          <p:nvPr/>
        </p:nvGrpSpPr>
        <p:grpSpPr>
          <a:xfrm>
            <a:off x="1901524" y="3421816"/>
            <a:ext cx="136361" cy="145496"/>
            <a:chOff x="-3134503" y="3287459"/>
            <a:chExt cx="466335" cy="421186"/>
          </a:xfrm>
          <a:noFill/>
        </p:grpSpPr>
        <p:pic>
          <p:nvPicPr>
            <p:cNvPr id="1064" name="Picture 8" descr="C:\Users\menno\AppData\Local\Microsoft\Windows\Temporary Internet Files\Content.IE5\ARD75APO\Electric-lighting[1].png">
              <a:extLst>
                <a:ext uri="{FF2B5EF4-FFF2-40B4-BE49-F238E27FC236}">
                  <a16:creationId xmlns:a16="http://schemas.microsoft.com/office/drawing/2014/main" id="{07D78548-302E-4CCE-A54A-294E2B2680B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65" name="Afgeronde rechthoek 146">
              <a:extLst>
                <a:ext uri="{FF2B5EF4-FFF2-40B4-BE49-F238E27FC236}">
                  <a16:creationId xmlns:a16="http://schemas.microsoft.com/office/drawing/2014/main" id="{AAD577E2-9DA3-4FA4-86C8-6C491C680B08}"/>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6" name="Group 1065">
            <a:extLst>
              <a:ext uri="{FF2B5EF4-FFF2-40B4-BE49-F238E27FC236}">
                <a16:creationId xmlns:a16="http://schemas.microsoft.com/office/drawing/2014/main" id="{1D678727-E43B-465F-8210-7FC224BCB809}"/>
              </a:ext>
            </a:extLst>
          </p:cNvPr>
          <p:cNvGrpSpPr/>
          <p:nvPr/>
        </p:nvGrpSpPr>
        <p:grpSpPr>
          <a:xfrm>
            <a:off x="4010996" y="3448845"/>
            <a:ext cx="91073" cy="298104"/>
            <a:chOff x="3763140" y="1758812"/>
            <a:chExt cx="121431" cy="397472"/>
          </a:xfrm>
        </p:grpSpPr>
        <p:grpSp>
          <p:nvGrpSpPr>
            <p:cNvPr id="1067" name="Groep 181">
              <a:extLst>
                <a:ext uri="{FF2B5EF4-FFF2-40B4-BE49-F238E27FC236}">
                  <a16:creationId xmlns:a16="http://schemas.microsoft.com/office/drawing/2014/main" id="{E88EB97D-6E5C-4C8C-94CC-AAEEDD85BF1C}"/>
                </a:ext>
              </a:extLst>
            </p:cNvPr>
            <p:cNvGrpSpPr/>
            <p:nvPr/>
          </p:nvGrpSpPr>
          <p:grpSpPr>
            <a:xfrm flipH="1">
              <a:off x="3763140" y="1758812"/>
              <a:ext cx="121431" cy="397472"/>
              <a:chOff x="3469507" y="1134033"/>
              <a:chExt cx="216024" cy="742940"/>
            </a:xfrm>
          </p:grpSpPr>
          <p:sp>
            <p:nvSpPr>
              <p:cNvPr id="1069" name="Afgeronde rechthoek 182">
                <a:extLst>
                  <a:ext uri="{FF2B5EF4-FFF2-40B4-BE49-F238E27FC236}">
                    <a16:creationId xmlns:a16="http://schemas.microsoft.com/office/drawing/2014/main" id="{401169D9-16BB-4A5F-BA58-DD3B9A8AD082}"/>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0" name="Rechte verbindingslijn 183">
                <a:extLst>
                  <a:ext uri="{FF2B5EF4-FFF2-40B4-BE49-F238E27FC236}">
                    <a16:creationId xmlns:a16="http://schemas.microsoft.com/office/drawing/2014/main" id="{54137A63-DB7C-4474-9AD9-2A1099840CB9}"/>
                  </a:ext>
                </a:extLst>
              </p:cNvPr>
              <p:cNvCxnSpPr>
                <a:stCxn id="106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1" name="Afgeronde rechthoek 184">
                <a:extLst>
                  <a:ext uri="{FF2B5EF4-FFF2-40B4-BE49-F238E27FC236}">
                    <a16:creationId xmlns:a16="http://schemas.microsoft.com/office/drawing/2014/main" id="{022B7808-18E1-402A-9666-620CF30B35AC}"/>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68" name="Trapezoid 1067">
              <a:extLst>
                <a:ext uri="{FF2B5EF4-FFF2-40B4-BE49-F238E27FC236}">
                  <a16:creationId xmlns:a16="http://schemas.microsoft.com/office/drawing/2014/main" id="{D110EEBA-3615-4932-898F-F29659CF90E6}"/>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2" name="Group 1071">
            <a:extLst>
              <a:ext uri="{FF2B5EF4-FFF2-40B4-BE49-F238E27FC236}">
                <a16:creationId xmlns:a16="http://schemas.microsoft.com/office/drawing/2014/main" id="{C8D1E290-6C21-4EFE-9ADB-5BA3857C11DD}"/>
              </a:ext>
            </a:extLst>
          </p:cNvPr>
          <p:cNvGrpSpPr/>
          <p:nvPr/>
        </p:nvGrpSpPr>
        <p:grpSpPr>
          <a:xfrm>
            <a:off x="4013443" y="2556145"/>
            <a:ext cx="91073" cy="298104"/>
            <a:chOff x="3763140" y="1758812"/>
            <a:chExt cx="121431" cy="397472"/>
          </a:xfrm>
        </p:grpSpPr>
        <p:grpSp>
          <p:nvGrpSpPr>
            <p:cNvPr id="1073" name="Groep 181">
              <a:extLst>
                <a:ext uri="{FF2B5EF4-FFF2-40B4-BE49-F238E27FC236}">
                  <a16:creationId xmlns:a16="http://schemas.microsoft.com/office/drawing/2014/main" id="{A2C93851-BA5B-4B60-B298-D0029C551439}"/>
                </a:ext>
              </a:extLst>
            </p:cNvPr>
            <p:cNvGrpSpPr/>
            <p:nvPr/>
          </p:nvGrpSpPr>
          <p:grpSpPr>
            <a:xfrm flipH="1">
              <a:off x="3763140" y="1758812"/>
              <a:ext cx="121431" cy="397472"/>
              <a:chOff x="3469507" y="1134033"/>
              <a:chExt cx="216024" cy="742940"/>
            </a:xfrm>
          </p:grpSpPr>
          <p:sp>
            <p:nvSpPr>
              <p:cNvPr id="1075" name="Afgeronde rechthoek 182">
                <a:extLst>
                  <a:ext uri="{FF2B5EF4-FFF2-40B4-BE49-F238E27FC236}">
                    <a16:creationId xmlns:a16="http://schemas.microsoft.com/office/drawing/2014/main" id="{B2B4B09C-6CC3-4B1F-9EF0-A72BF56D8186}"/>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76" name="Rechte verbindingslijn 183">
                <a:extLst>
                  <a:ext uri="{FF2B5EF4-FFF2-40B4-BE49-F238E27FC236}">
                    <a16:creationId xmlns:a16="http://schemas.microsoft.com/office/drawing/2014/main" id="{533854DC-4CA9-441F-AEBD-A2A9D2751AC3}"/>
                  </a:ext>
                </a:extLst>
              </p:cNvPr>
              <p:cNvCxnSpPr>
                <a:stCxn id="1075"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77" name="Afgeronde rechthoek 184">
                <a:extLst>
                  <a:ext uri="{FF2B5EF4-FFF2-40B4-BE49-F238E27FC236}">
                    <a16:creationId xmlns:a16="http://schemas.microsoft.com/office/drawing/2014/main" id="{5B050FFA-8621-4CAA-BC4F-3A14DDEB5DBD}"/>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74" name="Trapezoid 1073">
              <a:extLst>
                <a:ext uri="{FF2B5EF4-FFF2-40B4-BE49-F238E27FC236}">
                  <a16:creationId xmlns:a16="http://schemas.microsoft.com/office/drawing/2014/main" id="{7E5ED2A3-B4C2-403D-A754-CC893B17F87D}"/>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8" name="Groep 147">
            <a:extLst>
              <a:ext uri="{FF2B5EF4-FFF2-40B4-BE49-F238E27FC236}">
                <a16:creationId xmlns:a16="http://schemas.microsoft.com/office/drawing/2014/main" id="{2C317634-8625-4074-B98A-661120B7F5F5}"/>
              </a:ext>
            </a:extLst>
          </p:cNvPr>
          <p:cNvGrpSpPr/>
          <p:nvPr/>
        </p:nvGrpSpPr>
        <p:grpSpPr>
          <a:xfrm>
            <a:off x="5571905" y="5512544"/>
            <a:ext cx="148632" cy="136070"/>
            <a:chOff x="-3134503" y="3287459"/>
            <a:chExt cx="466335" cy="421186"/>
          </a:xfrm>
          <a:noFill/>
        </p:grpSpPr>
        <p:pic>
          <p:nvPicPr>
            <p:cNvPr id="1079" name="Picture 8" descr="C:\Users\menno\AppData\Local\Microsoft\Windows\Temporary Internet Files\Content.IE5\ARD75APO\Electric-lighting[1].png">
              <a:extLst>
                <a:ext uri="{FF2B5EF4-FFF2-40B4-BE49-F238E27FC236}">
                  <a16:creationId xmlns:a16="http://schemas.microsoft.com/office/drawing/2014/main" id="{7F8E7240-04E0-4C13-8573-D7332900A5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553179">
              <a:off x="-2977227" y="3306131"/>
              <a:ext cx="167043" cy="402514"/>
            </a:xfrm>
            <a:prstGeom prst="rect">
              <a:avLst/>
            </a:prstGeom>
            <a:grpFill/>
            <a:ln>
              <a:noFill/>
            </a:ln>
          </p:spPr>
        </p:pic>
        <p:sp>
          <p:nvSpPr>
            <p:cNvPr id="1080" name="Afgeronde rechthoek 157">
              <a:extLst>
                <a:ext uri="{FF2B5EF4-FFF2-40B4-BE49-F238E27FC236}">
                  <a16:creationId xmlns:a16="http://schemas.microsoft.com/office/drawing/2014/main" id="{C6F6106D-28CB-4226-88DF-87AC7E2AB55B}"/>
                </a:ext>
              </a:extLst>
            </p:cNvPr>
            <p:cNvSpPr/>
            <p:nvPr/>
          </p:nvSpPr>
          <p:spPr>
            <a:xfrm>
              <a:off x="-3134503" y="3287459"/>
              <a:ext cx="466335" cy="414188"/>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 name="Rectangle: Rounded Corners 10">
            <a:extLst>
              <a:ext uri="{FF2B5EF4-FFF2-40B4-BE49-F238E27FC236}">
                <a16:creationId xmlns:a16="http://schemas.microsoft.com/office/drawing/2014/main" id="{86D68413-68DE-4B9A-B786-ACB633314A25}"/>
              </a:ext>
            </a:extLst>
          </p:cNvPr>
          <p:cNvSpPr/>
          <p:nvPr/>
        </p:nvSpPr>
        <p:spPr>
          <a:xfrm>
            <a:off x="5995322" y="4561295"/>
            <a:ext cx="513920" cy="31032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8EFAC5F-BBB2-4C14-BD02-D8B011F2AD98}"/>
              </a:ext>
            </a:extLst>
          </p:cNvPr>
          <p:cNvSpPr/>
          <p:nvPr/>
        </p:nvSpPr>
        <p:spPr>
          <a:xfrm>
            <a:off x="6036892" y="4585039"/>
            <a:ext cx="70462" cy="6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E1EB8D51-96D4-4F1C-9781-23E8222576BE}"/>
              </a:ext>
            </a:extLst>
          </p:cNvPr>
          <p:cNvSpPr/>
          <p:nvPr/>
        </p:nvSpPr>
        <p:spPr>
          <a:xfrm>
            <a:off x="6368535" y="4592671"/>
            <a:ext cx="70462" cy="6860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2E062E27-993E-4C28-85FA-C7B7A5D9627B}"/>
              </a:ext>
            </a:extLst>
          </p:cNvPr>
          <p:cNvGrpSpPr/>
          <p:nvPr/>
        </p:nvGrpSpPr>
        <p:grpSpPr>
          <a:xfrm>
            <a:off x="6143613" y="4668056"/>
            <a:ext cx="175280" cy="113857"/>
            <a:chOff x="5451355" y="1236544"/>
            <a:chExt cx="233706" cy="151809"/>
          </a:xfrm>
        </p:grpSpPr>
        <p:cxnSp>
          <p:nvCxnSpPr>
            <p:cNvPr id="15" name="Straight Connector 14">
              <a:extLst>
                <a:ext uri="{FF2B5EF4-FFF2-40B4-BE49-F238E27FC236}">
                  <a16:creationId xmlns:a16="http://schemas.microsoft.com/office/drawing/2014/main" id="{6ACE0C48-F9B3-4CF9-8248-1A32F493302D}"/>
                </a:ext>
              </a:extLst>
            </p:cNvPr>
            <p:cNvCxnSpPr/>
            <p:nvPr/>
          </p:nvCxnSpPr>
          <p:spPr>
            <a:xfrm>
              <a:off x="5451355" y="1236544"/>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2" name="Straight Connector 1081">
              <a:extLst>
                <a:ext uri="{FF2B5EF4-FFF2-40B4-BE49-F238E27FC236}">
                  <a16:creationId xmlns:a16="http://schemas.microsoft.com/office/drawing/2014/main" id="{EE5AD744-9EC5-43A8-B399-F634F84F4BD1}"/>
                </a:ext>
              </a:extLst>
            </p:cNvPr>
            <p:cNvCxnSpPr/>
            <p:nvPr/>
          </p:nvCxnSpPr>
          <p:spPr>
            <a:xfrm>
              <a:off x="5451355" y="1311110"/>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3" name="Straight Connector 1082">
              <a:extLst>
                <a:ext uri="{FF2B5EF4-FFF2-40B4-BE49-F238E27FC236}">
                  <a16:creationId xmlns:a16="http://schemas.microsoft.com/office/drawing/2014/main" id="{2BDB14A7-EB9B-403E-A69E-F8657A147306}"/>
                </a:ext>
              </a:extLst>
            </p:cNvPr>
            <p:cNvCxnSpPr/>
            <p:nvPr/>
          </p:nvCxnSpPr>
          <p:spPr>
            <a:xfrm>
              <a:off x="5451355" y="1388353"/>
              <a:ext cx="23370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84" name="Group 1083">
            <a:extLst>
              <a:ext uri="{FF2B5EF4-FFF2-40B4-BE49-F238E27FC236}">
                <a16:creationId xmlns:a16="http://schemas.microsoft.com/office/drawing/2014/main" id="{73745B66-6705-4702-B60C-1ABCF8F30FB2}"/>
              </a:ext>
            </a:extLst>
          </p:cNvPr>
          <p:cNvGrpSpPr/>
          <p:nvPr/>
        </p:nvGrpSpPr>
        <p:grpSpPr>
          <a:xfrm rot="5400000">
            <a:off x="7428631" y="4330742"/>
            <a:ext cx="91073" cy="298104"/>
            <a:chOff x="3763140" y="1758812"/>
            <a:chExt cx="121431" cy="397472"/>
          </a:xfrm>
        </p:grpSpPr>
        <p:grpSp>
          <p:nvGrpSpPr>
            <p:cNvPr id="1085" name="Groep 181">
              <a:extLst>
                <a:ext uri="{FF2B5EF4-FFF2-40B4-BE49-F238E27FC236}">
                  <a16:creationId xmlns:a16="http://schemas.microsoft.com/office/drawing/2014/main" id="{F6E79146-8353-497C-9CED-D47EE2A48E18}"/>
                </a:ext>
              </a:extLst>
            </p:cNvPr>
            <p:cNvGrpSpPr/>
            <p:nvPr/>
          </p:nvGrpSpPr>
          <p:grpSpPr>
            <a:xfrm flipH="1">
              <a:off x="3763140" y="1758812"/>
              <a:ext cx="121431" cy="397472"/>
              <a:chOff x="3469507" y="1134033"/>
              <a:chExt cx="216024" cy="742940"/>
            </a:xfrm>
          </p:grpSpPr>
          <p:sp>
            <p:nvSpPr>
              <p:cNvPr id="1087" name="Afgeronde rechthoek 182">
                <a:extLst>
                  <a:ext uri="{FF2B5EF4-FFF2-40B4-BE49-F238E27FC236}">
                    <a16:creationId xmlns:a16="http://schemas.microsoft.com/office/drawing/2014/main" id="{E2D96883-1D5B-4EAB-A027-7B7DA6704FB1}"/>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88" name="Rechte verbindingslijn 183">
                <a:extLst>
                  <a:ext uri="{FF2B5EF4-FFF2-40B4-BE49-F238E27FC236}">
                    <a16:creationId xmlns:a16="http://schemas.microsoft.com/office/drawing/2014/main" id="{775592B9-D94B-444B-B877-1387BEC26311}"/>
                  </a:ext>
                </a:extLst>
              </p:cNvPr>
              <p:cNvCxnSpPr>
                <a:stCxn id="1087"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9" name="Afgeronde rechthoek 184">
                <a:extLst>
                  <a:ext uri="{FF2B5EF4-FFF2-40B4-BE49-F238E27FC236}">
                    <a16:creationId xmlns:a16="http://schemas.microsoft.com/office/drawing/2014/main" id="{E089C12C-479F-475C-A6DF-34B733D539CE}"/>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86" name="Trapezoid 1085">
              <a:extLst>
                <a:ext uri="{FF2B5EF4-FFF2-40B4-BE49-F238E27FC236}">
                  <a16:creationId xmlns:a16="http://schemas.microsoft.com/office/drawing/2014/main" id="{4BE4D089-4828-4F61-A7B0-51A369301643}"/>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0" name="Group 1089">
            <a:extLst>
              <a:ext uri="{FF2B5EF4-FFF2-40B4-BE49-F238E27FC236}">
                <a16:creationId xmlns:a16="http://schemas.microsoft.com/office/drawing/2014/main" id="{58D4C840-3230-466B-8C47-A6FFC6CF3334}"/>
              </a:ext>
            </a:extLst>
          </p:cNvPr>
          <p:cNvGrpSpPr/>
          <p:nvPr/>
        </p:nvGrpSpPr>
        <p:grpSpPr>
          <a:xfrm>
            <a:off x="10173400" y="3655070"/>
            <a:ext cx="91073" cy="298104"/>
            <a:chOff x="3763140" y="1758812"/>
            <a:chExt cx="121431" cy="397472"/>
          </a:xfrm>
        </p:grpSpPr>
        <p:grpSp>
          <p:nvGrpSpPr>
            <p:cNvPr id="1091" name="Groep 181">
              <a:extLst>
                <a:ext uri="{FF2B5EF4-FFF2-40B4-BE49-F238E27FC236}">
                  <a16:creationId xmlns:a16="http://schemas.microsoft.com/office/drawing/2014/main" id="{362EB381-FF1D-4187-9C01-FDA611F0CEDF}"/>
                </a:ext>
              </a:extLst>
            </p:cNvPr>
            <p:cNvGrpSpPr/>
            <p:nvPr/>
          </p:nvGrpSpPr>
          <p:grpSpPr>
            <a:xfrm flipH="1">
              <a:off x="3763140" y="1758812"/>
              <a:ext cx="121431" cy="397472"/>
              <a:chOff x="3469507" y="1134033"/>
              <a:chExt cx="216024" cy="742940"/>
            </a:xfrm>
          </p:grpSpPr>
          <p:sp>
            <p:nvSpPr>
              <p:cNvPr id="1093" name="Afgeronde rechthoek 182">
                <a:extLst>
                  <a:ext uri="{FF2B5EF4-FFF2-40B4-BE49-F238E27FC236}">
                    <a16:creationId xmlns:a16="http://schemas.microsoft.com/office/drawing/2014/main" id="{5D9C2984-5CCF-41B9-9F2C-2DDB1954550B}"/>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094" name="Rechte verbindingslijn 183">
                <a:extLst>
                  <a:ext uri="{FF2B5EF4-FFF2-40B4-BE49-F238E27FC236}">
                    <a16:creationId xmlns:a16="http://schemas.microsoft.com/office/drawing/2014/main" id="{15A56D0B-36F7-46DB-866D-2FB33504191B}"/>
                  </a:ext>
                </a:extLst>
              </p:cNvPr>
              <p:cNvCxnSpPr>
                <a:stCxn id="1093"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95" name="Afgeronde rechthoek 184">
                <a:extLst>
                  <a:ext uri="{FF2B5EF4-FFF2-40B4-BE49-F238E27FC236}">
                    <a16:creationId xmlns:a16="http://schemas.microsoft.com/office/drawing/2014/main" id="{F366DB01-4995-4544-A1CD-3D27BEECFEBB}"/>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2" name="Trapezoid 1091">
              <a:extLst>
                <a:ext uri="{FF2B5EF4-FFF2-40B4-BE49-F238E27FC236}">
                  <a16:creationId xmlns:a16="http://schemas.microsoft.com/office/drawing/2014/main" id="{6D217573-05F3-43AA-9C6A-D563845C924E}"/>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6" name="Group 1095">
            <a:extLst>
              <a:ext uri="{FF2B5EF4-FFF2-40B4-BE49-F238E27FC236}">
                <a16:creationId xmlns:a16="http://schemas.microsoft.com/office/drawing/2014/main" id="{F21669D5-A5DC-4FA4-A10F-C9F0E92555F0}"/>
              </a:ext>
            </a:extLst>
          </p:cNvPr>
          <p:cNvGrpSpPr/>
          <p:nvPr/>
        </p:nvGrpSpPr>
        <p:grpSpPr>
          <a:xfrm>
            <a:off x="10171256" y="4987645"/>
            <a:ext cx="91073" cy="298104"/>
            <a:chOff x="3763140" y="1758812"/>
            <a:chExt cx="121431" cy="397472"/>
          </a:xfrm>
        </p:grpSpPr>
        <p:grpSp>
          <p:nvGrpSpPr>
            <p:cNvPr id="1097" name="Groep 181">
              <a:extLst>
                <a:ext uri="{FF2B5EF4-FFF2-40B4-BE49-F238E27FC236}">
                  <a16:creationId xmlns:a16="http://schemas.microsoft.com/office/drawing/2014/main" id="{9739AE2B-ED31-4675-9ADF-5F7535299E46}"/>
                </a:ext>
              </a:extLst>
            </p:cNvPr>
            <p:cNvGrpSpPr/>
            <p:nvPr/>
          </p:nvGrpSpPr>
          <p:grpSpPr>
            <a:xfrm flipH="1">
              <a:off x="3763140" y="1758812"/>
              <a:ext cx="121431" cy="397472"/>
              <a:chOff x="3469507" y="1134033"/>
              <a:chExt cx="216024" cy="742940"/>
            </a:xfrm>
          </p:grpSpPr>
          <p:sp>
            <p:nvSpPr>
              <p:cNvPr id="1099" name="Afgeronde rechthoek 182">
                <a:extLst>
                  <a:ext uri="{FF2B5EF4-FFF2-40B4-BE49-F238E27FC236}">
                    <a16:creationId xmlns:a16="http://schemas.microsoft.com/office/drawing/2014/main" id="{E9DCD4FC-A9F7-4C2A-B47B-C55301D1B598}"/>
                  </a:ext>
                </a:extLst>
              </p:cNvPr>
              <p:cNvSpPr/>
              <p:nvPr/>
            </p:nvSpPr>
            <p:spPr>
              <a:xfrm>
                <a:off x="3561678" y="1156893"/>
                <a:ext cx="111146" cy="288032"/>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cxnSp>
            <p:nvCxnSpPr>
              <p:cNvPr id="1100" name="Rechte verbindingslijn 183">
                <a:extLst>
                  <a:ext uri="{FF2B5EF4-FFF2-40B4-BE49-F238E27FC236}">
                    <a16:creationId xmlns:a16="http://schemas.microsoft.com/office/drawing/2014/main" id="{4930E64A-BD08-42E0-BEA2-616B61BE91EC}"/>
                  </a:ext>
                </a:extLst>
              </p:cNvPr>
              <p:cNvCxnSpPr>
                <a:stCxn id="1099" idx="2"/>
              </p:cNvCxnSpPr>
              <p:nvPr/>
            </p:nvCxnSpPr>
            <p:spPr>
              <a:xfrm>
                <a:off x="3617252" y="1444925"/>
                <a:ext cx="0" cy="43204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01" name="Afgeronde rechthoek 184">
                <a:extLst>
                  <a:ext uri="{FF2B5EF4-FFF2-40B4-BE49-F238E27FC236}">
                    <a16:creationId xmlns:a16="http://schemas.microsoft.com/office/drawing/2014/main" id="{330360A2-BDB5-423D-B955-7192D05D8721}"/>
                  </a:ext>
                </a:extLst>
              </p:cNvPr>
              <p:cNvSpPr/>
              <p:nvPr/>
            </p:nvSpPr>
            <p:spPr>
              <a:xfrm>
                <a:off x="3469507" y="1134033"/>
                <a:ext cx="216024" cy="4572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35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sp>
          <p:nvSpPr>
            <p:cNvPr id="1098" name="Trapezoid 1097">
              <a:extLst>
                <a:ext uri="{FF2B5EF4-FFF2-40B4-BE49-F238E27FC236}">
                  <a16:creationId xmlns:a16="http://schemas.microsoft.com/office/drawing/2014/main" id="{6314AC03-4900-4EF5-BF7A-A15A8AF814F0}"/>
                </a:ext>
              </a:extLst>
            </p:cNvPr>
            <p:cNvSpPr/>
            <p:nvPr/>
          </p:nvSpPr>
          <p:spPr>
            <a:xfrm rot="5400000">
              <a:off x="3800995" y="1728709"/>
              <a:ext cx="45719" cy="121430"/>
            </a:xfrm>
            <a:prstGeom prst="trapezoi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NL"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oep 122">
            <a:extLst>
              <a:ext uri="{FF2B5EF4-FFF2-40B4-BE49-F238E27FC236}">
                <a16:creationId xmlns:a16="http://schemas.microsoft.com/office/drawing/2014/main" id="{804312E9-E534-4404-8044-BFE6BD8266BA}"/>
              </a:ext>
            </a:extLst>
          </p:cNvPr>
          <p:cNvGrpSpPr/>
          <p:nvPr/>
        </p:nvGrpSpPr>
        <p:grpSpPr>
          <a:xfrm flipH="1">
            <a:off x="6569798" y="3672115"/>
            <a:ext cx="75242" cy="158681"/>
            <a:chOff x="4451844" y="4365273"/>
            <a:chExt cx="563935" cy="863927"/>
          </a:xfrm>
          <a:noFill/>
        </p:grpSpPr>
        <p:sp>
          <p:nvSpPr>
            <p:cNvPr id="1103" name="Ovaal 129">
              <a:extLst>
                <a:ext uri="{FF2B5EF4-FFF2-40B4-BE49-F238E27FC236}">
                  <a16:creationId xmlns:a16="http://schemas.microsoft.com/office/drawing/2014/main" id="{98C2DC70-9B56-4BA9-AD89-17E79DE0E7E9}"/>
                </a:ext>
              </a:extLst>
            </p:cNvPr>
            <p:cNvSpPr/>
            <p:nvPr/>
          </p:nvSpPr>
          <p:spPr>
            <a:xfrm>
              <a:off x="4451844" y="4365273"/>
              <a:ext cx="563935" cy="4076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5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04" name="Rechte verbindingslijn 130">
              <a:extLst>
                <a:ext uri="{FF2B5EF4-FFF2-40B4-BE49-F238E27FC236}">
                  <a16:creationId xmlns:a16="http://schemas.microsoft.com/office/drawing/2014/main" id="{B6FA9ABB-57CB-4055-8C12-C6DC2EE3E9A6}"/>
                </a:ext>
              </a:extLst>
            </p:cNvPr>
            <p:cNvCxnSpPr>
              <a:stCxn id="1103" idx="4"/>
            </p:cNvCxnSpPr>
            <p:nvPr/>
          </p:nvCxnSpPr>
          <p:spPr>
            <a:xfrm flipH="1">
              <a:off x="4733259" y="4772938"/>
              <a:ext cx="553" cy="456262"/>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E21185C0-81C6-4126-8AAA-ABC6FDE642DB}"/>
              </a:ext>
            </a:extLst>
          </p:cNvPr>
          <p:cNvPicPr>
            <a:picLocks noChangeAspect="1"/>
          </p:cNvPicPr>
          <p:nvPr/>
        </p:nvPicPr>
        <p:blipFill>
          <a:blip r:embed="rId7"/>
          <a:stretch>
            <a:fillRect/>
          </a:stretch>
        </p:blipFill>
        <p:spPr>
          <a:xfrm>
            <a:off x="4975828" y="963392"/>
            <a:ext cx="2419442" cy="1780685"/>
          </a:xfrm>
          <a:prstGeom prst="rect">
            <a:avLst/>
          </a:prstGeom>
        </p:spPr>
      </p:pic>
      <p:cxnSp>
        <p:nvCxnSpPr>
          <p:cNvPr id="4" name="Connector: Elbow 3">
            <a:extLst>
              <a:ext uri="{FF2B5EF4-FFF2-40B4-BE49-F238E27FC236}">
                <a16:creationId xmlns:a16="http://schemas.microsoft.com/office/drawing/2014/main" id="{FA6E3D5B-D1FD-4CF9-97E8-616542816416}"/>
              </a:ext>
            </a:extLst>
          </p:cNvPr>
          <p:cNvCxnSpPr>
            <a:stCxn id="1061" idx="0"/>
            <a:endCxn id="2" idx="1"/>
          </p:cNvCxnSpPr>
          <p:nvPr/>
        </p:nvCxnSpPr>
        <p:spPr>
          <a:xfrm rot="5400000" flipH="1" flipV="1">
            <a:off x="1563578" y="2126759"/>
            <a:ext cx="3685277" cy="3139228"/>
          </a:xfrm>
          <a:prstGeom prst="bentConnector2">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280" name="Connector: Elbow 279">
            <a:extLst>
              <a:ext uri="{FF2B5EF4-FFF2-40B4-BE49-F238E27FC236}">
                <a16:creationId xmlns:a16="http://schemas.microsoft.com/office/drawing/2014/main" id="{9DFE889A-5A6C-4806-9D1D-C1F5B69D4654}"/>
              </a:ext>
            </a:extLst>
          </p:cNvPr>
          <p:cNvCxnSpPr>
            <a:cxnSpLocks/>
            <a:stCxn id="1059" idx="0"/>
          </p:cNvCxnSpPr>
          <p:nvPr/>
        </p:nvCxnSpPr>
        <p:spPr>
          <a:xfrm rot="16200000" flipV="1">
            <a:off x="636573" y="3133920"/>
            <a:ext cx="2584694" cy="5301"/>
          </a:xfrm>
          <a:prstGeom prst="bentConnector3">
            <a:avLst>
              <a:gd name="adj1" fmla="val 50000"/>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283" name="Connector: Elbow 282">
            <a:extLst>
              <a:ext uri="{FF2B5EF4-FFF2-40B4-BE49-F238E27FC236}">
                <a16:creationId xmlns:a16="http://schemas.microsoft.com/office/drawing/2014/main" id="{CA6BCA6D-6C54-4787-8765-161D7C671309}"/>
              </a:ext>
            </a:extLst>
          </p:cNvPr>
          <p:cNvCxnSpPr>
            <a:cxnSpLocks/>
            <a:stCxn id="1065" idx="0"/>
          </p:cNvCxnSpPr>
          <p:nvPr/>
        </p:nvCxnSpPr>
        <p:spPr>
          <a:xfrm rot="5400000" flipH="1" flipV="1">
            <a:off x="1224266" y="2599173"/>
            <a:ext cx="1568083" cy="77206"/>
          </a:xfrm>
          <a:prstGeom prst="bentConnector3">
            <a:avLst>
              <a:gd name="adj1" fmla="val 50000"/>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286" name="Connector: Elbow 285">
            <a:extLst>
              <a:ext uri="{FF2B5EF4-FFF2-40B4-BE49-F238E27FC236}">
                <a16:creationId xmlns:a16="http://schemas.microsoft.com/office/drawing/2014/main" id="{8AAC5DE1-4E90-4979-B744-9B0640FAF4BC}"/>
              </a:ext>
            </a:extLst>
          </p:cNvPr>
          <p:cNvCxnSpPr>
            <a:cxnSpLocks/>
            <a:stCxn id="675" idx="0"/>
            <a:endCxn id="2" idx="2"/>
          </p:cNvCxnSpPr>
          <p:nvPr/>
        </p:nvCxnSpPr>
        <p:spPr>
          <a:xfrm rot="5400000" flipH="1" flipV="1">
            <a:off x="4343316" y="2452600"/>
            <a:ext cx="1550758" cy="2133710"/>
          </a:xfrm>
          <a:prstGeom prst="bentConnector3">
            <a:avLst>
              <a:gd name="adj1" fmla="val 19480"/>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290" name="Connector: Elbow 289">
            <a:extLst>
              <a:ext uri="{FF2B5EF4-FFF2-40B4-BE49-F238E27FC236}">
                <a16:creationId xmlns:a16="http://schemas.microsoft.com/office/drawing/2014/main" id="{585FF308-260C-4AD7-93E9-402B20C7DE14}"/>
              </a:ext>
            </a:extLst>
          </p:cNvPr>
          <p:cNvCxnSpPr>
            <a:cxnSpLocks/>
            <a:stCxn id="1068" idx="1"/>
            <a:endCxn id="2" idx="2"/>
          </p:cNvCxnSpPr>
          <p:nvPr/>
        </p:nvCxnSpPr>
        <p:spPr>
          <a:xfrm rot="5400000" flipH="1" flipV="1">
            <a:off x="4763606" y="2037003"/>
            <a:ext cx="714871" cy="2129018"/>
          </a:xfrm>
          <a:prstGeom prst="bentConnector3">
            <a:avLst>
              <a:gd name="adj1" fmla="val 50000"/>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293" name="Connector: Elbow 292">
            <a:extLst>
              <a:ext uri="{FF2B5EF4-FFF2-40B4-BE49-F238E27FC236}">
                <a16:creationId xmlns:a16="http://schemas.microsoft.com/office/drawing/2014/main" id="{A7B37C2A-BAD5-44F9-9A3E-C1E2E6E35C3E}"/>
              </a:ext>
            </a:extLst>
          </p:cNvPr>
          <p:cNvCxnSpPr>
            <a:cxnSpLocks/>
          </p:cNvCxnSpPr>
          <p:nvPr/>
        </p:nvCxnSpPr>
        <p:spPr>
          <a:xfrm rot="16200000" flipH="1">
            <a:off x="4429967" y="2170669"/>
            <a:ext cx="547591" cy="1318544"/>
          </a:xfrm>
          <a:prstGeom prst="bentConnector4">
            <a:avLst>
              <a:gd name="adj1" fmla="val -31310"/>
              <a:gd name="adj2" fmla="val 51727"/>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296" name="Connector: Elbow 295">
            <a:extLst>
              <a:ext uri="{FF2B5EF4-FFF2-40B4-BE49-F238E27FC236}">
                <a16:creationId xmlns:a16="http://schemas.microsoft.com/office/drawing/2014/main" id="{57F2E771-33F1-47FC-AC51-46CDA9942346}"/>
              </a:ext>
            </a:extLst>
          </p:cNvPr>
          <p:cNvCxnSpPr>
            <a:cxnSpLocks/>
            <a:stCxn id="1080" idx="0"/>
          </p:cNvCxnSpPr>
          <p:nvPr/>
        </p:nvCxnSpPr>
        <p:spPr>
          <a:xfrm rot="16200000" flipV="1">
            <a:off x="3425835" y="3292156"/>
            <a:ext cx="3658811" cy="781964"/>
          </a:xfrm>
          <a:prstGeom prst="bentConnector3">
            <a:avLst>
              <a:gd name="adj1" fmla="val 50000"/>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302" name="Connector: Elbow 301">
            <a:extLst>
              <a:ext uri="{FF2B5EF4-FFF2-40B4-BE49-F238E27FC236}">
                <a16:creationId xmlns:a16="http://schemas.microsoft.com/office/drawing/2014/main" id="{912D88F4-9CCB-49E1-83AD-C5D4F5A6043F}"/>
              </a:ext>
            </a:extLst>
          </p:cNvPr>
          <p:cNvCxnSpPr>
            <a:cxnSpLocks/>
            <a:stCxn id="1103" idx="0"/>
          </p:cNvCxnSpPr>
          <p:nvPr/>
        </p:nvCxnSpPr>
        <p:spPr>
          <a:xfrm rot="5400000" flipH="1" flipV="1">
            <a:off x="6235711" y="3115784"/>
            <a:ext cx="928038" cy="184622"/>
          </a:xfrm>
          <a:prstGeom prst="bentConnector3">
            <a:avLst>
              <a:gd name="adj1" fmla="val 50000"/>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305" name="Connector: Elbow 304">
            <a:extLst>
              <a:ext uri="{FF2B5EF4-FFF2-40B4-BE49-F238E27FC236}">
                <a16:creationId xmlns:a16="http://schemas.microsoft.com/office/drawing/2014/main" id="{115FC4AB-DC32-4D07-9D2E-7C944C1081C9}"/>
              </a:ext>
            </a:extLst>
          </p:cNvPr>
          <p:cNvCxnSpPr>
            <a:cxnSpLocks/>
            <a:stCxn id="1086" idx="2"/>
            <a:endCxn id="2" idx="3"/>
          </p:cNvCxnSpPr>
          <p:nvPr/>
        </p:nvCxnSpPr>
        <p:spPr>
          <a:xfrm rot="16200000" flipV="1">
            <a:off x="6207502" y="3041501"/>
            <a:ext cx="2580524" cy="204989"/>
          </a:xfrm>
          <a:prstGeom prst="bentConnector2">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308" name="Connector: Elbow 307">
            <a:extLst>
              <a:ext uri="{FF2B5EF4-FFF2-40B4-BE49-F238E27FC236}">
                <a16:creationId xmlns:a16="http://schemas.microsoft.com/office/drawing/2014/main" id="{BC83D884-A8F1-487C-81CF-CBFEE0C53980}"/>
              </a:ext>
            </a:extLst>
          </p:cNvPr>
          <p:cNvCxnSpPr>
            <a:cxnSpLocks/>
            <a:stCxn id="1092" idx="1"/>
            <a:endCxn id="2" idx="3"/>
          </p:cNvCxnSpPr>
          <p:nvPr/>
        </p:nvCxnSpPr>
        <p:spPr>
          <a:xfrm rot="16200000" flipV="1">
            <a:off x="7901384" y="1347621"/>
            <a:ext cx="1811438" cy="2823665"/>
          </a:xfrm>
          <a:prstGeom prst="bentConnector2">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316" name="Connector: Elbow 315">
            <a:extLst>
              <a:ext uri="{FF2B5EF4-FFF2-40B4-BE49-F238E27FC236}">
                <a16:creationId xmlns:a16="http://schemas.microsoft.com/office/drawing/2014/main" id="{AEAD2E85-DB26-4272-A8C0-D8C641EDA32C}"/>
              </a:ext>
            </a:extLst>
          </p:cNvPr>
          <p:cNvCxnSpPr>
            <a:cxnSpLocks/>
            <a:stCxn id="765" idx="0"/>
          </p:cNvCxnSpPr>
          <p:nvPr/>
        </p:nvCxnSpPr>
        <p:spPr>
          <a:xfrm rot="16200000" flipV="1">
            <a:off x="7579408" y="2413750"/>
            <a:ext cx="605493" cy="2176748"/>
          </a:xfrm>
          <a:prstGeom prst="bentConnector2">
            <a:avLst/>
          </a:prstGeom>
          <a:ln w="9525">
            <a:prstDash val="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DEEDCCC-7669-460B-A38D-CC69DDE9293D}"/>
              </a:ext>
            </a:extLst>
          </p:cNvPr>
          <p:cNvSpPr txBox="1"/>
          <p:nvPr/>
        </p:nvSpPr>
        <p:spPr>
          <a:xfrm>
            <a:off x="803275" y="602368"/>
            <a:ext cx="7762873" cy="61555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377B"/>
                </a:solidFill>
                <a:effectLst/>
                <a:uLnTx/>
                <a:uFillTx/>
                <a:latin typeface="Calibri Light" panose="020F0302020204030204"/>
                <a:ea typeface="+mn-ea"/>
                <a:cs typeface="+mn-cs"/>
              </a:rPr>
              <a:t>Example</a:t>
            </a:r>
            <a:endParaRPr kumimoji="0" lang="en-US" sz="40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4740495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499631F-5CD4-4635-8C66-CD8765B64F87}"/>
              </a:ext>
            </a:extLst>
          </p:cNvPr>
          <p:cNvSpPr>
            <a:spLocks noGrp="1"/>
          </p:cNvSpPr>
          <p:nvPr>
            <p:ph type="title"/>
          </p:nvPr>
        </p:nvSpPr>
        <p:spPr/>
        <p:txBody>
          <a:bodyPr/>
          <a:lstStyle/>
          <a:p>
            <a:r>
              <a:rPr lang="en-GB" dirty="0"/>
              <a:t>Recap</a:t>
            </a:r>
          </a:p>
        </p:txBody>
      </p:sp>
      <p:sp>
        <p:nvSpPr>
          <p:cNvPr id="5" name="Tijdelijke aanduiding voor inhoud 4">
            <a:extLst>
              <a:ext uri="{FF2B5EF4-FFF2-40B4-BE49-F238E27FC236}">
                <a16:creationId xmlns:a16="http://schemas.microsoft.com/office/drawing/2014/main" id="{BE3B909E-5B5D-4254-8F22-3FA8BA95E8A7}"/>
              </a:ext>
            </a:extLst>
          </p:cNvPr>
          <p:cNvSpPr>
            <a:spLocks noGrp="1"/>
          </p:cNvSpPr>
          <p:nvPr>
            <p:ph sz="half" idx="2"/>
          </p:nvPr>
        </p:nvSpPr>
        <p:spPr/>
        <p:txBody>
          <a:bodyPr/>
          <a:lstStyle/>
          <a:p>
            <a:pPr marL="342900" indent="-342900">
              <a:buFont typeface="Arial" panose="020B0604020202020204" pitchFamily="34" charset="0"/>
              <a:buChar char="•"/>
            </a:pPr>
            <a:r>
              <a:rPr lang="en-GB" dirty="0" err="1"/>
              <a:t>EnPI’s</a:t>
            </a:r>
            <a:r>
              <a:rPr lang="en-GB" dirty="0"/>
              <a:t> give direction </a:t>
            </a:r>
          </a:p>
          <a:p>
            <a:pPr marL="342900" indent="-342900">
              <a:buFont typeface="Arial" panose="020B0604020202020204" pitchFamily="34" charset="0"/>
              <a:buChar char="•"/>
            </a:pPr>
            <a:r>
              <a:rPr lang="en-GB" dirty="0"/>
              <a:t>Align people / departments </a:t>
            </a:r>
          </a:p>
          <a:p>
            <a:pPr marL="342900" indent="-342900">
              <a:buFont typeface="Arial" panose="020B0604020202020204" pitchFamily="34" charset="0"/>
              <a:buChar char="•"/>
            </a:pPr>
            <a:r>
              <a:rPr lang="en-GB" dirty="0"/>
              <a:t>Start simple</a:t>
            </a:r>
          </a:p>
          <a:p>
            <a:pPr marL="342900" indent="-342900">
              <a:buFont typeface="Arial" panose="020B0604020202020204" pitchFamily="34" charset="0"/>
              <a:buChar char="•"/>
            </a:pPr>
            <a:r>
              <a:rPr lang="en-GB" dirty="0"/>
              <a:t>Uniform way of working</a:t>
            </a:r>
          </a:p>
          <a:p>
            <a:pPr marL="342900" indent="-342900">
              <a:buFont typeface="Arial" panose="020B0604020202020204" pitchFamily="34" charset="0"/>
              <a:buChar char="•"/>
            </a:pPr>
            <a:r>
              <a:rPr lang="en-GB" dirty="0"/>
              <a:t>Measurement tools &amp; monitoring system monitor your </a:t>
            </a:r>
            <a:r>
              <a:rPr lang="en-GB" dirty="0" err="1"/>
              <a:t>EnPI</a:t>
            </a:r>
            <a:endParaRPr lang="en-GB" dirty="0"/>
          </a:p>
        </p:txBody>
      </p:sp>
    </p:spTree>
    <p:extLst>
      <p:ext uri="{BB962C8B-B14F-4D97-AF65-F5344CB8AC3E}">
        <p14:creationId xmlns:p14="http://schemas.microsoft.com/office/powerpoint/2010/main" val="40148123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0"/>
          </p:nvPr>
        </p:nvSpPr>
        <p:spPr/>
        <p:txBody>
          <a:bodyPr/>
          <a:lstStyle/>
          <a:p>
            <a:r>
              <a:rPr lang="en-US" dirty="0"/>
              <a:t>menno.verbeek@vpinstruments.com</a:t>
            </a:r>
          </a:p>
        </p:txBody>
      </p:sp>
      <p:sp>
        <p:nvSpPr>
          <p:cNvPr id="3" name="Title 2"/>
          <p:cNvSpPr>
            <a:spLocks noGrp="1"/>
          </p:cNvSpPr>
          <p:nvPr>
            <p:ph type="title"/>
          </p:nvPr>
        </p:nvSpPr>
        <p:spPr/>
        <p:txBody>
          <a:bodyPr/>
          <a:lstStyle/>
          <a:p>
            <a:r>
              <a:rPr lang="en-US" dirty="0"/>
              <a:t>Menno Verbeek	</a:t>
            </a:r>
          </a:p>
        </p:txBody>
      </p:sp>
    </p:spTree>
    <p:extLst>
      <p:ext uri="{BB962C8B-B14F-4D97-AF65-F5344CB8AC3E}">
        <p14:creationId xmlns:p14="http://schemas.microsoft.com/office/powerpoint/2010/main" val="21169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57953" y="1676400"/>
            <a:ext cx="430024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800" dirty="0">
                <a:solidFill>
                  <a:prstClr val="black"/>
                </a:solidFill>
                <a:latin typeface="+mj-lt"/>
              </a:rPr>
              <a:t>President and Principal Engineer, Compression Engineering Corporation</a:t>
            </a:r>
          </a:p>
          <a:p>
            <a:pPr>
              <a:defRPr/>
            </a:pPr>
            <a:endParaRPr lang="en-US" altLang="en-US" sz="2800" dirty="0">
              <a:solidFill>
                <a:prstClr val="black"/>
              </a:solidFill>
              <a:latin typeface="+mn-lt"/>
            </a:endParaRPr>
          </a:p>
          <a:p>
            <a:pPr>
              <a:buFont typeface="Arial" panose="020B0604020202020204" pitchFamily="34" charset="0"/>
              <a:buChar char="•"/>
              <a:defRPr/>
            </a:pPr>
            <a:r>
              <a:rPr lang="en-US" sz="2800" dirty="0">
                <a:solidFill>
                  <a:prstClr val="black"/>
                </a:solidFill>
                <a:latin typeface="+mn-lt"/>
              </a:rPr>
              <a:t>Over 25 years of experience in the industry</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TextBox 4">
            <a:extLst>
              <a:ext uri="{FF2B5EF4-FFF2-40B4-BE49-F238E27FC236}">
                <a16:creationId xmlns:a16="http://schemas.microsoft.com/office/drawing/2014/main" id="{C684C370-D1B2-4236-A817-27AFAF331426}"/>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7" name="Picture 6" descr="Logo&#10;&#10;Description automatically generated">
            <a:extLst>
              <a:ext uri="{FF2B5EF4-FFF2-40B4-BE49-F238E27FC236}">
                <a16:creationId xmlns:a16="http://schemas.microsoft.com/office/drawing/2014/main" id="{E0899CDE-B282-4E94-BFE2-0021328F0E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1721" y="4162291"/>
            <a:ext cx="1875587" cy="714509"/>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5A3FB9E4-A60A-436A-A42A-F37EA1266E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5736" y="4162291"/>
            <a:ext cx="1352550" cy="800100"/>
          </a:xfrm>
          <a:prstGeom prst="rect">
            <a:avLst/>
          </a:prstGeom>
        </p:spPr>
      </p:pic>
      <p:pic>
        <p:nvPicPr>
          <p:cNvPr id="10" name="Picture 9" descr="A person smiling for the camera&#10;&#10;Description automatically generated">
            <a:extLst>
              <a:ext uri="{FF2B5EF4-FFF2-40B4-BE49-F238E27FC236}">
                <a16:creationId xmlns:a16="http://schemas.microsoft.com/office/drawing/2014/main" id="{EF6B1898-87FE-4CA3-865D-902A21507F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5992" y="1537385"/>
            <a:ext cx="1818762" cy="1970930"/>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Tim Dugan</a:t>
              </a:r>
            </a:p>
            <a:p>
              <a:pPr algn="ctr" defTabSz="800100">
                <a:spcBef>
                  <a:spcPct val="0"/>
                </a:spcBef>
              </a:pPr>
              <a:r>
                <a:rPr lang="en-US" sz="1400" dirty="0"/>
                <a:t>Compression Engineering Corporation</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301194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Measuring KPI’s: kW, Flow, Pressure, Dew Point</a:t>
            </a:r>
          </a:p>
        </p:txBody>
      </p:sp>
      <p:sp>
        <p:nvSpPr>
          <p:cNvPr id="2" name="TextBox 1">
            <a:extLst>
              <a:ext uri="{FF2B5EF4-FFF2-40B4-BE49-F238E27FC236}">
                <a16:creationId xmlns:a16="http://schemas.microsoft.com/office/drawing/2014/main" id="{D5B31B15-D9F9-4DD4-B1EA-82E3226842CF}"/>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3" name="Picture 2" descr="Logo&#10;&#10;Description automatically generated">
            <a:extLst>
              <a:ext uri="{FF2B5EF4-FFF2-40B4-BE49-F238E27FC236}">
                <a16:creationId xmlns:a16="http://schemas.microsoft.com/office/drawing/2014/main" id="{1B6E10DF-727E-4AE9-A3D4-DF4D0AFA9D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1721" y="4162291"/>
            <a:ext cx="1875587" cy="714509"/>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E1A75F7B-8000-47DA-8D48-A5BE06D470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5736" y="4162291"/>
            <a:ext cx="1352550" cy="800100"/>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4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400" kern="0" dirty="0">
              <a:solidFill>
                <a:prstClr val="black"/>
              </a:solidFill>
              <a:latin typeface="+mj-lt"/>
            </a:endParaRPr>
          </a:p>
          <a:p>
            <a:pPr algn="ctr" eaLnBrk="0" fontAlgn="base" hangingPunct="0">
              <a:spcBef>
                <a:spcPct val="0"/>
              </a:spcBef>
              <a:spcAft>
                <a:spcPct val="0"/>
              </a:spcAft>
              <a:defRPr/>
            </a:pPr>
            <a:r>
              <a:rPr lang="en-US" altLang="en-US" sz="2400" kern="0" dirty="0">
                <a:solidFill>
                  <a:prstClr val="black"/>
                </a:solidFill>
                <a:latin typeface="+mj-lt"/>
              </a:rPr>
              <a:t>PDH Certificates will be e-mailed to Attendees within 2 days.</a:t>
            </a:r>
            <a:endParaRPr lang="en-US" altLang="en-US" sz="24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781300" y="3429000"/>
            <a:ext cx="6629399" cy="233910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ysClr val="windowText" lastClr="000000"/>
                </a:solidFill>
                <a:effectLst/>
                <a:uLnTx/>
                <a:uFillTx/>
                <a:latin typeface="Calibri" panose="020F0502020204030204"/>
                <a:ea typeface="+mn-ea"/>
                <a:cs typeface="+mn-cs"/>
              </a:rPr>
              <a:t>Free On-Demand Webinars Available at</a:t>
            </a:r>
            <a:endParaRPr kumimoji="0" lang="en-US" sz="32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www.airbestpractices.com/magazine/webinars</a:t>
            </a:r>
            <a:endParaRPr kumimoji="0" lang="en-US" sz="32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1219200" y="702904"/>
            <a:ext cx="9906000" cy="2726096"/>
          </a:xfrm>
          <a:prstGeom prst="rect">
            <a:avLst/>
          </a:prstGeom>
        </p:spPr>
        <p:txBody>
          <a:bodyPr vert="horz" rtlCol="0" anchor="b">
            <a:normAutofit fontScale="975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300" b="1" i="0" u="none" strike="noStrike" kern="1200" cap="none" spc="0" normalizeH="0" baseline="0" noProof="0" dirty="0">
                <a:ln>
                  <a:noFill/>
                </a:ln>
                <a:solidFill>
                  <a:srgbClr val="008FD0"/>
                </a:solidFill>
                <a:effectLst/>
                <a:uLnTx/>
                <a:uFillTx/>
                <a:latin typeface="Arial"/>
                <a:ea typeface="+mj-ea"/>
                <a:cs typeface="Arial"/>
              </a:rPr>
              <a:t>2021 Webinar Schedule Coming Soon</a:t>
            </a:r>
          </a:p>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3300" b="1" i="0" u="none" strike="noStrike" kern="1200" cap="none" spc="0" normalizeH="0" baseline="0" noProof="0" dirty="0">
                <a:ln>
                  <a:noFill/>
                </a:ln>
                <a:solidFill>
                  <a:srgbClr val="85214B"/>
                </a:solidFill>
                <a:effectLst/>
                <a:uLnTx/>
                <a:uFillTx/>
                <a:latin typeface="Arial"/>
                <a:ea typeface="+mj-ea"/>
                <a:cs typeface="Arial"/>
              </a:rPr>
            </a:br>
            <a:r>
              <a:rPr kumimoji="0" lang="en-US" sz="3300" b="1" i="0" u="none" strike="noStrike" kern="1200" cap="none" spc="0" normalizeH="0" baseline="0" noProof="0" dirty="0">
                <a:ln>
                  <a:noFill/>
                </a:ln>
                <a:solidFill>
                  <a:srgbClr val="008944"/>
                </a:solidFill>
                <a:effectLst/>
                <a:uLnTx/>
                <a:uFillTx/>
                <a:latin typeface="Arial" panose="020B0604020202020204" pitchFamily="34" charset="0"/>
                <a:ea typeface="+mj-ea"/>
                <a:cs typeface="+mj-cs"/>
              </a:rPr>
              <a:t>Want More?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85214B"/>
              </a:solidFill>
              <a:effectLst/>
              <a:uLnTx/>
              <a:uFillTx/>
              <a:latin typeface="Arial"/>
              <a:ea typeface="+mj-ea"/>
              <a:cs typeface="Arial"/>
            </a:endParaRPr>
          </a:p>
        </p:txBody>
      </p:sp>
    </p:spTree>
    <p:extLst>
      <p:ext uri="{BB962C8B-B14F-4D97-AF65-F5344CB8AC3E}">
        <p14:creationId xmlns:p14="http://schemas.microsoft.com/office/powerpoint/2010/main" val="255787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p:txBody>
          <a:bodyPr/>
          <a:lstStyle/>
          <a:p>
            <a:r>
              <a:rPr lang="en-US" dirty="0"/>
              <a:t>What Are KPIs?</a:t>
            </a:r>
          </a:p>
          <a:p>
            <a:r>
              <a:rPr lang="en-US" dirty="0"/>
              <a:t>How to Capture?</a:t>
            </a:r>
          </a:p>
          <a:p>
            <a:r>
              <a:rPr lang="en-US" dirty="0"/>
              <a:t>Compressor Efficiency</a:t>
            </a:r>
          </a:p>
          <a:p>
            <a:r>
              <a:rPr lang="en-US" dirty="0"/>
              <a:t>Compressor Controls Effectiveness</a:t>
            </a:r>
          </a:p>
          <a:p>
            <a:r>
              <a:rPr lang="en-US" dirty="0"/>
              <a:t>Dryer Efficiency</a:t>
            </a:r>
          </a:p>
          <a:p>
            <a:r>
              <a:rPr lang="en-US" dirty="0"/>
              <a:t>Dryer Controls Effectiveness</a:t>
            </a:r>
          </a:p>
          <a:p>
            <a:pPr marL="0" indent="0">
              <a:buNone/>
            </a:pPr>
            <a:endParaRPr lang="en-US" dirty="0"/>
          </a:p>
        </p:txBody>
      </p:sp>
    </p:spTree>
    <p:extLst>
      <p:ext uri="{BB962C8B-B14F-4D97-AF65-F5344CB8AC3E}">
        <p14:creationId xmlns:p14="http://schemas.microsoft.com/office/powerpoint/2010/main" val="935868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What Are KPIs?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p:txBody>
          <a:bodyPr/>
          <a:lstStyle/>
          <a:p>
            <a:r>
              <a:rPr lang="en-US" dirty="0"/>
              <a:t>“KPI” = Key Performance Indicator</a:t>
            </a:r>
          </a:p>
          <a:p>
            <a:r>
              <a:rPr lang="en-US" dirty="0"/>
              <a:t>KPIs are Calculated Numbers That Are Used to Answer Questions:</a:t>
            </a:r>
          </a:p>
          <a:p>
            <a:r>
              <a:rPr lang="en-US" dirty="0"/>
              <a:t>- How </a:t>
            </a:r>
            <a:r>
              <a:rPr lang="en-US" b="1" i="1" dirty="0"/>
              <a:t>Efficient</a:t>
            </a:r>
            <a:r>
              <a:rPr lang="en-US" dirty="0"/>
              <a:t> is Each </a:t>
            </a:r>
            <a:r>
              <a:rPr lang="en-US" b="1" i="1" dirty="0"/>
              <a:t>Compressor</a:t>
            </a:r>
            <a:r>
              <a:rPr lang="en-US" dirty="0"/>
              <a:t>?</a:t>
            </a:r>
          </a:p>
          <a:p>
            <a:r>
              <a:rPr lang="en-US" dirty="0"/>
              <a:t>- How </a:t>
            </a:r>
            <a:r>
              <a:rPr lang="en-US" b="1" i="1" dirty="0"/>
              <a:t>Effective</a:t>
            </a:r>
            <a:r>
              <a:rPr lang="en-US" dirty="0"/>
              <a:t> are Your Compressor </a:t>
            </a:r>
            <a:r>
              <a:rPr lang="en-US" b="1" i="1" dirty="0"/>
              <a:t>Controls</a:t>
            </a:r>
            <a:r>
              <a:rPr lang="en-US" dirty="0"/>
              <a:t>?</a:t>
            </a:r>
          </a:p>
          <a:p>
            <a:r>
              <a:rPr lang="en-US" dirty="0"/>
              <a:t>- How </a:t>
            </a:r>
            <a:r>
              <a:rPr lang="en-US" b="1" i="1" dirty="0"/>
              <a:t>Efficient</a:t>
            </a:r>
            <a:r>
              <a:rPr lang="en-US" dirty="0"/>
              <a:t> is Each </a:t>
            </a:r>
            <a:r>
              <a:rPr lang="en-US" b="1" i="1" dirty="0"/>
              <a:t>Dryer</a:t>
            </a:r>
            <a:r>
              <a:rPr lang="en-US" dirty="0"/>
              <a:t>?</a:t>
            </a:r>
          </a:p>
          <a:p>
            <a:r>
              <a:rPr lang="en-US" dirty="0"/>
              <a:t>- How </a:t>
            </a:r>
            <a:r>
              <a:rPr lang="en-US" b="1" i="1" dirty="0"/>
              <a:t>Effective</a:t>
            </a:r>
            <a:r>
              <a:rPr lang="en-US" dirty="0"/>
              <a:t> are Dryer </a:t>
            </a:r>
            <a:r>
              <a:rPr lang="en-US" b="1" i="1" dirty="0"/>
              <a:t>Controls</a:t>
            </a:r>
            <a:r>
              <a:rPr lang="en-US" dirty="0"/>
              <a:t>?</a:t>
            </a:r>
          </a:p>
          <a:p>
            <a:r>
              <a:rPr lang="en-US" dirty="0"/>
              <a:t>Each KPI Uses Two or More Measurements To Get One Number</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576932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How to Capture KPIs?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685800" y="990600"/>
            <a:ext cx="10896600" cy="4876800"/>
          </a:xfrm>
        </p:spPr>
        <p:txBody>
          <a:bodyPr>
            <a:normAutofit lnSpcReduction="10000"/>
          </a:bodyPr>
          <a:lstStyle/>
          <a:p>
            <a:r>
              <a:rPr lang="en-US" dirty="0"/>
              <a:t>Measurement:  Power, Flow,  Dewpoint and Pressure</a:t>
            </a:r>
          </a:p>
          <a:p>
            <a:r>
              <a:rPr lang="en-US" dirty="0"/>
              <a:t>Power:</a:t>
            </a:r>
          </a:p>
          <a:p>
            <a:pPr lvl="1"/>
            <a:r>
              <a:rPr lang="en-US" dirty="0"/>
              <a:t>3-Phase Power is Best, Especially with Unloading Compressors</a:t>
            </a:r>
          </a:p>
          <a:p>
            <a:pPr lvl="1"/>
            <a:r>
              <a:rPr lang="en-US" dirty="0"/>
              <a:t>Amps for Fully Loaded Motors &amp; Calculated Power is Acceptable</a:t>
            </a:r>
          </a:p>
          <a:p>
            <a:r>
              <a:rPr lang="en-US" dirty="0"/>
              <a:t>Flow:</a:t>
            </a:r>
          </a:p>
          <a:p>
            <a:pPr lvl="1"/>
            <a:r>
              <a:rPr lang="en-US" dirty="0"/>
              <a:t>Low Cost Thermal Mass Flow Meters OK After Dryers</a:t>
            </a:r>
          </a:p>
          <a:p>
            <a:pPr lvl="1"/>
            <a:r>
              <a:rPr lang="en-US" dirty="0"/>
              <a:t>Higher Cost Differential Pressure or Vortex Needed Before Dryers</a:t>
            </a:r>
          </a:p>
          <a:p>
            <a:pPr lvl="1"/>
            <a:r>
              <a:rPr lang="en-US" dirty="0"/>
              <a:t>Hot Tap is Recommended</a:t>
            </a:r>
          </a:p>
          <a:p>
            <a:r>
              <a:rPr lang="en-US" dirty="0"/>
              <a:t>Dewpoint:</a:t>
            </a:r>
          </a:p>
          <a:p>
            <a:pPr lvl="1"/>
            <a:r>
              <a:rPr lang="en-US" dirty="0"/>
              <a:t>Lower Cost Hygrometer Usually Acceptable</a:t>
            </a:r>
          </a:p>
          <a:p>
            <a:pPr lvl="1"/>
            <a:r>
              <a:rPr lang="en-US" dirty="0"/>
              <a:t>Need Proper Installation and Calibration</a:t>
            </a:r>
          </a:p>
          <a:p>
            <a:r>
              <a:rPr lang="en-US" dirty="0"/>
              <a:t>Pressure:</a:t>
            </a:r>
          </a:p>
          <a:p>
            <a:pPr lvl="1"/>
            <a:r>
              <a:rPr lang="en-US" dirty="0"/>
              <a:t>Before and After Dryers</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4764369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3.xml><?xml version="1.0" encoding="utf-8"?>
<a:theme xmlns:a="http://schemas.openxmlformats.org/drawingml/2006/main" name="Kantoorthema">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503</TotalTime>
  <Words>3387</Words>
  <Application>Microsoft Office PowerPoint</Application>
  <PresentationFormat>Widescreen</PresentationFormat>
  <Paragraphs>556</Paragraphs>
  <Slides>62</Slides>
  <Notes>21</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62</vt:i4>
      </vt:variant>
    </vt:vector>
  </HeadingPairs>
  <TitlesOfParts>
    <vt:vector size="73" baseType="lpstr">
      <vt:lpstr>Arial</vt:lpstr>
      <vt:lpstr>Calibri</vt:lpstr>
      <vt:lpstr>Calibri Light</vt:lpstr>
      <vt:lpstr>Impact</vt:lpstr>
      <vt:lpstr>Times New Roman</vt:lpstr>
      <vt:lpstr>Tw Cen MT</vt:lpstr>
      <vt:lpstr>Wingdings</vt:lpstr>
      <vt:lpstr>BP Expo PowerPoint Template</vt:lpstr>
      <vt:lpstr>Droplet</vt:lpstr>
      <vt:lpstr>Kantoorthema</vt:lpstr>
      <vt:lpstr>Microsoft Draw Drawing</vt:lpstr>
      <vt:lpstr>PowerPoint Presentation</vt:lpstr>
      <vt:lpstr>Q&amp;A Format</vt:lpstr>
      <vt:lpstr>Handouts</vt:lpstr>
      <vt:lpstr>Disclaimer</vt:lpstr>
      <vt:lpstr>PowerPoint Presentation</vt:lpstr>
      <vt:lpstr>About the Speaker</vt:lpstr>
      <vt:lpstr>Outline</vt:lpstr>
      <vt:lpstr>What Are KPIs?</vt:lpstr>
      <vt:lpstr>How to Capture KPIs?</vt:lpstr>
      <vt:lpstr>How to Capture KPIs?</vt:lpstr>
      <vt:lpstr>Compressor Efficiency KPI</vt:lpstr>
      <vt:lpstr>Compressor Efficiency KPI</vt:lpstr>
      <vt:lpstr>Compressor Efficiency KPI</vt:lpstr>
      <vt:lpstr>Compressor Controls Efficiency KPI</vt:lpstr>
      <vt:lpstr>Compressor Controls Efficiency KPI</vt:lpstr>
      <vt:lpstr>Compressor Controls Effectiveness KPI</vt:lpstr>
      <vt:lpstr>Dryer Efficiency KPI</vt:lpstr>
      <vt:lpstr>Dryer Efficiency KPI</vt:lpstr>
      <vt:lpstr>Dryer Effectiveness KPI</vt:lpstr>
      <vt:lpstr>Conclusions</vt:lpstr>
      <vt:lpstr>About the Speaker</vt:lpstr>
      <vt:lpstr>Using Capacitive Dewpoint Sensors in Compressed Air Systems</vt:lpstr>
      <vt:lpstr>Simplified Compressed Air System</vt:lpstr>
      <vt:lpstr>Compressed Air Dryer Dewpoint Measurement Location</vt:lpstr>
      <vt:lpstr>Capacitive Sensor Technology</vt:lpstr>
      <vt:lpstr>Capacitive Dewpoint Sensor Ceramic or Aluminum Oxide</vt:lpstr>
      <vt:lpstr>Capacitive Dewpoint Sensor Ceramic or Aluminum Oxide</vt:lpstr>
      <vt:lpstr>Ceramic Sensor versus Aluminum Oxide</vt:lpstr>
      <vt:lpstr>Capacitive Ceramic Dewpoint Sensor</vt:lpstr>
      <vt:lpstr>Capacitive Dewpoint Sensors</vt:lpstr>
      <vt:lpstr>What instrument do you require?</vt:lpstr>
      <vt:lpstr>Installed on the Air Dryer or Downstream</vt:lpstr>
      <vt:lpstr>Installed on the Air Dryer or Downstream</vt:lpstr>
      <vt:lpstr>What instrument do you require?</vt:lpstr>
      <vt:lpstr>Hand-held, Portable Instruments At or Downstream of the Air Dryer</vt:lpstr>
      <vt:lpstr>Hand-held, Portable Instruments At or Downstream of the Air Dryer</vt:lpstr>
      <vt:lpstr>Summary</vt:lpstr>
      <vt:lpstr>Contact Information</vt:lpstr>
      <vt:lpstr>About the Speaker</vt:lpstr>
      <vt:lpstr>Measuring EnPI’s</vt:lpstr>
      <vt:lpstr>What is an EnPI?</vt:lpstr>
      <vt:lpstr>What are examples of an EnPI?</vt:lpstr>
      <vt:lpstr>Why EnPI’s are important</vt:lpstr>
      <vt:lpstr>Compressed air EnPI’s</vt:lpstr>
      <vt:lpstr>Compressed air EnPI’s</vt:lpstr>
      <vt:lpstr>Think about your EnPI’s first</vt:lpstr>
      <vt:lpstr>Think about your EnPI’s first</vt:lpstr>
      <vt:lpstr>Keep it Simple: Start with 3 EnPI’s</vt:lpstr>
      <vt:lpstr>Uniform way of working?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Recap</vt:lpstr>
      <vt:lpstr>Menno Verbeek </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kimberly vickman</dc:creator>
  <cp:lastModifiedBy>kimberly vickman</cp:lastModifiedBy>
  <cp:revision>94</cp:revision>
  <dcterms:created xsi:type="dcterms:W3CDTF">2020-08-18T15:55:36Z</dcterms:created>
  <dcterms:modified xsi:type="dcterms:W3CDTF">2020-11-12T17:42:18Z</dcterms:modified>
</cp:coreProperties>
</file>