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notesSlides/notesSlide17.xml" ContentType="application/vnd.openxmlformats-officedocument.presentationml.notesSlide+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6" r:id="rId2"/>
    <p:sldMasterId id="2147483735" r:id="rId3"/>
    <p:sldMasterId id="2147483743" r:id="rId4"/>
    <p:sldMasterId id="2147483753" r:id="rId5"/>
    <p:sldMasterId id="2147483763" r:id="rId6"/>
  </p:sldMasterIdLst>
  <p:notesMasterIdLst>
    <p:notesMasterId r:id="rId59"/>
  </p:notesMasterIdLst>
  <p:handoutMasterIdLst>
    <p:handoutMasterId r:id="rId60"/>
  </p:handoutMasterIdLst>
  <p:sldIdLst>
    <p:sldId id="258" r:id="rId7"/>
    <p:sldId id="328" r:id="rId8"/>
    <p:sldId id="329" r:id="rId9"/>
    <p:sldId id="259" r:id="rId10"/>
    <p:sldId id="392" r:id="rId11"/>
    <p:sldId id="382" r:id="rId12"/>
    <p:sldId id="261" r:id="rId13"/>
    <p:sldId id="331" r:id="rId14"/>
    <p:sldId id="402" r:id="rId15"/>
    <p:sldId id="272" r:id="rId16"/>
    <p:sldId id="273" r:id="rId17"/>
    <p:sldId id="257" r:id="rId18"/>
    <p:sldId id="333" r:id="rId19"/>
    <p:sldId id="274" r:id="rId20"/>
    <p:sldId id="289" r:id="rId21"/>
    <p:sldId id="290" r:id="rId22"/>
    <p:sldId id="291" r:id="rId23"/>
    <p:sldId id="332" r:id="rId24"/>
    <p:sldId id="292" r:id="rId25"/>
    <p:sldId id="334" r:id="rId26"/>
    <p:sldId id="403" r:id="rId27"/>
    <p:sldId id="381" r:id="rId28"/>
    <p:sldId id="1968" r:id="rId29"/>
    <p:sldId id="271" r:id="rId30"/>
    <p:sldId id="1969" r:id="rId31"/>
    <p:sldId id="1970" r:id="rId32"/>
    <p:sldId id="1971" r:id="rId33"/>
    <p:sldId id="293" r:id="rId34"/>
    <p:sldId id="294" r:id="rId35"/>
    <p:sldId id="298" r:id="rId36"/>
    <p:sldId id="296" r:id="rId37"/>
    <p:sldId id="295" r:id="rId38"/>
    <p:sldId id="297" r:id="rId39"/>
    <p:sldId id="287" r:id="rId40"/>
    <p:sldId id="393" r:id="rId41"/>
    <p:sldId id="1957" r:id="rId42"/>
    <p:sldId id="1958" r:id="rId43"/>
    <p:sldId id="1960" r:id="rId44"/>
    <p:sldId id="1959" r:id="rId45"/>
    <p:sldId id="1967" r:id="rId46"/>
    <p:sldId id="1964" r:id="rId47"/>
    <p:sldId id="1965" r:id="rId48"/>
    <p:sldId id="797" r:id="rId49"/>
    <p:sldId id="1966" r:id="rId50"/>
    <p:sldId id="1947" r:id="rId51"/>
    <p:sldId id="299" r:id="rId52"/>
    <p:sldId id="386" r:id="rId53"/>
    <p:sldId id="391" r:id="rId54"/>
    <p:sldId id="388" r:id="rId55"/>
    <p:sldId id="401" r:id="rId56"/>
    <p:sldId id="300" r:id="rId57"/>
    <p:sldId id="34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258"/>
            <p14:sldId id="328"/>
            <p14:sldId id="329"/>
            <p14:sldId id="259"/>
            <p14:sldId id="392"/>
            <p14:sldId id="382"/>
            <p14:sldId id="261"/>
            <p14:sldId id="331"/>
            <p14:sldId id="402"/>
            <p14:sldId id="272"/>
            <p14:sldId id="273"/>
            <p14:sldId id="257"/>
            <p14:sldId id="333"/>
            <p14:sldId id="274"/>
            <p14:sldId id="289"/>
            <p14:sldId id="290"/>
            <p14:sldId id="291"/>
            <p14:sldId id="332"/>
            <p14:sldId id="292"/>
            <p14:sldId id="334"/>
            <p14:sldId id="403"/>
            <p14:sldId id="381"/>
            <p14:sldId id="1968"/>
            <p14:sldId id="271"/>
            <p14:sldId id="1969"/>
            <p14:sldId id="1970"/>
            <p14:sldId id="1971"/>
            <p14:sldId id="293"/>
            <p14:sldId id="294"/>
            <p14:sldId id="298"/>
            <p14:sldId id="296"/>
            <p14:sldId id="295"/>
            <p14:sldId id="297"/>
            <p14:sldId id="287"/>
            <p14:sldId id="393"/>
          </p14:sldIdLst>
        </p14:section>
        <p14:section name="Default Section" id="{3DCE93CA-B6F8-4298-AB68-A24307137F32}">
          <p14:sldIdLst>
            <p14:sldId id="1957"/>
            <p14:sldId id="1958"/>
            <p14:sldId id="1960"/>
            <p14:sldId id="1959"/>
            <p14:sldId id="1967"/>
            <p14:sldId id="1964"/>
            <p14:sldId id="1965"/>
            <p14:sldId id="797"/>
            <p14:sldId id="1966"/>
            <p14:sldId id="1947"/>
          </p14:sldIdLst>
        </p14:section>
        <p14:section name="Default Section" id="{37C5F7BF-0107-4B3E-91DB-E90A7EDF1C8C}">
          <p14:sldIdLst>
            <p14:sldId id="299"/>
            <p14:sldId id="386"/>
            <p14:sldId id="391"/>
            <p14:sldId id="388"/>
            <p14:sldId id="401"/>
            <p14:sldId id="300"/>
            <p14:sldId id="3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40"/>
    <a:srgbClr val="8B2E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0" autoAdjust="0"/>
    <p:restoredTop sz="94620" autoAdjust="0"/>
  </p:normalViewPr>
  <p:slideViewPr>
    <p:cSldViewPr>
      <p:cViewPr varScale="1">
        <p:scale>
          <a:sx n="114" d="100"/>
          <a:sy n="114" d="100"/>
        </p:scale>
        <p:origin x="13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oyldibello\Documents\Presentations\2019\CABP\S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Various</a:t>
            </a:r>
            <a:r>
              <a:rPr lang="en-US" baseline="0"/>
              <a:t> oil-free screw compressors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Sheet2!$G$4</c:f>
              <c:strCache>
                <c:ptCount val="1"/>
                <c:pt idx="0">
                  <c:v>A</c:v>
                </c:pt>
              </c:strCache>
            </c:strRef>
          </c:tx>
          <c:spPr>
            <a:ln w="19050" cap="rnd">
              <a:solidFill>
                <a:srgbClr val="7030A0"/>
              </a:solidFill>
              <a:round/>
            </a:ln>
            <a:effectLst/>
          </c:spPr>
          <c:marker>
            <c:symbol val="circle"/>
            <c:size val="5"/>
            <c:spPr>
              <a:solidFill>
                <a:schemeClr val="accent1"/>
              </a:solidFill>
              <a:ln w="9525">
                <a:solidFill>
                  <a:srgbClr val="7030A0"/>
                </a:solidFill>
              </a:ln>
              <a:effectLst/>
            </c:spPr>
          </c:marker>
          <c:xVal>
            <c:numRef>
              <c:f>Sheet2!$F$5:$F$9</c:f>
              <c:numCache>
                <c:formatCode>General</c:formatCode>
                <c:ptCount val="5"/>
                <c:pt idx="0">
                  <c:v>843</c:v>
                </c:pt>
                <c:pt idx="1">
                  <c:v>700</c:v>
                </c:pt>
                <c:pt idx="2">
                  <c:v>557</c:v>
                </c:pt>
                <c:pt idx="3">
                  <c:v>414</c:v>
                </c:pt>
                <c:pt idx="4">
                  <c:v>272</c:v>
                </c:pt>
              </c:numCache>
            </c:numRef>
          </c:xVal>
          <c:yVal>
            <c:numRef>
              <c:f>Sheet2!$G$5:$G$9</c:f>
              <c:numCache>
                <c:formatCode>General</c:formatCode>
                <c:ptCount val="5"/>
                <c:pt idx="0">
                  <c:v>21.1</c:v>
                </c:pt>
                <c:pt idx="1">
                  <c:v>20.9</c:v>
                </c:pt>
                <c:pt idx="2">
                  <c:v>20.9</c:v>
                </c:pt>
                <c:pt idx="3">
                  <c:v>21.1</c:v>
                </c:pt>
                <c:pt idx="4">
                  <c:v>22</c:v>
                </c:pt>
              </c:numCache>
            </c:numRef>
          </c:yVal>
          <c:smooth val="0"/>
          <c:extLst>
            <c:ext xmlns:c16="http://schemas.microsoft.com/office/drawing/2014/chart" uri="{C3380CC4-5D6E-409C-BE32-E72D297353CC}">
              <c16:uniqueId val="{00000000-2EB3-413D-B6F5-8E917166BB09}"/>
            </c:ext>
          </c:extLst>
        </c:ser>
        <c:ser>
          <c:idx val="1"/>
          <c:order val="1"/>
          <c:tx>
            <c:strRef>
              <c:f>Sheet2!$I$4</c:f>
              <c:strCache>
                <c:ptCount val="1"/>
                <c:pt idx="0">
                  <c:v>B</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Sheet2!$H$5:$H$9</c:f>
              <c:numCache>
                <c:formatCode>General</c:formatCode>
                <c:ptCount val="5"/>
                <c:pt idx="0">
                  <c:v>826</c:v>
                </c:pt>
                <c:pt idx="1">
                  <c:v>667</c:v>
                </c:pt>
                <c:pt idx="2">
                  <c:v>509</c:v>
                </c:pt>
                <c:pt idx="3">
                  <c:v>350</c:v>
                </c:pt>
                <c:pt idx="4">
                  <c:v>191</c:v>
                </c:pt>
              </c:numCache>
            </c:numRef>
          </c:xVal>
          <c:yVal>
            <c:numRef>
              <c:f>Sheet2!$I$5:$I$9</c:f>
              <c:numCache>
                <c:formatCode>General</c:formatCode>
                <c:ptCount val="5"/>
                <c:pt idx="0">
                  <c:v>19.2</c:v>
                </c:pt>
                <c:pt idx="1">
                  <c:v>18.8</c:v>
                </c:pt>
                <c:pt idx="2">
                  <c:v>18.8</c:v>
                </c:pt>
                <c:pt idx="3">
                  <c:v>19.7</c:v>
                </c:pt>
                <c:pt idx="4">
                  <c:v>22.9</c:v>
                </c:pt>
              </c:numCache>
            </c:numRef>
          </c:yVal>
          <c:smooth val="0"/>
          <c:extLst>
            <c:ext xmlns:c16="http://schemas.microsoft.com/office/drawing/2014/chart" uri="{C3380CC4-5D6E-409C-BE32-E72D297353CC}">
              <c16:uniqueId val="{00000001-2EB3-413D-B6F5-8E917166BB09}"/>
            </c:ext>
          </c:extLst>
        </c:ser>
        <c:ser>
          <c:idx val="2"/>
          <c:order val="2"/>
          <c:tx>
            <c:strRef>
              <c:f>Sheet2!$K$4</c:f>
              <c:strCache>
                <c:ptCount val="1"/>
                <c:pt idx="0">
                  <c:v>C</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Sheet2!$J$5:$J$11</c:f>
              <c:numCache>
                <c:formatCode>General</c:formatCode>
                <c:ptCount val="7"/>
                <c:pt idx="0">
                  <c:v>816</c:v>
                </c:pt>
                <c:pt idx="1">
                  <c:v>749.2</c:v>
                </c:pt>
                <c:pt idx="2">
                  <c:v>682.4</c:v>
                </c:pt>
                <c:pt idx="3">
                  <c:v>615.6</c:v>
                </c:pt>
                <c:pt idx="4">
                  <c:v>548.79999999999995</c:v>
                </c:pt>
                <c:pt idx="5">
                  <c:v>482</c:v>
                </c:pt>
                <c:pt idx="6">
                  <c:v>415.1</c:v>
                </c:pt>
              </c:numCache>
            </c:numRef>
          </c:xVal>
          <c:yVal>
            <c:numRef>
              <c:f>Sheet2!$K$5:$K$11</c:f>
              <c:numCache>
                <c:formatCode>General</c:formatCode>
                <c:ptCount val="7"/>
                <c:pt idx="0">
                  <c:v>21.5</c:v>
                </c:pt>
                <c:pt idx="1">
                  <c:v>22.5</c:v>
                </c:pt>
                <c:pt idx="2">
                  <c:v>22.5</c:v>
                </c:pt>
                <c:pt idx="3">
                  <c:v>22.5</c:v>
                </c:pt>
                <c:pt idx="4">
                  <c:v>22.6</c:v>
                </c:pt>
                <c:pt idx="5">
                  <c:v>22.6</c:v>
                </c:pt>
                <c:pt idx="6">
                  <c:v>22.6</c:v>
                </c:pt>
              </c:numCache>
            </c:numRef>
          </c:yVal>
          <c:smooth val="0"/>
          <c:extLst>
            <c:ext xmlns:c16="http://schemas.microsoft.com/office/drawing/2014/chart" uri="{C3380CC4-5D6E-409C-BE32-E72D297353CC}">
              <c16:uniqueId val="{00000002-2EB3-413D-B6F5-8E917166BB09}"/>
            </c:ext>
          </c:extLst>
        </c:ser>
        <c:ser>
          <c:idx val="3"/>
          <c:order val="3"/>
          <c:tx>
            <c:strRef>
              <c:f>Sheet2!$M$4</c:f>
              <c:strCache>
                <c:ptCount val="1"/>
                <c:pt idx="0">
                  <c:v>D</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Sheet2!$L$5:$L$9</c:f>
              <c:numCache>
                <c:formatCode>General</c:formatCode>
                <c:ptCount val="5"/>
                <c:pt idx="0">
                  <c:v>911</c:v>
                </c:pt>
                <c:pt idx="1">
                  <c:v>767</c:v>
                </c:pt>
                <c:pt idx="2">
                  <c:v>598</c:v>
                </c:pt>
                <c:pt idx="3">
                  <c:v>420</c:v>
                </c:pt>
                <c:pt idx="4">
                  <c:v>347</c:v>
                </c:pt>
              </c:numCache>
            </c:numRef>
          </c:xVal>
          <c:yVal>
            <c:numRef>
              <c:f>Sheet2!$M$5:$M$9</c:f>
              <c:numCache>
                <c:formatCode>General</c:formatCode>
                <c:ptCount val="5"/>
                <c:pt idx="0">
                  <c:v>21</c:v>
                </c:pt>
                <c:pt idx="1">
                  <c:v>20.100000000000001</c:v>
                </c:pt>
                <c:pt idx="2">
                  <c:v>20.399999999999999</c:v>
                </c:pt>
                <c:pt idx="3">
                  <c:v>21.9</c:v>
                </c:pt>
                <c:pt idx="4">
                  <c:v>23.1</c:v>
                </c:pt>
              </c:numCache>
            </c:numRef>
          </c:yVal>
          <c:smooth val="0"/>
          <c:extLst>
            <c:ext xmlns:c16="http://schemas.microsoft.com/office/drawing/2014/chart" uri="{C3380CC4-5D6E-409C-BE32-E72D297353CC}">
              <c16:uniqueId val="{00000003-2EB3-413D-B6F5-8E917166BB09}"/>
            </c:ext>
          </c:extLst>
        </c:ser>
        <c:ser>
          <c:idx val="4"/>
          <c:order val="4"/>
          <c:tx>
            <c:strRef>
              <c:f>Sheet2!$O$4</c:f>
              <c:strCache>
                <c:ptCount val="1"/>
                <c:pt idx="0">
                  <c:v>E</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Sheet2!$N$5:$N$10</c:f>
              <c:numCache>
                <c:formatCode>General</c:formatCode>
                <c:ptCount val="6"/>
                <c:pt idx="0">
                  <c:v>842.4</c:v>
                </c:pt>
                <c:pt idx="1">
                  <c:v>723.4</c:v>
                </c:pt>
                <c:pt idx="2">
                  <c:v>604.4</c:v>
                </c:pt>
                <c:pt idx="3">
                  <c:v>485.5</c:v>
                </c:pt>
                <c:pt idx="4">
                  <c:v>366.5</c:v>
                </c:pt>
                <c:pt idx="5">
                  <c:v>247.5</c:v>
                </c:pt>
              </c:numCache>
            </c:numRef>
          </c:xVal>
          <c:yVal>
            <c:numRef>
              <c:f>Sheet2!$O$5:$O$10</c:f>
              <c:numCache>
                <c:formatCode>General</c:formatCode>
                <c:ptCount val="6"/>
                <c:pt idx="0">
                  <c:v>19.399999999999999</c:v>
                </c:pt>
                <c:pt idx="1">
                  <c:v>19.3</c:v>
                </c:pt>
                <c:pt idx="2">
                  <c:v>19.5</c:v>
                </c:pt>
                <c:pt idx="3">
                  <c:v>20</c:v>
                </c:pt>
                <c:pt idx="4">
                  <c:v>21.3</c:v>
                </c:pt>
                <c:pt idx="5">
                  <c:v>24.3</c:v>
                </c:pt>
              </c:numCache>
            </c:numRef>
          </c:yVal>
          <c:smooth val="0"/>
          <c:extLst>
            <c:ext xmlns:c16="http://schemas.microsoft.com/office/drawing/2014/chart" uri="{C3380CC4-5D6E-409C-BE32-E72D297353CC}">
              <c16:uniqueId val="{00000004-2EB3-413D-B6F5-8E917166BB09}"/>
            </c:ext>
          </c:extLst>
        </c:ser>
        <c:dLbls>
          <c:showLegendKey val="0"/>
          <c:showVal val="0"/>
          <c:showCatName val="0"/>
          <c:showSerName val="0"/>
          <c:showPercent val="0"/>
          <c:showBubbleSize val="0"/>
        </c:dLbls>
        <c:axId val="525129944"/>
        <c:axId val="525135520"/>
      </c:scatterChart>
      <c:valAx>
        <c:axId val="525129944"/>
        <c:scaling>
          <c:orientation val="minMax"/>
          <c:min val="1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CFM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135520"/>
        <c:crosses val="autoZero"/>
        <c:crossBetween val="midCat"/>
      </c:valAx>
      <c:valAx>
        <c:axId val="525135520"/>
        <c:scaling>
          <c:orientation val="minMax"/>
          <c:min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a:t>
                </a:r>
                <a:r>
                  <a:rPr lang="en-US" baseline="0"/>
                  <a:t> / 100 CFM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12994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6/6/2019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6/6/2019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Control Strategy used is impacts energy use, particularly when multiple compressors are used. The curve shown here is for load / unload control and shows a family of curves based. The change in part load power is dependent on the sump blowdown time and how quickly the compressor loads and unloads. These curves apply only to lubricant injected compressors. For Oil-free compressors the power decreases to the unload power all most immediately when the compressor unloads. </a:t>
            </a:r>
            <a:endParaRPr lang="en-US" dirty="0"/>
          </a:p>
          <a:p>
            <a:endParaRPr lang="en-US" dirty="0"/>
          </a:p>
          <a:p>
            <a:endParaRPr lang="en-US" dirty="0"/>
          </a:p>
          <a:p>
            <a:r>
              <a:rPr lang="en-US" dirty="0"/>
              <a:t>We also need to develop an efficient control strategy.</a:t>
            </a:r>
          </a:p>
          <a:p>
            <a:r>
              <a:rPr lang="en-US" dirty="0"/>
              <a:t>Oil free rotary screw compressor have two control alternatives, Load / unload and VSD/</a:t>
            </a:r>
          </a:p>
          <a:p>
            <a:endParaRPr lang="en-US" dirty="0"/>
          </a:p>
          <a:p>
            <a:r>
              <a:rPr lang="en-US" dirty="0"/>
              <a:t>These part load capacity control curves for load / unload control apply only to lubricant injected rotary screw air compressors.</a:t>
            </a:r>
          </a:p>
          <a:p>
            <a:r>
              <a:rPr lang="en-US" dirty="0"/>
              <a:t>The change in part load power is dependent on the compressor’s sump blow-down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1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control methods are available for Oil-Free rotary screw compressors. They are Load / Unload and Variable Speed Drive.  Comparing capacity control curves, we see that VSD has the best part load power characteristics. However, through much of the range the power difference is much less than can be associated with lubricant injected compressors. When combining VSD and Fixed Speed compressors it is important to consider the compressor size and possible control gap issues. </a:t>
            </a:r>
          </a:p>
          <a:p>
            <a:endParaRPr lang="en-US" dirty="0"/>
          </a:p>
          <a:p>
            <a:endParaRPr lang="en-US" dirty="0"/>
          </a:p>
          <a:p>
            <a:r>
              <a:rPr lang="en-US" dirty="0"/>
              <a:t>Oil-Free compressors do not have an oil separator / sump so when an Oil-Free rotary screw compressor unloads the power decreases to unloaded power almost immediately.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15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combining VSD control with fixed speed load / unload compressors we need to be concerned and avoid creating a control gap.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72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going to be a control gap, or a range of less than optimal performance it should be in a range of capacity that is seldom found in the present airflow profile.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4616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profile data can be evaluated using a histogram.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35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159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 speed drive is generally touted as the best “type” of compressor.  In fact, to such an extent that historically and still today, power utilities in provinces and states have offered generous rebates for their purchase, and I can think of at least one state namely, California  that has legislated – Title 24 - the use of a variable-speed compressor as the lead compressor for new construction whereby the application requires greater than 25 hp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6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solution - regarding the type of compressor regulation -  depends on the demand profile.  Usually there’s a good fit for variable-speed drive in many profiles.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96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an audit of a current system is the best way to determine the existing demand profile. With this information one can then review the options available and make an informed decision to determine the best solution.  Naturally, constant loads are best suited for the fixed-speed compressor while the variable-speed compressor can manage the varying loads.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439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need to consider when purchasing a variable-speed compressor?  Not all compressors are designed the same.  What are the potential pitfalls?  Let’s have a look.  I have five that come to mind.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76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Compressed Air Best Practices and our Sponsors Nidec Motor Corporation, and Atlas Copco Compressors. </a:t>
            </a:r>
          </a:p>
          <a:p>
            <a:r>
              <a:rPr lang="en-US" dirty="0"/>
              <a:t>Thank you to everyone for attending this Webinar titled Selecting &amp; Sizing Oil-Free Air Compressors.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960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Turndown.</a:t>
            </a:r>
          </a:p>
          <a:p>
            <a:pPr marL="0" indent="0">
              <a:buNone/>
            </a:pPr>
            <a:r>
              <a:rPr lang="en-US" dirty="0"/>
              <a:t>As mentioned earlier, not all variable-speed drive compressors are created equal. Some have greater turndown capability while others have less.</a:t>
            </a:r>
          </a:p>
          <a:p>
            <a:endParaRPr lang="en-US" dirty="0"/>
          </a:p>
          <a:p>
            <a:r>
              <a:rPr lang="en-US" dirty="0"/>
              <a:t>Therefore, it’s important to understand the plant’s demand profile and choose a compressor with the best suitable operating range.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225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pitfall is…</a:t>
            </a:r>
          </a:p>
          <a:p>
            <a:endParaRPr lang="en-US" dirty="0"/>
          </a:p>
          <a:p>
            <a:r>
              <a:rPr lang="en-US" dirty="0"/>
              <a:t>The specific energy ratio or specific energy consumption – usually expressed in kW/100 cfm.  While the ability of regulating the speed of the compressor to match demand is for the most part inherently more efficient for varying demands, it’s important to choose a compressor that has the best performance for the range in consideration.  This can be accomplished by comparing the SER curves from different compressor brands.  In order to compare apples-to-apples, it is recommended to request a CAGI datasheet from the manufacturer.  Most compressor manufacturers participate in CAGI’s verification program.  This is an asset for the wise purchaser whereby he or she can compare specifications on a more equal footing.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96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the first two pitfalls mentioned namely, “Turndown” and “SER”, Let’s have a look at an example of 5 performance curves from 5 different 200 hp oil-free screw compressors, A,B,C,D and E.</a:t>
            </a:r>
          </a:p>
          <a:p>
            <a:endParaRPr lang="en-US" dirty="0"/>
          </a:p>
          <a:p>
            <a:r>
              <a:rPr lang="en-US" dirty="0"/>
              <a:t>We clearly see -as exemplified in this graph - that the design performance is very different between these 5 machines.  Compressor B clearly out runs the others with best turndown performance and lowest energy consumption.  At the extreme, compressor B is 17% more efficient as compared to compressor C.  </a:t>
            </a:r>
          </a:p>
          <a:p>
            <a:endParaRPr lang="en-US" dirty="0"/>
          </a:p>
          <a:p>
            <a:r>
              <a:rPr lang="en-US" dirty="0"/>
              <a:t>When we consider that over 75% of the lifecycle cost is due to power consumption,  differences in energy consumption can amount to substantial cost savings.  This is an important criteria to consider when comparing the compressors for purchase as any differences will pale in comparison with the savings in life-cycle cost.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48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Pitfall No. 3. Speed windows.</a:t>
            </a:r>
          </a:p>
          <a:p>
            <a:endParaRPr lang="en-US" dirty="0"/>
          </a:p>
          <a:p>
            <a:r>
              <a:rPr lang="en-US" dirty="0"/>
              <a:t>Speed windows.  A speed window is basically a range of frequency whereby a compressor is allowed to run while avoiding operating ranges that cause resonance.  To provide an analogy this is similar to a wheel balance problem while driving a car.  Most of us have experienced this phenomena when excessive vibration is felt at specific driving speeds and we notice that the vibration goes away when either driving faster or slowing down.  Hence, a window of operation.</a:t>
            </a:r>
          </a:p>
          <a:p>
            <a:endParaRPr lang="en-US" dirty="0"/>
          </a:p>
          <a:p>
            <a:r>
              <a:rPr lang="en-US" dirty="0"/>
              <a:t>Compressors cannot or should not operate at resonant frequency.  This may sound obvious.  However, some resonant frequency can occur at the micrometer lever where it’s inconspicuous.  Although inconspicuous, if operating in this range, the resonant component is condemned to premature failure thereby compromising reliability.  Moreover, if speed windows are used in between ranges, this only exasperates or compounds the effect on control gap mentioned earlier.</a:t>
            </a:r>
          </a:p>
          <a:p>
            <a:endParaRPr lang="en-US" dirty="0"/>
          </a:p>
          <a:p>
            <a:r>
              <a:rPr lang="en-US" dirty="0"/>
              <a:t>Therefore, look for a compressor that has been designed from the ground up for variable-speed drive within its claimed operating range. No speed windows!</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925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4 – External frequency drives.</a:t>
            </a:r>
          </a:p>
          <a:p>
            <a:endParaRPr lang="en-US" dirty="0"/>
          </a:p>
          <a:p>
            <a:endParaRPr lang="en-US" dirty="0"/>
          </a:p>
          <a:p>
            <a:r>
              <a:rPr lang="en-US" dirty="0"/>
              <a:t>The use of external frequency drives for compressors that have not been designed for variable-speed drive are for the most part limited in operating range and will not provide the best turndown capability and in addition, as mentioned in the previous slide, either the manufacturer limits its operating range or programs speed windows. </a:t>
            </a:r>
          </a:p>
          <a:p>
            <a:endParaRPr lang="en-US" dirty="0"/>
          </a:p>
          <a:p>
            <a:r>
              <a:rPr lang="en-US" dirty="0"/>
              <a:t>In addition, one should also consider the extra installation cost as the required shielded cabling to minimize interference is quite costly.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131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No. 5 – The drive motor.</a:t>
            </a:r>
          </a:p>
          <a:p>
            <a:endParaRPr lang="en-US" dirty="0"/>
          </a:p>
          <a:p>
            <a:r>
              <a:rPr lang="en-US" dirty="0"/>
              <a:t>Variable drives not only can cause mechanical resonance to the compressor’s structure but also induce unwanted currents that can pit bearings and consequently induce bearing failure.  Therefore, it is important that variable-speed compressors use drive motors designed for inverter duty with the necessary shielding to avoid premature bearing failures and also have the necessary cooling capability for operation at lower speeds.  If required cooling at lower speed is not adequate, the drive motor will lose its magnetism and hence its torque ability which will result in compressor shutdown.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03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Not all VSD compressors are created equal.  Understand your air-demand profile and choose the best fit in performance and reliability.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C7B89-0826-436A-A05D-5164DEBE8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5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by defining an air compressor; which is classified by ISO as a machine that increases pressure of a gas having pressure ratios exceeding 1.1.  So that’s about 16 psia or 1.5 psig. This range includes machines that are more commonly called blowers like regenerative or lobe style blowers as well as air compressors.</a:t>
            </a:r>
          </a:p>
          <a:p>
            <a:endParaRPr lang="en-US" dirty="0"/>
          </a:p>
          <a:p>
            <a:r>
              <a:rPr lang="en-US" dirty="0"/>
              <a:t>Compressor classifications are defined in ISO Standard 5390 combined together with ISO Technical Report 12942.</a:t>
            </a:r>
          </a:p>
          <a:p>
            <a:r>
              <a:rPr lang="en-US" dirty="0"/>
              <a:t>Compressors are defined as having pressure ratios greater than 1.1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38F35-5481-46E2-9945-52033D93B1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59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are the uses of compressed air? Process applications consume air for its oxygen content. Compressed air is also used to start / stop and control equipment. And perhaps most commonly in the industrial setting to perform work, powering tools and machinery.</a:t>
            </a:r>
          </a:p>
          <a:p>
            <a:endParaRPr lang="en-US" dirty="0"/>
          </a:p>
          <a:p>
            <a:endParaRPr lang="en-US" dirty="0"/>
          </a:p>
          <a:p>
            <a:r>
              <a:rPr lang="en-US" dirty="0"/>
              <a:t>Compressed air essential</a:t>
            </a:r>
            <a:r>
              <a:rPr lang="en-US" baseline="0" dirty="0"/>
              <a:t> to the operation of modern industrial manufacturing plants. There are three basic ways that compressed air is used: </a:t>
            </a:r>
          </a:p>
          <a:p>
            <a:endParaRPr lang="en-US" baseline="0" dirty="0"/>
          </a:p>
          <a:p>
            <a:r>
              <a:rPr lang="en-US" b="1" baseline="0" dirty="0"/>
              <a:t>Process applications </a:t>
            </a:r>
            <a:r>
              <a:rPr lang="en-US" baseline="0" dirty="0"/>
              <a:t>may use compressed air oxidation of organic compounds </a:t>
            </a:r>
            <a:r>
              <a:rPr lang="en-US" b="1" i="1" baseline="0" dirty="0"/>
              <a:t>BOD Biochemical Oxygen Demand</a:t>
            </a:r>
            <a:r>
              <a:rPr lang="en-US" baseline="0" dirty="0"/>
              <a:t>, or as an oxidizer in chemical process.</a:t>
            </a:r>
          </a:p>
          <a:p>
            <a:endParaRPr lang="en-US" baseline="0" dirty="0"/>
          </a:p>
          <a:p>
            <a:r>
              <a:rPr lang="en-US" b="1" baseline="0" dirty="0"/>
              <a:t>Powering equipment- </a:t>
            </a:r>
            <a:r>
              <a:rPr lang="en-US" baseline="0" dirty="0"/>
              <a:t>as an energy source for example operating a drill or grinder, or powering a packaging machine. </a:t>
            </a:r>
          </a:p>
          <a:p>
            <a:r>
              <a:rPr lang="en-US" baseline="0" dirty="0"/>
              <a:t>For packaging machinery the end use conversion of pneumatic energy to work is often a pneumatic cylinder, or air motor. </a:t>
            </a:r>
          </a:p>
          <a:p>
            <a:r>
              <a:rPr lang="en-US" baseline="0" dirty="0"/>
              <a:t>However, it may be a rotary actuator, or venturi, a blowing nozzle, or many other devices that consume compressed air for the purpose of converting the pneumatic energy to do work. </a:t>
            </a:r>
          </a:p>
          <a:p>
            <a:endParaRPr lang="en-US" baseline="0" dirty="0"/>
          </a:p>
          <a:p>
            <a:r>
              <a:rPr lang="en-US" b="1" baseline="0" dirty="0"/>
              <a:t>Control applications </a:t>
            </a:r>
            <a:r>
              <a:rPr lang="en-US" baseline="0" dirty="0"/>
              <a:t>can use compressed air to perform analog or digital operations as in Fluidics or Fluid Logic systems.</a:t>
            </a:r>
          </a:p>
          <a:p>
            <a:endParaRPr lang="en-US" baseline="0" dirty="0"/>
          </a:p>
          <a:p>
            <a:r>
              <a:rPr lang="en-US" baseline="0" dirty="0"/>
              <a:t>Compressed air is often considered to be a utility just like water and electricity. </a:t>
            </a:r>
          </a:p>
          <a:p>
            <a:r>
              <a:rPr lang="en-US" b="1" baseline="0" dirty="0"/>
              <a:t>It should be recognized that compressed air is often a critical process variable.  </a:t>
            </a:r>
          </a:p>
          <a:p>
            <a:r>
              <a:rPr lang="en-US" baseline="0" dirty="0"/>
              <a:t>There are many Instances where compressed air use directly impacts production.</a:t>
            </a:r>
          </a:p>
          <a:p>
            <a:r>
              <a:rPr lang="en-US" baseline="0" dirty="0"/>
              <a:t>Compressed air performance may affect production rate, product quality, cost of scrap or rework and ultimately customer satisfaction. </a:t>
            </a:r>
          </a:p>
          <a:p>
            <a:endParaRPr lang="en-US" baseline="0" dirty="0"/>
          </a:p>
          <a:p>
            <a:r>
              <a:rPr lang="en-US" baseline="0" dirty="0"/>
              <a:t>To optimize system performance:</a:t>
            </a:r>
          </a:p>
          <a:p>
            <a:r>
              <a:rPr lang="en-US" baseline="0" dirty="0"/>
              <a:t>Understand how compressed air system supports productive air demands and eliminate waste.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EAE6-2271-426D-8340-0C15B77A9D6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86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today the air compressors we’re discussing operate from 1.5 to 150 psig while delivering 10’s.. 100’s.. or even 1,000… of cubic feet per minute. As for air quality we talk about contamination from dirt, water, and oil. Today we’re focusing on “Oil-Free Air Compressors”</a:t>
            </a:r>
          </a:p>
          <a:p>
            <a:endParaRPr lang="en-US" dirty="0"/>
          </a:p>
          <a:p>
            <a:endParaRPr lang="en-US" dirty="0"/>
          </a:p>
          <a:p>
            <a:r>
              <a:rPr lang="en-US" dirty="0"/>
              <a:t>What is the require air pressure? Today we’re going to consider the range from 1.5 to 150 psig</a:t>
            </a:r>
            <a:r>
              <a:rPr lang="en-US" baseline="0" dirty="0"/>
              <a:t>.</a:t>
            </a:r>
          </a:p>
          <a:p>
            <a:endParaRPr lang="en-US" baseline="0" dirty="0"/>
          </a:p>
          <a:p>
            <a:r>
              <a:rPr lang="en-US" baseline="0" dirty="0"/>
              <a:t>What is the air flow consumption? We’re going to look at the range up to 5,000 cfm.</a:t>
            </a:r>
          </a:p>
          <a:p>
            <a:endParaRPr lang="en-US" baseline="0" dirty="0"/>
          </a:p>
          <a:p>
            <a:r>
              <a:rPr lang="en-US" baseline="0" dirty="0"/>
              <a:t>What is the air quality requirement? Air quality according to the ISO Standard 8573 covers Dirt, Water, and Oil Contamination.</a:t>
            </a:r>
          </a:p>
          <a:p>
            <a:r>
              <a:rPr lang="en-US" baseline="0" dirty="0"/>
              <a:t>Since we’re discussing application of oil free compressors we’re going to only look at oil contamination.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AEAE6-2271-426D-8340-0C15B77A9D6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53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But what is “Oil-Free”? The ISO 8573 Air Quality Standard deals with Dirt, Water, and Oil and we are most interested in Purity Classes 1 - 4 and X for total oil content. Each class is described by a limit of total oil content in (mg/m3). You’ll also notice there is class Zero which is specified by the equipment user with a total oil content more stringent that You’ll notice that the measurement of oil vapor is “optional”.</a:t>
            </a:r>
          </a:p>
          <a:p>
            <a:endParaRPr lang="en-US" dirty="0"/>
          </a:p>
          <a:p>
            <a:r>
              <a:rPr lang="en-US" dirty="0"/>
              <a:t>There are varying degrees of oil or hydrocarbon contamination that can exist in compressed air.</a:t>
            </a:r>
          </a:p>
          <a:p>
            <a:r>
              <a:rPr lang="en-US" dirty="0"/>
              <a:t>The International Organization for Standardization ISO has a Standard to classify compressed air quality ISO 8573.</a:t>
            </a:r>
          </a:p>
          <a:p>
            <a:r>
              <a:rPr lang="en-US" dirty="0"/>
              <a:t>The standard has a total of 9 parts addressing various contaminants.</a:t>
            </a:r>
          </a:p>
          <a:p>
            <a:endParaRPr lang="en-US" dirty="0"/>
          </a:p>
          <a:p>
            <a:r>
              <a:rPr lang="en-US" dirty="0"/>
              <a:t>The basic contaminants discussed in ISO 8573-1 are as was mentioned before are </a:t>
            </a:r>
          </a:p>
          <a:p>
            <a:r>
              <a:rPr lang="en-US" b="1" dirty="0"/>
              <a:t>Dirt</a:t>
            </a:r>
            <a:r>
              <a:rPr lang="en-US" dirty="0"/>
              <a:t> or particulates, </a:t>
            </a:r>
          </a:p>
          <a:p>
            <a:r>
              <a:rPr lang="en-US" b="1" dirty="0"/>
              <a:t>Water</a:t>
            </a:r>
            <a:r>
              <a:rPr lang="en-US" dirty="0"/>
              <a:t> including liquid water and water vapor, and </a:t>
            </a:r>
          </a:p>
          <a:p>
            <a:r>
              <a:rPr lang="en-US" b="1" dirty="0"/>
              <a:t>Oil</a:t>
            </a:r>
            <a:r>
              <a:rPr lang="en-US" dirty="0"/>
              <a:t> including liquid oil and oil aerosol content. </a:t>
            </a:r>
          </a:p>
          <a:p>
            <a:endParaRPr lang="en-US" dirty="0"/>
          </a:p>
          <a:p>
            <a:r>
              <a:rPr lang="en-US" dirty="0"/>
              <a:t>Today we are focused on “Oil – free air” so what does “oil – free mean in your application.</a:t>
            </a:r>
          </a:p>
          <a:p>
            <a:r>
              <a:rPr lang="en-US" dirty="0"/>
              <a:t>Purity classes are defined by concentration of liquid oil and oil aerosols from 5 mg/m3 Class 4 to 0.01 mg/m3 Class 1.</a:t>
            </a:r>
          </a:p>
          <a:p>
            <a:endParaRPr lang="en-US" dirty="0"/>
          </a:p>
          <a:p>
            <a:r>
              <a:rPr lang="en-US" dirty="0"/>
              <a:t>Notice that measurement of vapor and organic solvents is optional. Measuring Vapor is in Part 5 pf ISO 8573.</a:t>
            </a:r>
          </a:p>
          <a:p>
            <a:r>
              <a:rPr lang="en-US" dirty="0"/>
              <a:t>Part 6 is measurement methods for gaseous contaminates.</a:t>
            </a:r>
          </a:p>
          <a:p>
            <a:endParaRPr lang="en-US" dirty="0"/>
          </a:p>
          <a:p>
            <a:r>
              <a:rPr lang="en-US" dirty="0"/>
              <a:t>If requirements are more stringent than Class 1. That’s where Class Zero comes in. </a:t>
            </a:r>
          </a:p>
          <a:p>
            <a:r>
              <a:rPr lang="en-US" dirty="0"/>
              <a:t>For example oil vapor is considered optional, the allowable level must be specified to define Class 0, and testing is per ISO 8573-5.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38F35-5481-46E2-9945-52033D93B1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784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why there is a Class 0 comes in. When it comes to requirements more stringent for Class 1 there are test methods for oil vapor, gaseous, and microbiological contamination. Parts 5, 6, and 7 discuss test methods for these less common contaminates.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715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begin the oil-free compressor selection process, we need to know the required pressure. In this range chart air pressure along the X Axis ranging from 1.5 to 150 psig with air flow rate up to 5000 cfm as shown on the chart’s Y-Axis. Also, on the X-axis we show that the compressed air supply efficiency may range from 2.5 kW / 100 cfm at lower operating pressure up to 19 or 20 Kw/100 cfm in the “typical” 100 psig range. With that much variation in specific power we need to choose an air compressor That most closely matches our pressure requirement.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55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example where compressed air is used to clean the product. Using 12 cfm per nozzle blowing from 6 nozzles and 8 production lines totals 576 cfm supplied from a 100 psig air compressor. Annual electrical energy cost is $76,000 (at $0.10 / kWh). Supplying the same amount of compressed air from regenerative blowers at 5 psig costs $25,700 / year, an annual savings for over $50,000.</a:t>
            </a:r>
            <a:endParaRPr lang="en-US" dirty="0"/>
          </a:p>
          <a:p>
            <a:endParaRPr lang="en-US" dirty="0"/>
          </a:p>
          <a:p>
            <a:endParaRPr lang="en-US" dirty="0"/>
          </a:p>
          <a:p>
            <a:r>
              <a:rPr lang="en-US" dirty="0"/>
              <a:t>100 psig air supply was controlled with a ball valve delivering 3 psig at the blowing nozzles.</a:t>
            </a:r>
          </a:p>
          <a:p>
            <a:endParaRPr lang="en-US" dirty="0"/>
          </a:p>
          <a:p>
            <a:r>
              <a:rPr lang="en-US" dirty="0"/>
              <a:t>95 kW at a cost of $76,000 / yr. assuming $ 0.10 / kWh</a:t>
            </a:r>
          </a:p>
          <a:p>
            <a:endParaRPr lang="en-US" dirty="0"/>
          </a:p>
          <a:p>
            <a:r>
              <a:rPr lang="en-US" dirty="0"/>
              <a:t>Regenerative blowers 32 kW at a cost of $27,500 / yr.</a:t>
            </a:r>
          </a:p>
          <a:p>
            <a:endParaRPr lang="en-US" dirty="0"/>
          </a:p>
          <a:p>
            <a:r>
              <a:rPr lang="en-US" dirty="0"/>
              <a:t>Savings $50,300 / yr.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38F35-5481-46E2-9945-52033D93B1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014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2.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3.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6.xml"/><Relationship Id="rId1" Type="http://schemas.openxmlformats.org/officeDocument/2006/relationships/tags" Target="../tags/tag4.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5.xml"/><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6.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7.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6.xml"/><Relationship Id="rId1" Type="http://schemas.openxmlformats.org/officeDocument/2006/relationships/tags" Target="../tags/tag8.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9.xml"/><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0.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1.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3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6/6/2019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1156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6/6/2019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695988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6/6/2019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2422618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6/6/2019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extLst>
      <p:ext uri="{BB962C8B-B14F-4D97-AF65-F5344CB8AC3E}">
        <p14:creationId xmlns:p14="http://schemas.microsoft.com/office/powerpoint/2010/main" val="283743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sz="half" idx="1"/>
          </p:nvPr>
        </p:nvSpPr>
        <p:spPr>
          <a:xfrm>
            <a:off x="457200" y="1981200"/>
            <a:ext cx="8229600" cy="1866900"/>
          </a:xfrm>
        </p:spPr>
        <p:txBody>
          <a:bodyPr/>
          <a:lstStyle>
            <a:lvl1pPr>
              <a:defRPr sz="2400" b="1"/>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4000500"/>
            <a:ext cx="8229600" cy="1866900"/>
          </a:xfrm>
        </p:spPr>
        <p:txBody>
          <a:bodyPr/>
          <a:lstStyle>
            <a:lvl1pPr>
              <a:defRPr sz="2400" b="1"/>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483D644-2E01-4BA0-9FBA-94C50D04900A}" type="slidenum">
              <a:rPr lang="en-US"/>
              <a:pPr>
                <a:defRPr/>
              </a:pPr>
              <a:t>‹#›</a:t>
            </a:fld>
            <a:endParaRPr lang="en-US"/>
          </a:p>
        </p:txBody>
      </p:sp>
      <p:sp>
        <p:nvSpPr>
          <p:cNvPr id="7" name="Rectangle 15"/>
          <p:cNvSpPr>
            <a:spLocks noGrp="1" noChangeArrowheads="1"/>
          </p:cNvSpPr>
          <p:nvPr>
            <p:ph type="dt" sz="half" idx="12"/>
          </p:nvPr>
        </p:nvSpPr>
        <p:spPr>
          <a:ln/>
        </p:spPr>
        <p:txBody>
          <a:bodyPr/>
          <a:lstStyle>
            <a:lvl1pPr>
              <a:defRPr/>
            </a:lvl1pPr>
          </a:lstStyle>
          <a:p>
            <a:pPr>
              <a:defRPr/>
            </a:pP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5387" y="123825"/>
            <a:ext cx="1079079" cy="376918"/>
          </a:xfrm>
          <a:prstGeom prst="rect">
            <a:avLst/>
          </a:prstGeom>
        </p:spPr>
      </p:pic>
    </p:spTree>
    <p:extLst>
      <p:ext uri="{BB962C8B-B14F-4D97-AF65-F5344CB8AC3E}">
        <p14:creationId xmlns:p14="http://schemas.microsoft.com/office/powerpoint/2010/main" val="420148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with colour band)">
    <p:spTree>
      <p:nvGrpSpPr>
        <p:cNvPr id="1" name=""/>
        <p:cNvGrpSpPr/>
        <p:nvPr/>
      </p:nvGrpSpPr>
      <p:grpSpPr>
        <a:xfrm>
          <a:off x="0" y="0"/>
          <a:ext cx="0" cy="0"/>
          <a:chOff x="0" y="0"/>
          <a:chExt cx="0" cy="0"/>
        </a:xfrm>
      </p:grpSpPr>
      <p:sp>
        <p:nvSpPr>
          <p:cNvPr id="14" name="Rectangle 1028"/>
          <p:cNvSpPr>
            <a:spLocks noGrp="1" noChangeArrowheads="1"/>
          </p:cNvSpPr>
          <p:nvPr>
            <p:ph type="subTitle" idx="1" hasCustomPrompt="1"/>
          </p:nvPr>
        </p:nvSpPr>
        <p:spPr>
          <a:xfrm>
            <a:off x="2284808" y="3059798"/>
            <a:ext cx="48006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8" name="直線コネクタ 18"/>
          <p:cNvCxnSpPr/>
          <p:nvPr/>
        </p:nvCxnSpPr>
        <p:spPr>
          <a:xfrm flipH="1">
            <a:off x="2308860" y="3433614"/>
            <a:ext cx="6110560" cy="0"/>
          </a:xfrm>
          <a:prstGeom prst="line">
            <a:avLst/>
          </a:prstGeom>
          <a:noFill/>
          <a:ln w="12700" cap="flat" cmpd="sng" algn="ctr">
            <a:solidFill>
              <a:srgbClr val="009B4A"/>
            </a:solidFill>
            <a:prstDash val="solid"/>
          </a:ln>
          <a:effectLst/>
        </p:spPr>
      </p:cxnSp>
      <p:sp>
        <p:nvSpPr>
          <p:cNvPr id="19" name="Rectangle 18"/>
          <p:cNvSpPr>
            <a:spLocks noChangeArrowheads="1"/>
          </p:cNvSpPr>
          <p:nvPr/>
        </p:nvSpPr>
        <p:spPr bwMode="auto">
          <a:xfrm>
            <a:off x="2309220" y="58674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Rectangle 19"/>
          <p:cNvSpPr>
            <a:spLocks noChangeArrowheads="1"/>
          </p:cNvSpPr>
          <p:nvPr/>
        </p:nvSpPr>
        <p:spPr bwMode="auto">
          <a:xfrm>
            <a:off x="2309220" y="53721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9"/>
          <p:cNvPicPr>
            <a:picLocks noChangeAspect="1"/>
          </p:cNvPicPr>
          <p:nvPr/>
        </p:nvPicPr>
        <p:blipFill>
          <a:blip r:embed="rId2" cstate="print"/>
          <a:stretch>
            <a:fillRect/>
          </a:stretch>
        </p:blipFill>
        <p:spPr>
          <a:xfrm>
            <a:off x="247650" y="543774"/>
            <a:ext cx="1531681" cy="948477"/>
          </a:xfrm>
          <a:prstGeom prst="rect">
            <a:avLst/>
          </a:prstGeom>
        </p:spPr>
      </p:pic>
      <p:sp>
        <p:nvSpPr>
          <p:cNvPr id="22" name="Rectangle 19"/>
          <p:cNvSpPr>
            <a:spLocks noChangeArrowheads="1"/>
          </p:cNvSpPr>
          <p:nvPr/>
        </p:nvSpPr>
        <p:spPr bwMode="auto">
          <a:xfrm>
            <a:off x="2308860" y="829733"/>
            <a:ext cx="6159185"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sp>
        <p:nvSpPr>
          <p:cNvPr id="23" name="Rectangle 1027"/>
          <p:cNvSpPr>
            <a:spLocks noGrp="1" noChangeArrowheads="1"/>
          </p:cNvSpPr>
          <p:nvPr>
            <p:ph type="ctrTitle" hasCustomPrompt="1"/>
          </p:nvPr>
        </p:nvSpPr>
        <p:spPr>
          <a:xfrm>
            <a:off x="2308860" y="871421"/>
            <a:ext cx="4114800" cy="229684"/>
          </a:xfrm>
          <a:prstGeom prst="rect">
            <a:avLst/>
          </a:prstGeom>
          <a:effectLst/>
        </p:spPr>
        <p:txBody>
          <a:bodyPr anchor="t" anchorCtr="0"/>
          <a:lstStyle>
            <a:lvl1pPr>
              <a:lnSpc>
                <a:spcPct val="75000"/>
              </a:lnSpc>
              <a:defRPr sz="900" baseline="0">
                <a:solidFill>
                  <a:schemeClr val="bg1"/>
                </a:solidFill>
              </a:defRPr>
            </a:lvl1pPr>
          </a:lstStyle>
          <a:p>
            <a:r>
              <a:rPr lang="en-US" dirty="0"/>
              <a:t>CLICK TO EDIT MASTER</a:t>
            </a:r>
          </a:p>
        </p:txBody>
      </p:sp>
      <p:sp>
        <p:nvSpPr>
          <p:cNvPr id="24" name="Text Placeholder 2"/>
          <p:cNvSpPr>
            <a:spLocks noGrp="1"/>
          </p:cNvSpPr>
          <p:nvPr>
            <p:ph type="body" sz="quarter" idx="10" hasCustomPrompt="1"/>
          </p:nvPr>
        </p:nvSpPr>
        <p:spPr>
          <a:xfrm>
            <a:off x="2308622" y="5445125"/>
            <a:ext cx="4114800"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5" name="Text Placeholder 5"/>
          <p:cNvSpPr>
            <a:spLocks noGrp="1"/>
          </p:cNvSpPr>
          <p:nvPr>
            <p:ph type="body" sz="quarter" idx="11" hasCustomPrompt="1"/>
          </p:nvPr>
        </p:nvSpPr>
        <p:spPr>
          <a:xfrm>
            <a:off x="2308623" y="5983288"/>
            <a:ext cx="4163615"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45790267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End Slide">
    <p:spTree>
      <p:nvGrpSpPr>
        <p:cNvPr id="1" name=""/>
        <p:cNvGrpSpPr/>
        <p:nvPr/>
      </p:nvGrpSpPr>
      <p:grpSpPr>
        <a:xfrm>
          <a:off x="0" y="0"/>
          <a:ext cx="0" cy="0"/>
          <a:chOff x="0" y="0"/>
          <a:chExt cx="0" cy="0"/>
        </a:xfrm>
      </p:grpSpPr>
      <p:pic>
        <p:nvPicPr>
          <p:cNvPr id="6" name="図 8"/>
          <p:cNvPicPr>
            <a:picLocks noChangeAspect="1"/>
          </p:cNvPicPr>
          <p:nvPr/>
        </p:nvPicPr>
        <p:blipFill rotWithShape="1">
          <a:blip r:embed="rId2" cstate="print"/>
          <a:srcRect l="5339" t="7468" r="4901" b="7766"/>
          <a:stretch/>
        </p:blipFill>
        <p:spPr>
          <a:xfrm>
            <a:off x="3377269" y="2729629"/>
            <a:ext cx="2400301" cy="1403684"/>
          </a:xfrm>
          <a:prstGeom prst="rect">
            <a:avLst/>
          </a:prstGeom>
        </p:spPr>
      </p:pic>
    </p:spTree>
    <p:extLst>
      <p:ext uri="{BB962C8B-B14F-4D97-AF65-F5344CB8AC3E}">
        <p14:creationId xmlns:p14="http://schemas.microsoft.com/office/powerpoint/2010/main" val="26599378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Left image)">
    <p:spTree>
      <p:nvGrpSpPr>
        <p:cNvPr id="1" name=""/>
        <p:cNvGrpSpPr/>
        <p:nvPr/>
      </p:nvGrpSpPr>
      <p:grpSpPr>
        <a:xfrm>
          <a:off x="0" y="0"/>
          <a:ext cx="0" cy="0"/>
          <a:chOff x="0" y="0"/>
          <a:chExt cx="0" cy="0"/>
        </a:xfrm>
      </p:grpSpPr>
      <p:sp>
        <p:nvSpPr>
          <p:cNvPr id="31" name="Picture Placeholder 10"/>
          <p:cNvSpPr>
            <a:spLocks noGrp="1"/>
          </p:cNvSpPr>
          <p:nvPr>
            <p:ph type="pic" sz="quarter" idx="11" hasCustomPrompt="1"/>
          </p:nvPr>
        </p:nvSpPr>
        <p:spPr>
          <a:xfrm>
            <a:off x="1" y="0"/>
            <a:ext cx="4359729" cy="6858000"/>
          </a:xfrm>
          <a:prstGeom prst="rect">
            <a:avLst/>
          </a:prstGeom>
        </p:spPr>
        <p:txBody>
          <a:bodyPr/>
          <a:lstStyle>
            <a:lvl1pPr>
              <a:defRPr/>
            </a:lvl1pPr>
          </a:lstStyle>
          <a:p>
            <a:r>
              <a:rPr lang="en-GB" dirty="0"/>
              <a:t>Click to add picture</a:t>
            </a:r>
            <a:endParaRPr lang="en-US" dirty="0"/>
          </a:p>
        </p:txBody>
      </p:sp>
      <p:sp>
        <p:nvSpPr>
          <p:cNvPr id="13" name="Rectangle 1028"/>
          <p:cNvSpPr>
            <a:spLocks noGrp="1" noChangeArrowheads="1"/>
          </p:cNvSpPr>
          <p:nvPr>
            <p:ph type="subTitle" idx="1" hasCustomPrompt="1"/>
          </p:nvPr>
        </p:nvSpPr>
        <p:spPr>
          <a:xfrm>
            <a:off x="5120452" y="3167864"/>
            <a:ext cx="3409217" cy="373816"/>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4" name="直線コネクタ 18"/>
          <p:cNvCxnSpPr/>
          <p:nvPr/>
        </p:nvCxnSpPr>
        <p:spPr>
          <a:xfrm flipH="1">
            <a:off x="5121450" y="3541680"/>
            <a:ext cx="3204900" cy="0"/>
          </a:xfrm>
          <a:prstGeom prst="line">
            <a:avLst/>
          </a:prstGeom>
          <a:noFill/>
          <a:ln w="12700" cap="flat" cmpd="sng" algn="ctr">
            <a:solidFill>
              <a:srgbClr val="009B4A"/>
            </a:solidFill>
            <a:prstDash val="solid"/>
          </a:ln>
          <a:effectLst/>
        </p:spPr>
      </p:cxnSp>
      <p:sp>
        <p:nvSpPr>
          <p:cNvPr id="15" name="Rectangle 19"/>
          <p:cNvSpPr>
            <a:spLocks noChangeArrowheads="1"/>
          </p:cNvSpPr>
          <p:nvPr/>
        </p:nvSpPr>
        <p:spPr bwMode="auto">
          <a:xfrm>
            <a:off x="5121450" y="1995155"/>
            <a:ext cx="3744920"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pic>
        <p:nvPicPr>
          <p:cNvPr id="16" name="図 9"/>
          <p:cNvPicPr>
            <a:picLocks noChangeAspect="1"/>
          </p:cNvPicPr>
          <p:nvPr/>
        </p:nvPicPr>
        <p:blipFill>
          <a:blip r:embed="rId2" cstate="print"/>
          <a:stretch>
            <a:fillRect/>
          </a:stretch>
        </p:blipFill>
        <p:spPr>
          <a:xfrm>
            <a:off x="7436294" y="543774"/>
            <a:ext cx="1531681" cy="948477"/>
          </a:xfrm>
          <a:prstGeom prst="rect">
            <a:avLst/>
          </a:prstGeom>
        </p:spPr>
      </p:pic>
      <p:sp>
        <p:nvSpPr>
          <p:cNvPr id="17" name="Text Placeholder 3"/>
          <p:cNvSpPr>
            <a:spLocks noGrp="1"/>
          </p:cNvSpPr>
          <p:nvPr>
            <p:ph type="body" sz="quarter" idx="12" hasCustomPrompt="1"/>
          </p:nvPr>
        </p:nvSpPr>
        <p:spPr>
          <a:xfrm>
            <a:off x="5120452" y="1996036"/>
            <a:ext cx="3267075" cy="269009"/>
          </a:xfrm>
          <a:prstGeom prst="rect">
            <a:avLst/>
          </a:prstGeom>
        </p:spPr>
        <p:txBody>
          <a:bodyPr/>
          <a:lstStyle>
            <a:lvl1pPr marL="0" indent="0">
              <a:buNone/>
              <a:defRPr sz="900">
                <a:solidFill>
                  <a:schemeClr val="bg1"/>
                </a:solidFill>
              </a:defRPr>
            </a:lvl1pPr>
          </a:lstStyle>
          <a:p>
            <a:pPr lvl="0"/>
            <a:r>
              <a:rPr lang="en-US" dirty="0"/>
              <a:t>CLICK TO EDIT MASTER</a:t>
            </a:r>
          </a:p>
        </p:txBody>
      </p:sp>
      <p:sp>
        <p:nvSpPr>
          <p:cNvPr id="18" name="Rectangle 17"/>
          <p:cNvSpPr>
            <a:spLocks noChangeArrowheads="1"/>
          </p:cNvSpPr>
          <p:nvPr/>
        </p:nvSpPr>
        <p:spPr bwMode="auto">
          <a:xfrm>
            <a:off x="5121049" y="50527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18"/>
          <p:cNvSpPr>
            <a:spLocks noChangeArrowheads="1"/>
          </p:cNvSpPr>
          <p:nvPr/>
        </p:nvSpPr>
        <p:spPr bwMode="auto">
          <a:xfrm>
            <a:off x="5121049" y="45574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 Placeholder 2"/>
          <p:cNvSpPr>
            <a:spLocks noGrp="1"/>
          </p:cNvSpPr>
          <p:nvPr>
            <p:ph type="body" sz="quarter" idx="10" hasCustomPrompt="1"/>
          </p:nvPr>
        </p:nvSpPr>
        <p:spPr>
          <a:xfrm>
            <a:off x="5120452" y="4630478"/>
            <a:ext cx="3167916"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1" name="Text Placeholder 5"/>
          <p:cNvSpPr>
            <a:spLocks noGrp="1"/>
          </p:cNvSpPr>
          <p:nvPr>
            <p:ph type="body" sz="quarter" idx="13" hasCustomPrompt="1"/>
          </p:nvPr>
        </p:nvSpPr>
        <p:spPr>
          <a:xfrm>
            <a:off x="5120452" y="5168641"/>
            <a:ext cx="3205498"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422750658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ubsection Title Slide">
    <p:spTree>
      <p:nvGrpSpPr>
        <p:cNvPr id="1" name=""/>
        <p:cNvGrpSpPr/>
        <p:nvPr/>
      </p:nvGrpSpPr>
      <p:grpSpPr>
        <a:xfrm>
          <a:off x="0" y="0"/>
          <a:ext cx="0" cy="0"/>
          <a:chOff x="0" y="0"/>
          <a:chExt cx="0" cy="0"/>
        </a:xfrm>
      </p:grpSpPr>
      <p:cxnSp>
        <p:nvCxnSpPr>
          <p:cNvPr id="22" name="直線コネクタ 15"/>
          <p:cNvCxnSpPr/>
          <p:nvPr/>
        </p:nvCxnSpPr>
        <p:spPr>
          <a:xfrm flipH="1">
            <a:off x="540000" y="823800"/>
            <a:ext cx="8064000" cy="0"/>
          </a:xfrm>
          <a:prstGeom prst="line">
            <a:avLst/>
          </a:prstGeom>
          <a:noFill/>
          <a:ln w="12700" cap="flat" cmpd="sng" algn="ctr">
            <a:solidFill>
              <a:srgbClr val="009B4A"/>
            </a:solidFill>
            <a:prstDash val="solid"/>
          </a:ln>
          <a:effectLst/>
        </p:spPr>
      </p:cxnSp>
      <p:pic>
        <p:nvPicPr>
          <p:cNvPr id="23" name="図 9"/>
          <p:cNvPicPr>
            <a:picLocks noChangeAspect="1"/>
          </p:cNvPicPr>
          <p:nvPr/>
        </p:nvPicPr>
        <p:blipFill>
          <a:blip r:embed="rId2" cstate="print"/>
          <a:stretch>
            <a:fillRect/>
          </a:stretch>
        </p:blipFill>
        <p:spPr>
          <a:xfrm>
            <a:off x="7454901" y="229111"/>
            <a:ext cx="1229440" cy="570988"/>
          </a:xfrm>
          <a:prstGeom prst="rect">
            <a:avLst/>
          </a:prstGeom>
        </p:spPr>
      </p:pic>
      <p:cxnSp>
        <p:nvCxnSpPr>
          <p:cNvPr id="25" name="直線コネクタ 17"/>
          <p:cNvCxnSpPr/>
          <p:nvPr/>
        </p:nvCxnSpPr>
        <p:spPr>
          <a:xfrm flipH="1">
            <a:off x="8604000" y="6343400"/>
            <a:ext cx="540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
        <p:nvSpPr>
          <p:cNvPr id="26" name="Rectangle 6"/>
          <p:cNvSpPr txBox="1">
            <a:spLocks noChangeArrowheads="1"/>
          </p:cNvSpPr>
          <p:nvPr/>
        </p:nvSpPr>
        <p:spPr bwMode="auto">
          <a:xfrm>
            <a:off x="8575681"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a:defRPr/>
            </a:pPr>
            <a:fld id="{BB9E0D01-EFE7-4045-8E20-C1720699F7F1}" type="slidenum">
              <a:rPr lang="en-US" altLang="ja-JP" sz="675" smtClean="0">
                <a:solidFill>
                  <a:srgbClr val="009B4A"/>
                </a:solidFill>
              </a:rPr>
              <a:pPr>
                <a:defRPr/>
              </a:pPr>
              <a:t>‹#›</a:t>
            </a:fld>
            <a:endParaRPr lang="en-US" altLang="ja-JP" sz="675" dirty="0">
              <a:solidFill>
                <a:srgbClr val="009B4A"/>
              </a:solidFill>
            </a:endParaRPr>
          </a:p>
        </p:txBody>
      </p:sp>
      <p:sp>
        <p:nvSpPr>
          <p:cNvPr id="27" name="Picture Placeholder 10"/>
          <p:cNvSpPr>
            <a:spLocks noGrp="1"/>
          </p:cNvSpPr>
          <p:nvPr>
            <p:ph type="pic" sz="quarter" idx="11" hasCustomPrompt="1"/>
          </p:nvPr>
        </p:nvSpPr>
        <p:spPr>
          <a:xfrm>
            <a:off x="1" y="947652"/>
            <a:ext cx="4359729" cy="5910349"/>
          </a:xfrm>
          <a:prstGeom prst="rect">
            <a:avLst/>
          </a:prstGeom>
        </p:spPr>
        <p:txBody>
          <a:bodyPr/>
          <a:lstStyle>
            <a:lvl1pPr>
              <a:defRPr/>
            </a:lvl1pPr>
          </a:lstStyle>
          <a:p>
            <a:r>
              <a:rPr lang="en-GB" dirty="0"/>
              <a:t>Click to add picture</a:t>
            </a:r>
            <a:endParaRPr lang="en-US" dirty="0"/>
          </a:p>
        </p:txBody>
      </p:sp>
      <p:sp>
        <p:nvSpPr>
          <p:cNvPr id="11" name="Rectangle 1028"/>
          <p:cNvSpPr>
            <a:spLocks noGrp="1" noChangeArrowheads="1"/>
          </p:cNvSpPr>
          <p:nvPr>
            <p:ph type="subTitle" idx="1" hasCustomPrompt="1"/>
          </p:nvPr>
        </p:nvSpPr>
        <p:spPr>
          <a:xfrm>
            <a:off x="4810904" y="3059798"/>
            <a:ext cx="64008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New Section</a:t>
            </a:r>
          </a:p>
        </p:txBody>
      </p:sp>
      <p:cxnSp>
        <p:nvCxnSpPr>
          <p:cNvPr id="12" name="直線コネクタ 18"/>
          <p:cNvCxnSpPr/>
          <p:nvPr/>
        </p:nvCxnSpPr>
        <p:spPr>
          <a:xfrm flipH="1">
            <a:off x="4810906" y="3433614"/>
            <a:ext cx="3932177" cy="0"/>
          </a:xfrm>
          <a:prstGeom prst="line">
            <a:avLst/>
          </a:prstGeom>
          <a:noFill/>
          <a:ln w="12700" cap="flat" cmpd="sng" algn="ctr">
            <a:solidFill>
              <a:srgbClr val="009B4A"/>
            </a:solidFill>
            <a:prstDash val="solid"/>
          </a:ln>
          <a:effectLst/>
        </p:spPr>
      </p:cxnSp>
    </p:spTree>
    <p:extLst>
      <p:ext uri="{BB962C8B-B14F-4D97-AF65-F5344CB8AC3E}">
        <p14:creationId xmlns:p14="http://schemas.microsoft.com/office/powerpoint/2010/main" val="15845902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d page - Singl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200" y="1206500"/>
            <a:ext cx="8705850" cy="4546600"/>
          </a:xfrm>
          <a:prstGeom prst="rect">
            <a:avLst/>
          </a:prstGeom>
        </p:spPr>
        <p:txBody>
          <a:bodyPr/>
          <a:lstStyle>
            <a:lvl1pPr>
              <a:defRPr sz="2100" baseline="0">
                <a:solidFill>
                  <a:schemeClr val="tx1"/>
                </a:solidFill>
              </a:defRPr>
            </a:lvl1pPr>
            <a:lvl2pPr>
              <a:defRPr sz="1800" baseline="0">
                <a:solidFill>
                  <a:schemeClr val="tx1"/>
                </a:solidFill>
              </a:defRPr>
            </a:lvl2pPr>
            <a:lvl3pPr>
              <a:defRPr sz="1500" baseline="0">
                <a:solidFill>
                  <a:schemeClr val="tx1"/>
                </a:solidFill>
              </a:defRPr>
            </a:lvl3pPr>
            <a:lvl4pPr>
              <a:defRPr sz="1350" baseline="0">
                <a:solidFill>
                  <a:schemeClr val="tx1"/>
                </a:solidFill>
              </a:defRPr>
            </a:lvl4pPr>
            <a:lvl5pPr>
              <a:defRPr sz="1350"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0" hasCustomPrompt="1"/>
          </p:nvPr>
        </p:nvSpPr>
        <p:spPr>
          <a:xfrm>
            <a:off x="256282"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6029209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6/6/2019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d page - Image on left">
    <p:spTree>
      <p:nvGrpSpPr>
        <p:cNvPr id="1" name=""/>
        <p:cNvGrpSpPr/>
        <p:nvPr/>
      </p:nvGrpSpPr>
      <p:grpSpPr>
        <a:xfrm>
          <a:off x="0" y="0"/>
          <a:ext cx="0" cy="0"/>
          <a:chOff x="0" y="0"/>
          <a:chExt cx="0" cy="0"/>
        </a:xfrm>
      </p:grpSpPr>
      <p:sp>
        <p:nvSpPr>
          <p:cNvPr id="5" name="Rectangle 4"/>
          <p:cNvSpPr/>
          <p:nvPr/>
        </p:nvSpPr>
        <p:spPr bwMode="auto">
          <a:xfrm>
            <a:off x="460859" y="6510530"/>
            <a:ext cx="1011481" cy="1901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1" name="Picture Placeholder 10"/>
          <p:cNvSpPr>
            <a:spLocks noGrp="1"/>
          </p:cNvSpPr>
          <p:nvPr>
            <p:ph type="pic" sz="quarter" idx="11" hasCustomPrompt="1"/>
          </p:nvPr>
        </p:nvSpPr>
        <p:spPr>
          <a:xfrm>
            <a:off x="1" y="1100138"/>
            <a:ext cx="4359729" cy="5757862"/>
          </a:xfrm>
          <a:prstGeom prst="rect">
            <a:avLst/>
          </a:prstGeom>
        </p:spPr>
        <p:txBody>
          <a:bodyPr/>
          <a:lstStyle>
            <a:lvl1pPr>
              <a:defRPr/>
            </a:lvl1pPr>
          </a:lstStyle>
          <a:p>
            <a:r>
              <a:rPr lang="en-GB" dirty="0"/>
              <a:t>Click to add picture</a:t>
            </a:r>
            <a:endParaRPr lang="en-US" dirty="0"/>
          </a:p>
        </p:txBody>
      </p:sp>
      <p:sp>
        <p:nvSpPr>
          <p:cNvPr id="10" name="Content Placeholder 3"/>
          <p:cNvSpPr>
            <a:spLocks noGrp="1"/>
          </p:cNvSpPr>
          <p:nvPr>
            <p:ph sz="half" idx="2"/>
          </p:nvPr>
        </p:nvSpPr>
        <p:spPr>
          <a:xfrm>
            <a:off x="4768851"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p:cNvSpPr>
            <a:spLocks noGrp="1"/>
          </p:cNvSpPr>
          <p:nvPr>
            <p:ph type="body" sz="quarter" idx="10" hasCustomPrompt="1"/>
          </p:nvPr>
        </p:nvSpPr>
        <p:spPr>
          <a:xfrm>
            <a:off x="256289"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7108460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d page - dual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736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3091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16387959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d page no text">
    <p:spTree>
      <p:nvGrpSpPr>
        <p:cNvPr id="1" name=""/>
        <p:cNvGrpSpPr/>
        <p:nvPr/>
      </p:nvGrpSpPr>
      <p:grpSpPr>
        <a:xfrm>
          <a:off x="0" y="0"/>
          <a:ext cx="0" cy="0"/>
          <a:chOff x="0" y="0"/>
          <a:chExt cx="0" cy="0"/>
        </a:xfrm>
      </p:grpSpPr>
      <p:sp>
        <p:nvSpPr>
          <p:cNvPr id="2" name="Content Placeholder 2"/>
          <p:cNvSpPr>
            <a:spLocks noGrp="1"/>
          </p:cNvSpPr>
          <p:nvPr>
            <p:ph sz="half" idx="1"/>
          </p:nvPr>
        </p:nvSpPr>
        <p:spPr>
          <a:xfrm>
            <a:off x="256278"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0"/>
          </p:nvPr>
        </p:nvSpPr>
        <p:spPr>
          <a:xfrm>
            <a:off x="3126939"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p:nvPr>
        </p:nvSpPr>
        <p:spPr>
          <a:xfrm>
            <a:off x="5997600"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2" hasCustomPrompt="1"/>
          </p:nvPr>
        </p:nvSpPr>
        <p:spPr>
          <a:xfrm>
            <a:off x="256277"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31741077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d page with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57369" y="1206502"/>
            <a:ext cx="8394700" cy="4994275"/>
          </a:xfrm>
          <a:prstGeom prst="rect">
            <a:avLst/>
          </a:prstGeom>
        </p:spPr>
        <p:txBody>
          <a:bodyPr/>
          <a:lstStyle/>
          <a:p>
            <a:pPr lvl="0"/>
            <a:r>
              <a:rPr lang="en-US" noProof="0"/>
              <a:t>Click icon to add chart</a:t>
            </a:r>
            <a:endParaRPr lang="en-US" noProof="0" dirty="0"/>
          </a:p>
        </p:txBody>
      </p:sp>
      <p:sp>
        <p:nvSpPr>
          <p:cNvPr id="6"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4986681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with colour band)">
    <p:spTree>
      <p:nvGrpSpPr>
        <p:cNvPr id="1" name=""/>
        <p:cNvGrpSpPr/>
        <p:nvPr/>
      </p:nvGrpSpPr>
      <p:grpSpPr>
        <a:xfrm>
          <a:off x="0" y="0"/>
          <a:ext cx="0" cy="0"/>
          <a:chOff x="0" y="0"/>
          <a:chExt cx="0" cy="0"/>
        </a:xfrm>
      </p:grpSpPr>
      <p:sp>
        <p:nvSpPr>
          <p:cNvPr id="14" name="Rectangle 1028"/>
          <p:cNvSpPr>
            <a:spLocks noGrp="1" noChangeArrowheads="1"/>
          </p:cNvSpPr>
          <p:nvPr>
            <p:ph type="subTitle" idx="1" hasCustomPrompt="1"/>
          </p:nvPr>
        </p:nvSpPr>
        <p:spPr>
          <a:xfrm>
            <a:off x="2284808" y="3059798"/>
            <a:ext cx="48006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8" name="直線コネクタ 18"/>
          <p:cNvCxnSpPr/>
          <p:nvPr/>
        </p:nvCxnSpPr>
        <p:spPr>
          <a:xfrm flipH="1">
            <a:off x="2308860" y="3433614"/>
            <a:ext cx="6110560" cy="0"/>
          </a:xfrm>
          <a:prstGeom prst="line">
            <a:avLst/>
          </a:prstGeom>
          <a:noFill/>
          <a:ln w="12700" cap="flat" cmpd="sng" algn="ctr">
            <a:solidFill>
              <a:srgbClr val="009B4A"/>
            </a:solidFill>
            <a:prstDash val="solid"/>
          </a:ln>
          <a:effectLst/>
        </p:spPr>
      </p:cxnSp>
      <p:sp>
        <p:nvSpPr>
          <p:cNvPr id="19" name="Rectangle 18"/>
          <p:cNvSpPr>
            <a:spLocks noChangeArrowheads="1"/>
          </p:cNvSpPr>
          <p:nvPr/>
        </p:nvSpPr>
        <p:spPr bwMode="auto">
          <a:xfrm>
            <a:off x="2309220" y="58674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Rectangle 19"/>
          <p:cNvSpPr>
            <a:spLocks noChangeArrowheads="1"/>
          </p:cNvSpPr>
          <p:nvPr/>
        </p:nvSpPr>
        <p:spPr bwMode="auto">
          <a:xfrm>
            <a:off x="2309220" y="5372101"/>
            <a:ext cx="6159185"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9"/>
          <p:cNvPicPr>
            <a:picLocks noChangeAspect="1"/>
          </p:cNvPicPr>
          <p:nvPr/>
        </p:nvPicPr>
        <p:blipFill>
          <a:blip r:embed="rId2" cstate="print"/>
          <a:stretch>
            <a:fillRect/>
          </a:stretch>
        </p:blipFill>
        <p:spPr>
          <a:xfrm>
            <a:off x="247650" y="543774"/>
            <a:ext cx="1531681" cy="948477"/>
          </a:xfrm>
          <a:prstGeom prst="rect">
            <a:avLst/>
          </a:prstGeom>
        </p:spPr>
      </p:pic>
      <p:sp>
        <p:nvSpPr>
          <p:cNvPr id="22" name="Rectangle 19"/>
          <p:cNvSpPr>
            <a:spLocks noChangeArrowheads="1"/>
          </p:cNvSpPr>
          <p:nvPr/>
        </p:nvSpPr>
        <p:spPr bwMode="auto">
          <a:xfrm>
            <a:off x="2308860" y="829733"/>
            <a:ext cx="6159185"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sp>
        <p:nvSpPr>
          <p:cNvPr id="23" name="Rectangle 1027"/>
          <p:cNvSpPr>
            <a:spLocks noGrp="1" noChangeArrowheads="1"/>
          </p:cNvSpPr>
          <p:nvPr>
            <p:ph type="ctrTitle" hasCustomPrompt="1"/>
          </p:nvPr>
        </p:nvSpPr>
        <p:spPr>
          <a:xfrm>
            <a:off x="2308860" y="871421"/>
            <a:ext cx="4114800" cy="229684"/>
          </a:xfrm>
          <a:prstGeom prst="rect">
            <a:avLst/>
          </a:prstGeom>
          <a:effectLst/>
        </p:spPr>
        <p:txBody>
          <a:bodyPr anchor="t" anchorCtr="0"/>
          <a:lstStyle>
            <a:lvl1pPr>
              <a:lnSpc>
                <a:spcPct val="75000"/>
              </a:lnSpc>
              <a:defRPr sz="900" baseline="0">
                <a:solidFill>
                  <a:schemeClr val="bg1"/>
                </a:solidFill>
              </a:defRPr>
            </a:lvl1pPr>
          </a:lstStyle>
          <a:p>
            <a:r>
              <a:rPr lang="en-US" dirty="0"/>
              <a:t>CLICK TO EDIT MASTER</a:t>
            </a:r>
          </a:p>
        </p:txBody>
      </p:sp>
      <p:sp>
        <p:nvSpPr>
          <p:cNvPr id="24" name="Text Placeholder 2"/>
          <p:cNvSpPr>
            <a:spLocks noGrp="1"/>
          </p:cNvSpPr>
          <p:nvPr>
            <p:ph type="body" sz="quarter" idx="10" hasCustomPrompt="1"/>
          </p:nvPr>
        </p:nvSpPr>
        <p:spPr>
          <a:xfrm>
            <a:off x="2308622" y="5445125"/>
            <a:ext cx="4114800"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5" name="Text Placeholder 5"/>
          <p:cNvSpPr>
            <a:spLocks noGrp="1"/>
          </p:cNvSpPr>
          <p:nvPr>
            <p:ph type="body" sz="quarter" idx="11" hasCustomPrompt="1"/>
          </p:nvPr>
        </p:nvSpPr>
        <p:spPr>
          <a:xfrm>
            <a:off x="2308623" y="5983288"/>
            <a:ext cx="4163615"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12271253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End Slide">
    <p:spTree>
      <p:nvGrpSpPr>
        <p:cNvPr id="1" name=""/>
        <p:cNvGrpSpPr/>
        <p:nvPr/>
      </p:nvGrpSpPr>
      <p:grpSpPr>
        <a:xfrm>
          <a:off x="0" y="0"/>
          <a:ext cx="0" cy="0"/>
          <a:chOff x="0" y="0"/>
          <a:chExt cx="0" cy="0"/>
        </a:xfrm>
      </p:grpSpPr>
      <p:pic>
        <p:nvPicPr>
          <p:cNvPr id="6" name="図 8"/>
          <p:cNvPicPr>
            <a:picLocks noChangeAspect="1"/>
          </p:cNvPicPr>
          <p:nvPr/>
        </p:nvPicPr>
        <p:blipFill rotWithShape="1">
          <a:blip r:embed="rId2" cstate="print"/>
          <a:srcRect l="5339" t="7468" r="4901" b="7766"/>
          <a:stretch/>
        </p:blipFill>
        <p:spPr>
          <a:xfrm>
            <a:off x="3377269" y="2729629"/>
            <a:ext cx="2400301" cy="1403684"/>
          </a:xfrm>
          <a:prstGeom prst="rect">
            <a:avLst/>
          </a:prstGeom>
        </p:spPr>
      </p:pic>
    </p:spTree>
    <p:extLst>
      <p:ext uri="{BB962C8B-B14F-4D97-AF65-F5344CB8AC3E}">
        <p14:creationId xmlns:p14="http://schemas.microsoft.com/office/powerpoint/2010/main" val="36561806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Left image)">
    <p:spTree>
      <p:nvGrpSpPr>
        <p:cNvPr id="1" name=""/>
        <p:cNvGrpSpPr/>
        <p:nvPr/>
      </p:nvGrpSpPr>
      <p:grpSpPr>
        <a:xfrm>
          <a:off x="0" y="0"/>
          <a:ext cx="0" cy="0"/>
          <a:chOff x="0" y="0"/>
          <a:chExt cx="0" cy="0"/>
        </a:xfrm>
      </p:grpSpPr>
      <p:sp>
        <p:nvSpPr>
          <p:cNvPr id="31" name="Picture Placeholder 10"/>
          <p:cNvSpPr>
            <a:spLocks noGrp="1"/>
          </p:cNvSpPr>
          <p:nvPr>
            <p:ph type="pic" sz="quarter" idx="11" hasCustomPrompt="1"/>
          </p:nvPr>
        </p:nvSpPr>
        <p:spPr>
          <a:xfrm>
            <a:off x="1" y="0"/>
            <a:ext cx="4359729" cy="6858000"/>
          </a:xfrm>
          <a:prstGeom prst="rect">
            <a:avLst/>
          </a:prstGeom>
        </p:spPr>
        <p:txBody>
          <a:bodyPr/>
          <a:lstStyle>
            <a:lvl1pPr>
              <a:defRPr/>
            </a:lvl1pPr>
          </a:lstStyle>
          <a:p>
            <a:r>
              <a:rPr lang="en-GB" dirty="0"/>
              <a:t>Click to add picture</a:t>
            </a:r>
            <a:endParaRPr lang="en-US" dirty="0"/>
          </a:p>
        </p:txBody>
      </p:sp>
      <p:sp>
        <p:nvSpPr>
          <p:cNvPr id="13" name="Rectangle 1028"/>
          <p:cNvSpPr>
            <a:spLocks noGrp="1" noChangeArrowheads="1"/>
          </p:cNvSpPr>
          <p:nvPr>
            <p:ph type="subTitle" idx="1" hasCustomPrompt="1"/>
          </p:nvPr>
        </p:nvSpPr>
        <p:spPr>
          <a:xfrm>
            <a:off x="5120452" y="3167864"/>
            <a:ext cx="3409217" cy="373816"/>
          </a:xfrm>
          <a:prstGeom prst="rect">
            <a:avLst/>
          </a:prstGeom>
        </p:spPr>
        <p:txBody>
          <a:bodyPr/>
          <a:lstStyle>
            <a:lvl1pPr marL="0" indent="0">
              <a:buFont typeface="Wingdings" pitchFamily="2" charset="2"/>
              <a:buNone/>
              <a:defRPr baseline="0">
                <a:solidFill>
                  <a:schemeClr val="tx1"/>
                </a:solidFill>
              </a:defRPr>
            </a:lvl1pPr>
          </a:lstStyle>
          <a:p>
            <a:r>
              <a:rPr lang="en-US" dirty="0"/>
              <a:t>Title</a:t>
            </a:r>
          </a:p>
        </p:txBody>
      </p:sp>
      <p:cxnSp>
        <p:nvCxnSpPr>
          <p:cNvPr id="14" name="直線コネクタ 18"/>
          <p:cNvCxnSpPr/>
          <p:nvPr/>
        </p:nvCxnSpPr>
        <p:spPr>
          <a:xfrm flipH="1">
            <a:off x="5121450" y="3541680"/>
            <a:ext cx="3204900" cy="0"/>
          </a:xfrm>
          <a:prstGeom prst="line">
            <a:avLst/>
          </a:prstGeom>
          <a:noFill/>
          <a:ln w="12700" cap="flat" cmpd="sng" algn="ctr">
            <a:solidFill>
              <a:srgbClr val="009B4A"/>
            </a:solidFill>
            <a:prstDash val="solid"/>
          </a:ln>
          <a:effectLst/>
        </p:spPr>
      </p:cxnSp>
      <p:sp>
        <p:nvSpPr>
          <p:cNvPr id="15" name="Rectangle 19"/>
          <p:cNvSpPr>
            <a:spLocks noChangeArrowheads="1"/>
          </p:cNvSpPr>
          <p:nvPr/>
        </p:nvSpPr>
        <p:spPr bwMode="auto">
          <a:xfrm>
            <a:off x="5121450" y="1995155"/>
            <a:ext cx="3744920" cy="260236"/>
          </a:xfrm>
          <a:prstGeom prst="rect">
            <a:avLst/>
          </a:prstGeom>
          <a:solidFill>
            <a:srgbClr val="009B4A"/>
          </a:solidFill>
          <a:ln w="9525">
            <a:noFill/>
            <a:miter lim="800000"/>
            <a:headEnd/>
            <a:tailEnd/>
          </a:ln>
          <a:effectLst/>
        </p:spPr>
        <p:txBody>
          <a:bodyPr wrap="none" anchor="ctr" anchorCtr="0"/>
          <a:lstStyle/>
          <a:p>
            <a:pPr>
              <a:defRPr/>
            </a:pPr>
            <a:endParaRPr kumimoji="1" lang="ja-JP" altLang="en-US" sz="825" b="1" dirty="0">
              <a:solidFill>
                <a:srgbClr val="FFFFFF"/>
              </a:solidFill>
              <a:latin typeface="Arial" panose="020B0604020202020204" pitchFamily="34" charset="0"/>
              <a:ea typeface="メイリオ" panose="020B0604030504040204" pitchFamily="50" charset="-128"/>
              <a:cs typeface="Arial" panose="020B0604020202020204" pitchFamily="34" charset="0"/>
            </a:endParaRPr>
          </a:p>
        </p:txBody>
      </p:sp>
      <p:pic>
        <p:nvPicPr>
          <p:cNvPr id="16" name="図 9"/>
          <p:cNvPicPr>
            <a:picLocks noChangeAspect="1"/>
          </p:cNvPicPr>
          <p:nvPr/>
        </p:nvPicPr>
        <p:blipFill>
          <a:blip r:embed="rId2" cstate="print"/>
          <a:stretch>
            <a:fillRect/>
          </a:stretch>
        </p:blipFill>
        <p:spPr>
          <a:xfrm>
            <a:off x="7436294" y="543774"/>
            <a:ext cx="1531681" cy="948477"/>
          </a:xfrm>
          <a:prstGeom prst="rect">
            <a:avLst/>
          </a:prstGeom>
        </p:spPr>
      </p:pic>
      <p:sp>
        <p:nvSpPr>
          <p:cNvPr id="17" name="Text Placeholder 3"/>
          <p:cNvSpPr>
            <a:spLocks noGrp="1"/>
          </p:cNvSpPr>
          <p:nvPr>
            <p:ph type="body" sz="quarter" idx="12" hasCustomPrompt="1"/>
          </p:nvPr>
        </p:nvSpPr>
        <p:spPr>
          <a:xfrm>
            <a:off x="5120452" y="1996036"/>
            <a:ext cx="3267075" cy="269009"/>
          </a:xfrm>
          <a:prstGeom prst="rect">
            <a:avLst/>
          </a:prstGeom>
        </p:spPr>
        <p:txBody>
          <a:bodyPr/>
          <a:lstStyle>
            <a:lvl1pPr marL="0" indent="0">
              <a:buNone/>
              <a:defRPr sz="900">
                <a:solidFill>
                  <a:schemeClr val="bg1"/>
                </a:solidFill>
              </a:defRPr>
            </a:lvl1pPr>
          </a:lstStyle>
          <a:p>
            <a:pPr lvl="0"/>
            <a:r>
              <a:rPr lang="en-US" dirty="0"/>
              <a:t>CLICK TO EDIT MASTER</a:t>
            </a:r>
          </a:p>
        </p:txBody>
      </p:sp>
      <p:sp>
        <p:nvSpPr>
          <p:cNvPr id="18" name="Rectangle 17"/>
          <p:cNvSpPr>
            <a:spLocks noChangeArrowheads="1"/>
          </p:cNvSpPr>
          <p:nvPr/>
        </p:nvSpPr>
        <p:spPr bwMode="auto">
          <a:xfrm>
            <a:off x="5121049" y="50527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18"/>
          <p:cNvSpPr>
            <a:spLocks noChangeArrowheads="1"/>
          </p:cNvSpPr>
          <p:nvPr/>
        </p:nvSpPr>
        <p:spPr bwMode="auto">
          <a:xfrm>
            <a:off x="5121049" y="4557454"/>
            <a:ext cx="3744920" cy="476000"/>
          </a:xfrm>
          <a:prstGeom prst="rect">
            <a:avLst/>
          </a:prstGeom>
          <a:solidFill>
            <a:srgbClr val="009B4A"/>
          </a:solidFill>
          <a:ln w="9525">
            <a:noFill/>
            <a:miter lim="800000"/>
            <a:headEnd/>
            <a:tailEnd/>
          </a:ln>
          <a:effectLst/>
        </p:spPr>
        <p:txBody>
          <a:bodyPr wrap="none" anchor="ctr"/>
          <a:lstStyle/>
          <a:p>
            <a:pPr>
              <a:defRPr/>
            </a:pPr>
            <a:endParaRPr kumimoji="1" lang="ja-JP" altLang="en-US" sz="825"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Text Placeholder 2"/>
          <p:cNvSpPr>
            <a:spLocks noGrp="1"/>
          </p:cNvSpPr>
          <p:nvPr>
            <p:ph type="body" sz="quarter" idx="10" hasCustomPrompt="1"/>
          </p:nvPr>
        </p:nvSpPr>
        <p:spPr>
          <a:xfrm>
            <a:off x="5120452" y="4630478"/>
            <a:ext cx="3167916" cy="319088"/>
          </a:xfrm>
          <a:prstGeom prst="rect">
            <a:avLst/>
          </a:prstGeom>
        </p:spPr>
        <p:txBody>
          <a:bodyPr/>
          <a:lstStyle>
            <a:lvl1pPr marL="0" indent="0">
              <a:buNone/>
              <a:defRPr sz="900">
                <a:solidFill>
                  <a:schemeClr val="bg1"/>
                </a:solidFill>
              </a:defRPr>
            </a:lvl1pPr>
          </a:lstStyle>
          <a:p>
            <a:pPr lvl="0"/>
            <a:r>
              <a:rPr lang="en-US" dirty="0"/>
              <a:t>Department</a:t>
            </a:r>
          </a:p>
        </p:txBody>
      </p:sp>
      <p:sp>
        <p:nvSpPr>
          <p:cNvPr id="21" name="Text Placeholder 5"/>
          <p:cNvSpPr>
            <a:spLocks noGrp="1"/>
          </p:cNvSpPr>
          <p:nvPr>
            <p:ph type="body" sz="quarter" idx="13" hasCustomPrompt="1"/>
          </p:nvPr>
        </p:nvSpPr>
        <p:spPr>
          <a:xfrm>
            <a:off x="5120452" y="5168641"/>
            <a:ext cx="3205498" cy="284162"/>
          </a:xfrm>
          <a:prstGeom prst="rect">
            <a:avLst/>
          </a:prstGeom>
        </p:spPr>
        <p:txBody>
          <a:bodyPr/>
          <a:lstStyle>
            <a:lvl1pPr marL="0" indent="0">
              <a:buNone/>
              <a:defRPr sz="900" baseline="0">
                <a:solidFill>
                  <a:schemeClr val="bg1"/>
                </a:solidFill>
              </a:defRPr>
            </a:lvl1pPr>
          </a:lstStyle>
          <a:p>
            <a:pPr lvl="0"/>
            <a:r>
              <a:rPr lang="en-US" dirty="0"/>
              <a:t>Date</a:t>
            </a:r>
          </a:p>
        </p:txBody>
      </p:sp>
    </p:spTree>
    <p:extLst>
      <p:ext uri="{BB962C8B-B14F-4D97-AF65-F5344CB8AC3E}">
        <p14:creationId xmlns:p14="http://schemas.microsoft.com/office/powerpoint/2010/main" val="26577910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ubsection Title Slide">
    <p:spTree>
      <p:nvGrpSpPr>
        <p:cNvPr id="1" name=""/>
        <p:cNvGrpSpPr/>
        <p:nvPr/>
      </p:nvGrpSpPr>
      <p:grpSpPr>
        <a:xfrm>
          <a:off x="0" y="0"/>
          <a:ext cx="0" cy="0"/>
          <a:chOff x="0" y="0"/>
          <a:chExt cx="0" cy="0"/>
        </a:xfrm>
      </p:grpSpPr>
      <p:cxnSp>
        <p:nvCxnSpPr>
          <p:cNvPr id="22" name="直線コネクタ 15"/>
          <p:cNvCxnSpPr/>
          <p:nvPr/>
        </p:nvCxnSpPr>
        <p:spPr>
          <a:xfrm flipH="1">
            <a:off x="540000" y="823800"/>
            <a:ext cx="8064000" cy="0"/>
          </a:xfrm>
          <a:prstGeom prst="line">
            <a:avLst/>
          </a:prstGeom>
          <a:noFill/>
          <a:ln w="12700" cap="flat" cmpd="sng" algn="ctr">
            <a:solidFill>
              <a:srgbClr val="009B4A"/>
            </a:solidFill>
            <a:prstDash val="solid"/>
          </a:ln>
          <a:effectLst/>
        </p:spPr>
      </p:cxnSp>
      <p:pic>
        <p:nvPicPr>
          <p:cNvPr id="23" name="図 9"/>
          <p:cNvPicPr>
            <a:picLocks noChangeAspect="1"/>
          </p:cNvPicPr>
          <p:nvPr/>
        </p:nvPicPr>
        <p:blipFill>
          <a:blip r:embed="rId2" cstate="print"/>
          <a:stretch>
            <a:fillRect/>
          </a:stretch>
        </p:blipFill>
        <p:spPr>
          <a:xfrm>
            <a:off x="7454901" y="229111"/>
            <a:ext cx="1229440" cy="570988"/>
          </a:xfrm>
          <a:prstGeom prst="rect">
            <a:avLst/>
          </a:prstGeom>
        </p:spPr>
      </p:pic>
      <p:cxnSp>
        <p:nvCxnSpPr>
          <p:cNvPr id="25" name="直線コネクタ 17"/>
          <p:cNvCxnSpPr/>
          <p:nvPr/>
        </p:nvCxnSpPr>
        <p:spPr>
          <a:xfrm flipH="1">
            <a:off x="8604000" y="6343400"/>
            <a:ext cx="540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
        <p:nvSpPr>
          <p:cNvPr id="27" name="Picture Placeholder 10"/>
          <p:cNvSpPr>
            <a:spLocks noGrp="1"/>
          </p:cNvSpPr>
          <p:nvPr>
            <p:ph type="pic" sz="quarter" idx="11" hasCustomPrompt="1"/>
          </p:nvPr>
        </p:nvSpPr>
        <p:spPr>
          <a:xfrm>
            <a:off x="1" y="947652"/>
            <a:ext cx="4359729" cy="5910349"/>
          </a:xfrm>
          <a:prstGeom prst="rect">
            <a:avLst/>
          </a:prstGeom>
        </p:spPr>
        <p:txBody>
          <a:bodyPr/>
          <a:lstStyle>
            <a:lvl1pPr>
              <a:defRPr/>
            </a:lvl1pPr>
          </a:lstStyle>
          <a:p>
            <a:r>
              <a:rPr lang="en-GB" dirty="0"/>
              <a:t>Click to add picture</a:t>
            </a:r>
            <a:endParaRPr lang="en-US" dirty="0"/>
          </a:p>
        </p:txBody>
      </p:sp>
      <p:sp>
        <p:nvSpPr>
          <p:cNvPr id="11" name="Rectangle 1028"/>
          <p:cNvSpPr>
            <a:spLocks noGrp="1" noChangeArrowheads="1"/>
          </p:cNvSpPr>
          <p:nvPr>
            <p:ph type="subTitle" idx="1" hasCustomPrompt="1"/>
          </p:nvPr>
        </p:nvSpPr>
        <p:spPr>
          <a:xfrm>
            <a:off x="4810904" y="3059798"/>
            <a:ext cx="6400800" cy="1651000"/>
          </a:xfrm>
          <a:prstGeom prst="rect">
            <a:avLst/>
          </a:prstGeom>
        </p:spPr>
        <p:txBody>
          <a:bodyPr/>
          <a:lstStyle>
            <a:lvl1pPr marL="0" indent="0">
              <a:buFont typeface="Wingdings" pitchFamily="2" charset="2"/>
              <a:buNone/>
              <a:defRPr baseline="0">
                <a:solidFill>
                  <a:schemeClr val="tx1"/>
                </a:solidFill>
              </a:defRPr>
            </a:lvl1pPr>
          </a:lstStyle>
          <a:p>
            <a:r>
              <a:rPr lang="en-US" dirty="0"/>
              <a:t>New Section</a:t>
            </a:r>
          </a:p>
        </p:txBody>
      </p:sp>
      <p:cxnSp>
        <p:nvCxnSpPr>
          <p:cNvPr id="12" name="直線コネクタ 18"/>
          <p:cNvCxnSpPr/>
          <p:nvPr/>
        </p:nvCxnSpPr>
        <p:spPr>
          <a:xfrm flipH="1">
            <a:off x="4810906" y="3433614"/>
            <a:ext cx="3932177" cy="0"/>
          </a:xfrm>
          <a:prstGeom prst="line">
            <a:avLst/>
          </a:prstGeom>
          <a:noFill/>
          <a:ln w="12700" cap="flat" cmpd="sng" algn="ctr">
            <a:solidFill>
              <a:srgbClr val="009B4A"/>
            </a:solidFill>
            <a:prstDash val="solid"/>
          </a:ln>
          <a:effectLst/>
        </p:spPr>
      </p:cxnSp>
    </p:spTree>
    <p:extLst>
      <p:ext uri="{BB962C8B-B14F-4D97-AF65-F5344CB8AC3E}">
        <p14:creationId xmlns:p14="http://schemas.microsoft.com/office/powerpoint/2010/main" val="7155556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td page - Singl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200" y="1206500"/>
            <a:ext cx="8705850" cy="4546600"/>
          </a:xfrm>
          <a:prstGeom prst="rect">
            <a:avLst/>
          </a:prstGeom>
        </p:spPr>
        <p:txBody>
          <a:bodyPr/>
          <a:lstStyle>
            <a:lvl1pPr>
              <a:defRPr sz="2100" baseline="0">
                <a:solidFill>
                  <a:schemeClr val="tx1"/>
                </a:solidFill>
              </a:defRPr>
            </a:lvl1pPr>
            <a:lvl2pPr>
              <a:defRPr sz="1800" baseline="0">
                <a:solidFill>
                  <a:schemeClr val="tx1"/>
                </a:solidFill>
              </a:defRPr>
            </a:lvl2pPr>
            <a:lvl3pPr>
              <a:defRPr sz="1500" baseline="0">
                <a:solidFill>
                  <a:schemeClr val="tx1"/>
                </a:solidFill>
              </a:defRPr>
            </a:lvl3pPr>
            <a:lvl4pPr>
              <a:defRPr sz="1350" baseline="0">
                <a:solidFill>
                  <a:schemeClr val="tx1"/>
                </a:solidFill>
              </a:defRPr>
            </a:lvl4pPr>
            <a:lvl5pPr>
              <a:defRPr sz="1350"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0" hasCustomPrompt="1"/>
          </p:nvPr>
        </p:nvSpPr>
        <p:spPr>
          <a:xfrm>
            <a:off x="256282"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58466720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d page - Image on left">
    <p:spTree>
      <p:nvGrpSpPr>
        <p:cNvPr id="1" name=""/>
        <p:cNvGrpSpPr/>
        <p:nvPr/>
      </p:nvGrpSpPr>
      <p:grpSpPr>
        <a:xfrm>
          <a:off x="0" y="0"/>
          <a:ext cx="0" cy="0"/>
          <a:chOff x="0" y="0"/>
          <a:chExt cx="0" cy="0"/>
        </a:xfrm>
      </p:grpSpPr>
      <p:sp>
        <p:nvSpPr>
          <p:cNvPr id="5" name="Rectangle 4"/>
          <p:cNvSpPr/>
          <p:nvPr/>
        </p:nvSpPr>
        <p:spPr bwMode="auto">
          <a:xfrm>
            <a:off x="460859" y="6510530"/>
            <a:ext cx="1011481" cy="19019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charset="0"/>
            </a:endParaRPr>
          </a:p>
        </p:txBody>
      </p:sp>
      <p:sp>
        <p:nvSpPr>
          <p:cNvPr id="11" name="Picture Placeholder 10"/>
          <p:cNvSpPr>
            <a:spLocks noGrp="1"/>
          </p:cNvSpPr>
          <p:nvPr>
            <p:ph type="pic" sz="quarter" idx="11" hasCustomPrompt="1"/>
          </p:nvPr>
        </p:nvSpPr>
        <p:spPr>
          <a:xfrm>
            <a:off x="1" y="1100138"/>
            <a:ext cx="4359729" cy="5757862"/>
          </a:xfrm>
          <a:prstGeom prst="rect">
            <a:avLst/>
          </a:prstGeom>
        </p:spPr>
        <p:txBody>
          <a:bodyPr/>
          <a:lstStyle>
            <a:lvl1pPr>
              <a:defRPr/>
            </a:lvl1pPr>
          </a:lstStyle>
          <a:p>
            <a:r>
              <a:rPr lang="en-GB" dirty="0"/>
              <a:t>Click to add picture</a:t>
            </a:r>
            <a:endParaRPr lang="en-US" dirty="0"/>
          </a:p>
        </p:txBody>
      </p:sp>
      <p:sp>
        <p:nvSpPr>
          <p:cNvPr id="10" name="Content Placeholder 3"/>
          <p:cNvSpPr>
            <a:spLocks noGrp="1"/>
          </p:cNvSpPr>
          <p:nvPr>
            <p:ph sz="half" idx="2"/>
          </p:nvPr>
        </p:nvSpPr>
        <p:spPr>
          <a:xfrm>
            <a:off x="4768851"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p:cNvSpPr>
            <a:spLocks noGrp="1"/>
          </p:cNvSpPr>
          <p:nvPr>
            <p:ph type="body" sz="quarter" idx="10" hasCustomPrompt="1"/>
          </p:nvPr>
        </p:nvSpPr>
        <p:spPr>
          <a:xfrm>
            <a:off x="256289"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9337220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6/6/2019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td page - dual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736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30919" y="1206500"/>
            <a:ext cx="4121150" cy="45466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4636365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d page no text">
    <p:spTree>
      <p:nvGrpSpPr>
        <p:cNvPr id="1" name=""/>
        <p:cNvGrpSpPr/>
        <p:nvPr/>
      </p:nvGrpSpPr>
      <p:grpSpPr>
        <a:xfrm>
          <a:off x="0" y="0"/>
          <a:ext cx="0" cy="0"/>
          <a:chOff x="0" y="0"/>
          <a:chExt cx="0" cy="0"/>
        </a:xfrm>
      </p:grpSpPr>
      <p:sp>
        <p:nvSpPr>
          <p:cNvPr id="2" name="Content Placeholder 2"/>
          <p:cNvSpPr>
            <a:spLocks noGrp="1"/>
          </p:cNvSpPr>
          <p:nvPr>
            <p:ph sz="half" idx="1"/>
          </p:nvPr>
        </p:nvSpPr>
        <p:spPr>
          <a:xfrm>
            <a:off x="256278"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0"/>
          </p:nvPr>
        </p:nvSpPr>
        <p:spPr>
          <a:xfrm>
            <a:off x="3126939"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p:nvPr>
        </p:nvSpPr>
        <p:spPr>
          <a:xfrm>
            <a:off x="5997600" y="1206500"/>
            <a:ext cx="2741122" cy="4969856"/>
          </a:xfrm>
          <a:prstGeom prst="rect">
            <a:avLst/>
          </a:prstGeom>
        </p:spPr>
        <p:txBody>
          <a:bodyPr/>
          <a:lstStyle>
            <a:lvl1pPr>
              <a:defRPr sz="1050"/>
            </a:lvl1pPr>
            <a:lvl2pPr>
              <a:defRPr sz="900"/>
            </a:lvl2pPr>
            <a:lvl3pPr>
              <a:defRPr sz="825"/>
            </a:lvl3pPr>
            <a:lvl4pPr>
              <a:defRPr sz="750"/>
            </a:lvl4pPr>
            <a:lvl5pPr>
              <a:defRPr sz="7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2" hasCustomPrompt="1"/>
          </p:nvPr>
        </p:nvSpPr>
        <p:spPr>
          <a:xfrm>
            <a:off x="256277"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314734190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d page with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57369" y="1206502"/>
            <a:ext cx="8394700" cy="4994275"/>
          </a:xfrm>
          <a:prstGeom prst="rect">
            <a:avLst/>
          </a:prstGeom>
        </p:spPr>
        <p:txBody>
          <a:bodyPr/>
          <a:lstStyle/>
          <a:p>
            <a:pPr lvl="0"/>
            <a:r>
              <a:rPr lang="en-US" noProof="0"/>
              <a:t>Click icon to add chart</a:t>
            </a:r>
            <a:endParaRPr lang="en-US" noProof="0" dirty="0"/>
          </a:p>
        </p:txBody>
      </p:sp>
      <p:sp>
        <p:nvSpPr>
          <p:cNvPr id="6" name="Text Placeholder 10"/>
          <p:cNvSpPr>
            <a:spLocks noGrp="1"/>
          </p:cNvSpPr>
          <p:nvPr>
            <p:ph type="body" sz="quarter" idx="10" hasCustomPrompt="1"/>
          </p:nvPr>
        </p:nvSpPr>
        <p:spPr>
          <a:xfrm>
            <a:off x="256286" y="376240"/>
            <a:ext cx="5884862" cy="415925"/>
          </a:xfrm>
          <a:prstGeom prst="rect">
            <a:avLst/>
          </a:prstGeom>
        </p:spPr>
        <p:txBody>
          <a:bodyPr/>
          <a:lstStyle>
            <a:lvl1pPr marL="0" indent="0">
              <a:buNone/>
              <a:defRPr sz="2100">
                <a:solidFill>
                  <a:srgbClr val="009900"/>
                </a:solidFill>
              </a:defRPr>
            </a:lvl1pPr>
          </a:lstStyle>
          <a:p>
            <a:pPr lvl="0"/>
            <a:r>
              <a:rPr lang="en-US" dirty="0"/>
              <a:t>Title</a:t>
            </a:r>
          </a:p>
        </p:txBody>
      </p:sp>
    </p:spTree>
    <p:extLst>
      <p:ext uri="{BB962C8B-B14F-4D97-AF65-F5344CB8AC3E}">
        <p14:creationId xmlns:p14="http://schemas.microsoft.com/office/powerpoint/2010/main" val="26331399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Blue">
    <p:spTree>
      <p:nvGrpSpPr>
        <p:cNvPr id="1" name=""/>
        <p:cNvGrpSpPr/>
        <p:nvPr/>
      </p:nvGrpSpPr>
      <p:grpSpPr>
        <a:xfrm>
          <a:off x="0" y="0"/>
          <a:ext cx="0" cy="0"/>
          <a:chOff x="0" y="0"/>
          <a:chExt cx="0" cy="0"/>
        </a:xfrm>
      </p:grpSpPr>
      <p:sp>
        <p:nvSpPr>
          <p:cNvPr id="9" name="Picture Placeholder 40">
            <a:extLst>
              <a:ext uri="{FF2B5EF4-FFF2-40B4-BE49-F238E27FC236}">
                <a16:creationId xmlns:a16="http://schemas.microsoft.com/office/drawing/2014/main" id="{496713F7-002A-4A2F-9BA9-2A07F13364F6}"/>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a:off x="0" y="2069333"/>
            <a:ext cx="42687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559129 h 4839941"/>
              <a:gd name="connsiteX5" fmla="*/ 1086393 w 5691478"/>
              <a:gd name="connsiteY5" fmla="*/ 0 h 4839941"/>
              <a:gd name="connsiteX0" fmla="*/ 941115 w 5691478"/>
              <a:gd name="connsiteY0" fmla="*/ 0 h 4788667"/>
              <a:gd name="connsiteX1" fmla="*/ 5691478 w 5691478"/>
              <a:gd name="connsiteY1" fmla="*/ 2826303 h 4788667"/>
              <a:gd name="connsiteX2" fmla="*/ 4465256 w 5691478"/>
              <a:gd name="connsiteY2" fmla="*/ 4788667 h 4788667"/>
              <a:gd name="connsiteX3" fmla="*/ 0 w 5691478"/>
              <a:gd name="connsiteY3" fmla="*/ 4788667 h 4788667"/>
              <a:gd name="connsiteX4" fmla="*/ 0 w 5691478"/>
              <a:gd name="connsiteY4" fmla="*/ 1507855 h 4788667"/>
              <a:gd name="connsiteX5" fmla="*/ 941115 w 5691478"/>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82932"/>
              <a:gd name="connsiteY0" fmla="*/ 0 h 4788667"/>
              <a:gd name="connsiteX1" fmla="*/ 5682932 w 5682932"/>
              <a:gd name="connsiteY1" fmla="*/ 2971581 h 4788667"/>
              <a:gd name="connsiteX2" fmla="*/ 4465256 w 5682932"/>
              <a:gd name="connsiteY2" fmla="*/ 4788667 h 4788667"/>
              <a:gd name="connsiteX3" fmla="*/ 0 w 5682932"/>
              <a:gd name="connsiteY3" fmla="*/ 4788667 h 4788667"/>
              <a:gd name="connsiteX4" fmla="*/ 0 w 5682932"/>
              <a:gd name="connsiteY4" fmla="*/ 1507855 h 4788667"/>
              <a:gd name="connsiteX5" fmla="*/ 941115 w 5682932"/>
              <a:gd name="connsiteY5" fmla="*/ 0 h 4788667"/>
              <a:gd name="connsiteX0" fmla="*/ 941115 w 5682932"/>
              <a:gd name="connsiteY0" fmla="*/ 0 h 4788667"/>
              <a:gd name="connsiteX1" fmla="*/ 5682932 w 5682932"/>
              <a:gd name="connsiteY1" fmla="*/ 2971581 h 4788667"/>
              <a:gd name="connsiteX2" fmla="*/ 4542168 w 5682932"/>
              <a:gd name="connsiteY2" fmla="*/ 4780121 h 4788667"/>
              <a:gd name="connsiteX3" fmla="*/ 0 w 5682932"/>
              <a:gd name="connsiteY3" fmla="*/ 4788667 h 4788667"/>
              <a:gd name="connsiteX4" fmla="*/ 0 w 5682932"/>
              <a:gd name="connsiteY4" fmla="*/ 1507855 h 4788667"/>
              <a:gd name="connsiteX5" fmla="*/ 941115 w 5682932"/>
              <a:gd name="connsiteY5" fmla="*/ 0 h 478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932" h="4788667">
                <a:moveTo>
                  <a:pt x="941115" y="0"/>
                </a:moveTo>
                <a:lnTo>
                  <a:pt x="5682932" y="2971581"/>
                </a:lnTo>
                <a:lnTo>
                  <a:pt x="4542168" y="4780121"/>
                </a:lnTo>
                <a:lnTo>
                  <a:pt x="0" y="4788667"/>
                </a:lnTo>
                <a:lnTo>
                  <a:pt x="0" y="1507855"/>
                </a:lnTo>
                <a:lnTo>
                  <a:pt x="941115" y="0"/>
                </a:ln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4" name="Subtitle 2">
            <a:extLst>
              <a:ext uri="{FF2B5EF4-FFF2-40B4-BE49-F238E27FC236}">
                <a16:creationId xmlns:a16="http://schemas.microsoft.com/office/drawing/2014/main" id="{9C36D962-405D-465C-8C41-BCC999E56287}"/>
              </a:ext>
            </a:extLst>
          </p:cNvPr>
          <p:cNvSpPr>
            <a:spLocks noGrp="1"/>
          </p:cNvSpPr>
          <p:nvPr>
            <p:ph type="subTitle" idx="1" hasCustomPrompt="1"/>
          </p:nvPr>
        </p:nvSpPr>
        <p:spPr bwMode="gray">
          <a:xfrm>
            <a:off x="385615" y="5715000"/>
            <a:ext cx="2912725" cy="308782"/>
          </a:xfrm>
        </p:spPr>
        <p:txBody>
          <a:bodyPr wrap="square" lIns="72000" tIns="72000" rIns="72000" bIns="72000" anchor="t" anchorCtr="0">
            <a:noAutofit/>
          </a:bodyPr>
          <a:lstStyle>
            <a:lvl1pPr marL="0" indent="0" algn="l">
              <a:lnSpc>
                <a:spcPct val="120000"/>
              </a:lnSpc>
              <a:spcBef>
                <a:spcPts val="600"/>
              </a:spcBef>
              <a:buNone/>
              <a:defRPr sz="1050" b="0" baseline="0">
                <a:solidFill>
                  <a:schemeClr val="bg1"/>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16" name="Title 1">
            <a:extLst>
              <a:ext uri="{FF2B5EF4-FFF2-40B4-BE49-F238E27FC236}">
                <a16:creationId xmlns:a16="http://schemas.microsoft.com/office/drawing/2014/main" id="{DE8DB099-8D6B-44D2-899F-F8053BB12D08}"/>
              </a:ext>
            </a:extLst>
          </p:cNvPr>
          <p:cNvSpPr>
            <a:spLocks noGrp="1"/>
          </p:cNvSpPr>
          <p:nvPr>
            <p:ph type="ctrTitle" hasCustomPrompt="1"/>
          </p:nvPr>
        </p:nvSpPr>
        <p:spPr bwMode="gray">
          <a:xfrm>
            <a:off x="385615" y="4166312"/>
            <a:ext cx="2938610" cy="1510589"/>
          </a:xfrm>
          <a:custGeom>
            <a:avLst/>
            <a:gdLst>
              <a:gd name="connsiteX0" fmla="*/ 0 w 3883633"/>
              <a:gd name="connsiteY0" fmla="*/ 0 h 1497889"/>
              <a:gd name="connsiteX1" fmla="*/ 3883633 w 3883633"/>
              <a:gd name="connsiteY1" fmla="*/ 0 h 1497889"/>
              <a:gd name="connsiteX2" fmla="*/ 3883633 w 3883633"/>
              <a:gd name="connsiteY2" fmla="*/ 1497889 h 1497889"/>
              <a:gd name="connsiteX3" fmla="*/ 0 w 3883633"/>
              <a:gd name="connsiteY3" fmla="*/ 1497889 h 1497889"/>
              <a:gd name="connsiteX4" fmla="*/ 0 w 3883633"/>
              <a:gd name="connsiteY4" fmla="*/ 0 h 1497889"/>
              <a:gd name="connsiteX0" fmla="*/ 0 w 3883633"/>
              <a:gd name="connsiteY0" fmla="*/ 0 h 1497889"/>
              <a:gd name="connsiteX1" fmla="*/ 38836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388333 w 3883633"/>
              <a:gd name="connsiteY1" fmla="*/ 254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172433 w 3883633"/>
              <a:gd name="connsiteY1" fmla="*/ 127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29819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12700 h 1510589"/>
              <a:gd name="connsiteX1" fmla="*/ 28803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 name="connsiteX0" fmla="*/ 0 w 3883633"/>
              <a:gd name="connsiteY0" fmla="*/ 12700 h 1510589"/>
              <a:gd name="connsiteX1" fmla="*/ 27787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3" h="1510589">
                <a:moveTo>
                  <a:pt x="0" y="12700"/>
                </a:moveTo>
                <a:lnTo>
                  <a:pt x="2778733" y="0"/>
                </a:lnTo>
                <a:lnTo>
                  <a:pt x="3867347" y="812089"/>
                </a:lnTo>
                <a:lnTo>
                  <a:pt x="3883633" y="1510589"/>
                </a:lnTo>
                <a:lnTo>
                  <a:pt x="0" y="1510589"/>
                </a:lnTo>
                <a:lnTo>
                  <a:pt x="0" y="12700"/>
                </a:lnTo>
                <a:close/>
              </a:path>
            </a:pathLst>
          </a:custGeom>
        </p:spPr>
        <p:txBody>
          <a:bodyPr wrap="square" lIns="72000" tIns="72000" rIns="72000" bIns="72000" anchor="b" anchorCtr="0">
            <a:noAutofit/>
          </a:bodyPr>
          <a:lstStyle>
            <a:lvl1pPr>
              <a:defRPr sz="2250" b="1" cap="none">
                <a:solidFill>
                  <a:schemeClr val="bg1"/>
                </a:solidFill>
                <a:latin typeface="+mj-lt"/>
              </a:defRPr>
            </a:lvl1pPr>
          </a:lstStyle>
          <a:p>
            <a:r>
              <a:rPr lang="en-US" dirty="0"/>
              <a:t>Add title</a:t>
            </a:r>
          </a:p>
        </p:txBody>
      </p:sp>
      <p:sp>
        <p:nvSpPr>
          <p:cNvPr id="4" name="Picture Placeholder 3">
            <a:extLst>
              <a:ext uri="{FF2B5EF4-FFF2-40B4-BE49-F238E27FC236}">
                <a16:creationId xmlns:a16="http://schemas.microsoft.com/office/drawing/2014/main" id="{F4F55F94-E0EE-4D85-A09A-8608257A93CC}"/>
              </a:ext>
            </a:extLst>
          </p:cNvPr>
          <p:cNvSpPr>
            <a:spLocks noGrp="1"/>
          </p:cNvSpPr>
          <p:nvPr>
            <p:ph type="pic" sz="quarter" idx="16" hasCustomPrompt="1"/>
          </p:nvPr>
        </p:nvSpPr>
        <p:spPr>
          <a:xfrm>
            <a:off x="7725573" y="451051"/>
            <a:ext cx="1028432" cy="900000"/>
          </a:xfrm>
          <a:prstGeom prst="rect">
            <a:avLst/>
          </a:prstGeo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picture</a:t>
            </a:r>
            <a:endParaRPr lang="en-IN" dirty="0"/>
          </a:p>
        </p:txBody>
      </p:sp>
    </p:spTree>
    <p:custDataLst>
      <p:tags r:id="rId1"/>
    </p:custDataLst>
    <p:extLst>
      <p:ext uri="{BB962C8B-B14F-4D97-AF65-F5344CB8AC3E}">
        <p14:creationId xmlns:p14="http://schemas.microsoft.com/office/powerpoint/2010/main" val="24937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Whit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8A783B67-AD74-4CDC-ADE2-DDECAC277D72}"/>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3" name="Picture Placeholder 3">
            <a:extLst>
              <a:ext uri="{FF2B5EF4-FFF2-40B4-BE49-F238E27FC236}">
                <a16:creationId xmlns:a16="http://schemas.microsoft.com/office/drawing/2014/main" id="{BA15F6D1-58A5-47DE-8B41-AF97614F341D}"/>
              </a:ext>
            </a:extLst>
          </p:cNvPr>
          <p:cNvSpPr>
            <a:spLocks noGrp="1"/>
          </p:cNvSpPr>
          <p:nvPr>
            <p:ph type="pic" sz="quarter" idx="16"/>
          </p:nvPr>
        </p:nvSpPr>
        <p:spPr>
          <a:xfrm>
            <a:off x="7724701" y="450000"/>
            <a:ext cx="1028432" cy="900000"/>
          </a:xfrm>
          <a:blipFill dpi="0" rotWithShape="0">
            <a:blip r:embed="rId3"/>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3" name="Rectangle 2">
            <a:extLst>
              <a:ext uri="{FF2B5EF4-FFF2-40B4-BE49-F238E27FC236}">
                <a16:creationId xmlns:a16="http://schemas.microsoft.com/office/drawing/2014/main" id="{14182B4F-D3EE-4735-9D05-EB4F55EDD013}"/>
              </a:ext>
            </a:extLst>
          </p:cNvPr>
          <p:cNvSpPr/>
          <p:nvPr userDrawn="1"/>
        </p:nvSpPr>
        <p:spPr bwMode="gray">
          <a:xfrm>
            <a:off x="7669516" y="544515"/>
            <a:ext cx="1076920" cy="94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algn="ctr">
              <a:lnSpc>
                <a:spcPct val="95000"/>
              </a:lnSpc>
              <a:spcBef>
                <a:spcPts val="300"/>
              </a:spcBef>
            </a:pPr>
            <a:endParaRPr lang="en-IN" sz="1200" dirty="0">
              <a:latin typeface="Calibri" panose="020F0502020204030204" pitchFamily="34" charset="0"/>
            </a:endParaRPr>
          </a:p>
        </p:txBody>
      </p:sp>
      <p:sp>
        <p:nvSpPr>
          <p:cNvPr id="53" name="Picture Placeholder 52"/>
          <p:cNvSpPr>
            <a:spLocks noGrp="1"/>
          </p:cNvSpPr>
          <p:nvPr>
            <p:ph type="pic" sz="quarter" idx="13"/>
          </p:nvPr>
        </p:nvSpPr>
        <p:spPr>
          <a:xfrm>
            <a:off x="-11430" y="2079019"/>
            <a:ext cx="4268700" cy="4788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101633 w 5706718"/>
              <a:gd name="connsiteY0" fmla="*/ 0 h 4839941"/>
              <a:gd name="connsiteX1" fmla="*/ 5706718 w 5706718"/>
              <a:gd name="connsiteY1" fmla="*/ 2877577 h 4839941"/>
              <a:gd name="connsiteX2" fmla="*/ 4480496 w 5706718"/>
              <a:gd name="connsiteY2" fmla="*/ 4839941 h 4839941"/>
              <a:gd name="connsiteX3" fmla="*/ 15240 w 5706718"/>
              <a:gd name="connsiteY3" fmla="*/ 4839941 h 4839941"/>
              <a:gd name="connsiteX4" fmla="*/ 0 w 5706718"/>
              <a:gd name="connsiteY4" fmla="*/ 1578571 h 4839941"/>
              <a:gd name="connsiteX5" fmla="*/ 1101633 w 5706718"/>
              <a:gd name="connsiteY5" fmla="*/ 0 h 4839941"/>
              <a:gd name="connsiteX0" fmla="*/ 956853 w 5706718"/>
              <a:gd name="connsiteY0" fmla="*/ 0 h 4794221"/>
              <a:gd name="connsiteX1" fmla="*/ 5706718 w 5706718"/>
              <a:gd name="connsiteY1" fmla="*/ 2831857 h 4794221"/>
              <a:gd name="connsiteX2" fmla="*/ 4480496 w 5706718"/>
              <a:gd name="connsiteY2" fmla="*/ 4794221 h 4794221"/>
              <a:gd name="connsiteX3" fmla="*/ 15240 w 5706718"/>
              <a:gd name="connsiteY3" fmla="*/ 4794221 h 4794221"/>
              <a:gd name="connsiteX4" fmla="*/ 0 w 5706718"/>
              <a:gd name="connsiteY4" fmla="*/ 1532851 h 4794221"/>
              <a:gd name="connsiteX5" fmla="*/ 956853 w 570671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41613 w 5683858"/>
              <a:gd name="connsiteY0" fmla="*/ 0 h 4778981"/>
              <a:gd name="connsiteX1" fmla="*/ 5683858 w 5683858"/>
              <a:gd name="connsiteY1" fmla="*/ 2946157 h 4778981"/>
              <a:gd name="connsiteX2" fmla="*/ 4480496 w 5683858"/>
              <a:gd name="connsiteY2" fmla="*/ 4778981 h 4778981"/>
              <a:gd name="connsiteX3" fmla="*/ 15240 w 5683858"/>
              <a:gd name="connsiteY3" fmla="*/ 4778981 h 4778981"/>
              <a:gd name="connsiteX4" fmla="*/ 0 w 5683858"/>
              <a:gd name="connsiteY4" fmla="*/ 1517611 h 4778981"/>
              <a:gd name="connsiteX5" fmla="*/ 941613 w 5683858"/>
              <a:gd name="connsiteY5" fmla="*/ 0 h 47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3858" h="4778981">
                <a:moveTo>
                  <a:pt x="941613" y="0"/>
                </a:moveTo>
                <a:lnTo>
                  <a:pt x="5683858" y="2946157"/>
                </a:lnTo>
                <a:cubicBezTo>
                  <a:pt x="5328457" y="3572338"/>
                  <a:pt x="4881617" y="4168040"/>
                  <a:pt x="4480496" y="4778981"/>
                </a:cubicBezTo>
                <a:lnTo>
                  <a:pt x="15240" y="4778981"/>
                </a:lnTo>
                <a:lnTo>
                  <a:pt x="0" y="1517611"/>
                </a:lnTo>
                <a:lnTo>
                  <a:pt x="941613" y="0"/>
                </a:lnTo>
                <a:close/>
              </a:path>
            </a:pathLst>
          </a:custGeom>
          <a:blipFill dpi="0" rotWithShape="1">
            <a:blip r:embed="rId4"/>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6" name="Subtitle 2">
            <a:extLst>
              <a:ext uri="{FF2B5EF4-FFF2-40B4-BE49-F238E27FC236}">
                <a16:creationId xmlns:a16="http://schemas.microsoft.com/office/drawing/2014/main" id="{81D27A07-22B7-4A76-B9A1-449B4C7C8EC4}"/>
              </a:ext>
            </a:extLst>
          </p:cNvPr>
          <p:cNvSpPr>
            <a:spLocks noGrp="1"/>
          </p:cNvSpPr>
          <p:nvPr>
            <p:ph type="subTitle" idx="1" hasCustomPrompt="1"/>
          </p:nvPr>
        </p:nvSpPr>
        <p:spPr bwMode="gray">
          <a:xfrm>
            <a:off x="385615" y="5715000"/>
            <a:ext cx="2912725" cy="308782"/>
          </a:xfrm>
        </p:spPr>
        <p:txBody>
          <a:bodyPr wrap="square" lIns="72000" tIns="72000" rIns="72000" bIns="72000" anchor="t" anchorCtr="0">
            <a:noAutofit/>
          </a:bodyPr>
          <a:lstStyle>
            <a:lvl1pPr marL="0" indent="0" algn="l">
              <a:lnSpc>
                <a:spcPct val="120000"/>
              </a:lnSpc>
              <a:spcBef>
                <a:spcPts val="600"/>
              </a:spcBef>
              <a:buNone/>
              <a:defRPr sz="1050" b="0" baseline="0">
                <a:solidFill>
                  <a:schemeClr val="tx2"/>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D8AD650-E85E-46E8-9F33-91B4CC9B5325}"/>
              </a:ext>
            </a:extLst>
          </p:cNvPr>
          <p:cNvSpPr>
            <a:spLocks noGrp="1"/>
          </p:cNvSpPr>
          <p:nvPr>
            <p:ph type="ctrTitle" hasCustomPrompt="1"/>
          </p:nvPr>
        </p:nvSpPr>
        <p:spPr bwMode="gray">
          <a:xfrm>
            <a:off x="385615" y="4179012"/>
            <a:ext cx="2919560" cy="1497889"/>
          </a:xfrm>
          <a:custGeom>
            <a:avLst/>
            <a:gdLst>
              <a:gd name="connsiteX0" fmla="*/ 0 w 3892747"/>
              <a:gd name="connsiteY0" fmla="*/ 0 h 1497889"/>
              <a:gd name="connsiteX1" fmla="*/ 3892747 w 3892747"/>
              <a:gd name="connsiteY1" fmla="*/ 0 h 1497889"/>
              <a:gd name="connsiteX2" fmla="*/ 3892747 w 3892747"/>
              <a:gd name="connsiteY2" fmla="*/ 1497889 h 1497889"/>
              <a:gd name="connsiteX3" fmla="*/ 0 w 3892747"/>
              <a:gd name="connsiteY3" fmla="*/ 1497889 h 1497889"/>
              <a:gd name="connsiteX4" fmla="*/ 0 w 3892747"/>
              <a:gd name="connsiteY4" fmla="*/ 0 h 1497889"/>
              <a:gd name="connsiteX0" fmla="*/ 0 w 3892747"/>
              <a:gd name="connsiteY0" fmla="*/ 0 h 1497889"/>
              <a:gd name="connsiteX1" fmla="*/ 3892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 name="connsiteX0" fmla="*/ 0 w 3892747"/>
              <a:gd name="connsiteY0" fmla="*/ 0 h 1497889"/>
              <a:gd name="connsiteX1" fmla="*/ 2749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2747" h="1497889">
                <a:moveTo>
                  <a:pt x="0" y="0"/>
                </a:moveTo>
                <a:lnTo>
                  <a:pt x="2749747" y="0"/>
                </a:lnTo>
                <a:lnTo>
                  <a:pt x="3892747" y="799389"/>
                </a:lnTo>
                <a:lnTo>
                  <a:pt x="3892747" y="1497889"/>
                </a:lnTo>
                <a:lnTo>
                  <a:pt x="0" y="1497889"/>
                </a:lnTo>
                <a:lnTo>
                  <a:pt x="0" y="0"/>
                </a:lnTo>
                <a:close/>
              </a:path>
            </a:pathLst>
          </a:custGeom>
        </p:spPr>
        <p:txBody>
          <a:bodyPr wrap="square" lIns="72000" tIns="72000" rIns="72000" bIns="72000" anchor="b" anchorCtr="0">
            <a:noAutofit/>
          </a:bodyPr>
          <a:lstStyle>
            <a:lvl1pPr>
              <a:defRPr sz="2250"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39457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Blu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8C01F28A-86BD-495C-8981-B0F28501F689}"/>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flipH="1">
            <a:off x="4879541" y="2064146"/>
            <a:ext cx="4269842"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55208 w 5691478"/>
              <a:gd name="connsiteY2" fmla="*/ 4819844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1086393 w 5691478"/>
              <a:gd name="connsiteY5" fmla="*/ 0 h 4819844"/>
              <a:gd name="connsiteX0" fmla="*/ 935564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935564 w 5691478"/>
              <a:gd name="connsiteY5" fmla="*/ 0 h 4819844"/>
              <a:gd name="connsiteX0" fmla="*/ 973271 w 5729185"/>
              <a:gd name="connsiteY0" fmla="*/ 0 h 4819844"/>
              <a:gd name="connsiteX1" fmla="*/ 5729185 w 5729185"/>
              <a:gd name="connsiteY1" fmla="*/ 2877577 h 4819844"/>
              <a:gd name="connsiteX2" fmla="*/ 4492915 w 5729185"/>
              <a:gd name="connsiteY2" fmla="*/ 4819844 h 4819844"/>
              <a:gd name="connsiteX3" fmla="*/ 37707 w 5729185"/>
              <a:gd name="connsiteY3" fmla="*/ 4809796 h 4819844"/>
              <a:gd name="connsiteX4" fmla="*/ 0 w 5729185"/>
              <a:gd name="connsiteY4" fmla="*/ 1531201 h 4819844"/>
              <a:gd name="connsiteX5" fmla="*/ 973271 w 5729185"/>
              <a:gd name="connsiteY5" fmla="*/ 0 h 4819844"/>
              <a:gd name="connsiteX0" fmla="*/ 973271 w 5710331"/>
              <a:gd name="connsiteY0" fmla="*/ 0 h 4819844"/>
              <a:gd name="connsiteX1" fmla="*/ 5710331 w 5710331"/>
              <a:gd name="connsiteY1" fmla="*/ 2990699 h 4819844"/>
              <a:gd name="connsiteX2" fmla="*/ 4492915 w 5710331"/>
              <a:gd name="connsiteY2" fmla="*/ 4819844 h 4819844"/>
              <a:gd name="connsiteX3" fmla="*/ 37707 w 5710331"/>
              <a:gd name="connsiteY3" fmla="*/ 4809796 h 4819844"/>
              <a:gd name="connsiteX4" fmla="*/ 0 w 5710331"/>
              <a:gd name="connsiteY4" fmla="*/ 1531201 h 4819844"/>
              <a:gd name="connsiteX5" fmla="*/ 973271 w 5710331"/>
              <a:gd name="connsiteY5" fmla="*/ 0 h 4819844"/>
              <a:gd name="connsiteX0" fmla="*/ 973271 w 5710331"/>
              <a:gd name="connsiteY0" fmla="*/ 0 h 4829271"/>
              <a:gd name="connsiteX1" fmla="*/ 5710331 w 5710331"/>
              <a:gd name="connsiteY1" fmla="*/ 2990699 h 4829271"/>
              <a:gd name="connsiteX2" fmla="*/ 4558903 w 5710331"/>
              <a:gd name="connsiteY2" fmla="*/ 4829271 h 4829271"/>
              <a:gd name="connsiteX3" fmla="*/ 37707 w 5710331"/>
              <a:gd name="connsiteY3" fmla="*/ 4809796 h 4829271"/>
              <a:gd name="connsiteX4" fmla="*/ 0 w 5710331"/>
              <a:gd name="connsiteY4" fmla="*/ 1531201 h 4829271"/>
              <a:gd name="connsiteX5" fmla="*/ 973271 w 5710331"/>
              <a:gd name="connsiteY5" fmla="*/ 0 h 4829271"/>
              <a:gd name="connsiteX0" fmla="*/ 986596 w 5723656"/>
              <a:gd name="connsiteY0" fmla="*/ 0 h 4861034"/>
              <a:gd name="connsiteX1" fmla="*/ 5723656 w 5723656"/>
              <a:gd name="connsiteY1" fmla="*/ 2990699 h 4861034"/>
              <a:gd name="connsiteX2" fmla="*/ 4572228 w 5723656"/>
              <a:gd name="connsiteY2" fmla="*/ 4829271 h 4861034"/>
              <a:gd name="connsiteX3" fmla="*/ 0 w 5723656"/>
              <a:gd name="connsiteY3" fmla="*/ 4861034 h 4861034"/>
              <a:gd name="connsiteX4" fmla="*/ 13325 w 5723656"/>
              <a:gd name="connsiteY4" fmla="*/ 1531201 h 4861034"/>
              <a:gd name="connsiteX5" fmla="*/ 986596 w 5723656"/>
              <a:gd name="connsiteY5" fmla="*/ 0 h 4861034"/>
              <a:gd name="connsiteX0" fmla="*/ 986596 w 5723656"/>
              <a:gd name="connsiteY0" fmla="*/ 0 h 4886694"/>
              <a:gd name="connsiteX1" fmla="*/ 5723656 w 5723656"/>
              <a:gd name="connsiteY1" fmla="*/ 2990699 h 4886694"/>
              <a:gd name="connsiteX2" fmla="*/ 4534260 w 5723656"/>
              <a:gd name="connsiteY2" fmla="*/ 4886694 h 4886694"/>
              <a:gd name="connsiteX3" fmla="*/ 0 w 5723656"/>
              <a:gd name="connsiteY3" fmla="*/ 4861034 h 4886694"/>
              <a:gd name="connsiteX4" fmla="*/ 13325 w 5723656"/>
              <a:gd name="connsiteY4" fmla="*/ 1531201 h 4886694"/>
              <a:gd name="connsiteX5" fmla="*/ 986596 w 5723656"/>
              <a:gd name="connsiteY5" fmla="*/ 0 h 4886694"/>
              <a:gd name="connsiteX0" fmla="*/ 1002296 w 5739356"/>
              <a:gd name="connsiteY0" fmla="*/ 0 h 4886694"/>
              <a:gd name="connsiteX1" fmla="*/ 5739356 w 5739356"/>
              <a:gd name="connsiteY1" fmla="*/ 2990699 h 4886694"/>
              <a:gd name="connsiteX2" fmla="*/ 4549960 w 5739356"/>
              <a:gd name="connsiteY2" fmla="*/ 4886694 h 4886694"/>
              <a:gd name="connsiteX3" fmla="*/ 15700 w 5739356"/>
              <a:gd name="connsiteY3" fmla="*/ 4861034 h 4886694"/>
              <a:gd name="connsiteX4" fmla="*/ 550 w 5739356"/>
              <a:gd name="connsiteY4" fmla="*/ 1550342 h 4886694"/>
              <a:gd name="connsiteX5" fmla="*/ 1002296 w 5739356"/>
              <a:gd name="connsiteY5" fmla="*/ 0 h 4886694"/>
              <a:gd name="connsiteX0" fmla="*/ 1003832 w 5740892"/>
              <a:gd name="connsiteY0" fmla="*/ 0 h 4886694"/>
              <a:gd name="connsiteX1" fmla="*/ 5740892 w 5740892"/>
              <a:gd name="connsiteY1" fmla="*/ 2990699 h 4886694"/>
              <a:gd name="connsiteX2" fmla="*/ 4551496 w 5740892"/>
              <a:gd name="connsiteY2" fmla="*/ 4886694 h 4886694"/>
              <a:gd name="connsiteX3" fmla="*/ 0 w 5740892"/>
              <a:gd name="connsiteY3" fmla="*/ 4878412 h 4886694"/>
              <a:gd name="connsiteX4" fmla="*/ 2086 w 5740892"/>
              <a:gd name="connsiteY4" fmla="*/ 1550342 h 4886694"/>
              <a:gd name="connsiteX5" fmla="*/ 1003832 w 5740892"/>
              <a:gd name="connsiteY5" fmla="*/ 0 h 48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0892" h="4886694">
                <a:moveTo>
                  <a:pt x="1003832" y="0"/>
                </a:moveTo>
                <a:lnTo>
                  <a:pt x="5740892" y="2990699"/>
                </a:lnTo>
                <a:lnTo>
                  <a:pt x="4551496" y="4886694"/>
                </a:lnTo>
                <a:lnTo>
                  <a:pt x="0" y="4878412"/>
                </a:lnTo>
                <a:cubicBezTo>
                  <a:pt x="4442" y="3768468"/>
                  <a:pt x="-2356" y="2660286"/>
                  <a:pt x="2086" y="1550342"/>
                </a:cubicBezTo>
                <a:lnTo>
                  <a:pt x="1003832"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2192A91D-B79D-4F60-A3D0-9DEB16BA756E}"/>
              </a:ext>
            </a:extLst>
          </p:cNvPr>
          <p:cNvSpPr>
            <a:spLocks noGrp="1"/>
          </p:cNvSpPr>
          <p:nvPr>
            <p:ph type="pic" sz="quarter" idx="16"/>
          </p:nvPr>
        </p:nvSpPr>
        <p:spPr>
          <a:xfrm>
            <a:off x="389401" y="451844"/>
            <a:ext cx="1028432"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0" name="Subtitle 2">
            <a:extLst>
              <a:ext uri="{FF2B5EF4-FFF2-40B4-BE49-F238E27FC236}">
                <a16:creationId xmlns:a16="http://schemas.microsoft.com/office/drawing/2014/main" id="{FF774C61-86B5-4D1A-B399-4A62967FBCC2}"/>
              </a:ext>
            </a:extLst>
          </p:cNvPr>
          <p:cNvSpPr>
            <a:spLocks noGrp="1"/>
          </p:cNvSpPr>
          <p:nvPr>
            <p:ph type="subTitle" idx="1" hasCustomPrompt="1"/>
          </p:nvPr>
        </p:nvSpPr>
        <p:spPr bwMode="gray">
          <a:xfrm>
            <a:off x="5834853" y="5715000"/>
            <a:ext cx="2912725" cy="308782"/>
          </a:xfrm>
        </p:spPr>
        <p:txBody>
          <a:bodyPr wrap="square" lIns="72000" tIns="72000" rIns="72000" bIns="72000" anchor="t" anchorCtr="0">
            <a:noAutofit/>
          </a:bodyPr>
          <a:lstStyle>
            <a:lvl1pPr marL="0" indent="0" algn="r">
              <a:lnSpc>
                <a:spcPct val="120000"/>
              </a:lnSpc>
              <a:spcBef>
                <a:spcPts val="600"/>
              </a:spcBef>
              <a:buNone/>
              <a:defRPr sz="1050" b="0" baseline="0">
                <a:solidFill>
                  <a:schemeClr val="bg1"/>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11" name="Title 1">
            <a:extLst>
              <a:ext uri="{FF2B5EF4-FFF2-40B4-BE49-F238E27FC236}">
                <a16:creationId xmlns:a16="http://schemas.microsoft.com/office/drawing/2014/main" id="{71F3064B-29A4-4CB2-B89B-87A232C2E115}"/>
              </a:ext>
            </a:extLst>
          </p:cNvPr>
          <p:cNvSpPr>
            <a:spLocks noGrp="1"/>
          </p:cNvSpPr>
          <p:nvPr>
            <p:ph type="ctrTitle" hasCustomPrompt="1"/>
          </p:nvPr>
        </p:nvSpPr>
        <p:spPr bwMode="gray">
          <a:xfrm>
            <a:off x="5829300" y="4179012"/>
            <a:ext cx="2918278"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037" h="1497889">
                <a:moveTo>
                  <a:pt x="1188505" y="12700"/>
                </a:moveTo>
                <a:lnTo>
                  <a:pt x="3891037" y="0"/>
                </a:lnTo>
                <a:lnTo>
                  <a:pt x="3891037" y="1497889"/>
                </a:lnTo>
                <a:lnTo>
                  <a:pt x="7405" y="1497889"/>
                </a:lnTo>
                <a:cubicBezTo>
                  <a:pt x="4937" y="1231189"/>
                  <a:pt x="2468" y="964489"/>
                  <a:pt x="0" y="697789"/>
                </a:cubicBezTo>
                <a:cubicBezTo>
                  <a:pt x="573968" y="401693"/>
                  <a:pt x="893937" y="181796"/>
                  <a:pt x="1188505" y="12700"/>
                </a:cubicBezTo>
                <a:close/>
              </a:path>
            </a:pathLst>
          </a:custGeom>
        </p:spPr>
        <p:txBody>
          <a:bodyPr wrap="square" lIns="72000" tIns="72000" rIns="72000" bIns="72000" anchor="b" anchorCtr="0">
            <a:noAutofit/>
          </a:bodyPr>
          <a:lstStyle>
            <a:lvl1pPr algn="r">
              <a:defRPr sz="2250"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157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4DA0F014-2F6E-4819-A881-8B6D662AD858}"/>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a:solidFill>
            <a:schemeClr val="bg1">
              <a:alpha val="0"/>
            </a:schemeClr>
          </a:solidFill>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flipH="1">
            <a:off x="4866140" y="2056160"/>
            <a:ext cx="4284882" cy="4814545"/>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579527 w 5691478"/>
              <a:gd name="connsiteY2" fmla="*/ 4839941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767658"/>
              <a:gd name="connsiteY0" fmla="*/ 0 h 4839941"/>
              <a:gd name="connsiteX1" fmla="*/ 5767658 w 5767658"/>
              <a:gd name="connsiteY1" fmla="*/ 2953777 h 4839941"/>
              <a:gd name="connsiteX2" fmla="*/ 4579527 w 5767658"/>
              <a:gd name="connsiteY2" fmla="*/ 4839941 h 4839941"/>
              <a:gd name="connsiteX3" fmla="*/ 0 w 5767658"/>
              <a:gd name="connsiteY3" fmla="*/ 4839941 h 4839941"/>
              <a:gd name="connsiteX4" fmla="*/ 0 w 5767658"/>
              <a:gd name="connsiteY4" fmla="*/ 1738591 h 4839941"/>
              <a:gd name="connsiteX5" fmla="*/ 1086393 w 5767658"/>
              <a:gd name="connsiteY5" fmla="*/ 0 h 4839941"/>
              <a:gd name="connsiteX0" fmla="*/ 1134006 w 5767658"/>
              <a:gd name="connsiteY0" fmla="*/ 0 h 4801841"/>
              <a:gd name="connsiteX1" fmla="*/ 5767658 w 5767658"/>
              <a:gd name="connsiteY1" fmla="*/ 2915677 h 4801841"/>
              <a:gd name="connsiteX2" fmla="*/ 4579527 w 5767658"/>
              <a:gd name="connsiteY2" fmla="*/ 4801841 h 4801841"/>
              <a:gd name="connsiteX3" fmla="*/ 0 w 5767658"/>
              <a:gd name="connsiteY3" fmla="*/ 4801841 h 4801841"/>
              <a:gd name="connsiteX4" fmla="*/ 0 w 5767658"/>
              <a:gd name="connsiteY4" fmla="*/ 1700491 h 4801841"/>
              <a:gd name="connsiteX5" fmla="*/ 1134006 w 5767658"/>
              <a:gd name="connsiteY5" fmla="*/ 0 h 4801841"/>
              <a:gd name="connsiteX0" fmla="*/ 1153051 w 5786703"/>
              <a:gd name="connsiteY0" fmla="*/ 0 h 4801841"/>
              <a:gd name="connsiteX1" fmla="*/ 5786703 w 5786703"/>
              <a:gd name="connsiteY1" fmla="*/ 2915677 h 4801841"/>
              <a:gd name="connsiteX2" fmla="*/ 4598572 w 5786703"/>
              <a:gd name="connsiteY2" fmla="*/ 4801841 h 4801841"/>
              <a:gd name="connsiteX3" fmla="*/ 19045 w 5786703"/>
              <a:gd name="connsiteY3" fmla="*/ 4801841 h 4801841"/>
              <a:gd name="connsiteX4" fmla="*/ 0 w 5786703"/>
              <a:gd name="connsiteY4" fmla="*/ 1833841 h 4801841"/>
              <a:gd name="connsiteX5" fmla="*/ 1153051 w 5786703"/>
              <a:gd name="connsiteY5" fmla="*/ 0 h 4801841"/>
              <a:gd name="connsiteX0" fmla="*/ 1153051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1153051 w 5760879"/>
              <a:gd name="connsiteY5" fmla="*/ 0 h 4801841"/>
              <a:gd name="connsiteX0" fmla="*/ 946456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946456 w 5760879"/>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31957 w 5773791"/>
              <a:gd name="connsiteY3" fmla="*/ 4801841 h 4801841"/>
              <a:gd name="connsiteX4" fmla="*/ 0 w 5773791"/>
              <a:gd name="connsiteY4" fmla="*/ 1490941 h 4801841"/>
              <a:gd name="connsiteX5" fmla="*/ 959368 w 5773791"/>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12789 w 5773791"/>
              <a:gd name="connsiteY3" fmla="*/ 4801841 h 4801841"/>
              <a:gd name="connsiteX4" fmla="*/ 0 w 5773791"/>
              <a:gd name="connsiteY4" fmla="*/ 1490941 h 4801841"/>
              <a:gd name="connsiteX5" fmla="*/ 959368 w 5773791"/>
              <a:gd name="connsiteY5" fmla="*/ 0 h 4801841"/>
              <a:gd name="connsiteX0" fmla="*/ 981256 w 5795679"/>
              <a:gd name="connsiteY0" fmla="*/ 0 h 4810379"/>
              <a:gd name="connsiteX1" fmla="*/ 5795679 w 5795679"/>
              <a:gd name="connsiteY1" fmla="*/ 2979177 h 4810379"/>
              <a:gd name="connsiteX2" fmla="*/ 4633372 w 5795679"/>
              <a:gd name="connsiteY2" fmla="*/ 4801841 h 4810379"/>
              <a:gd name="connsiteX3" fmla="*/ 0 w 5795679"/>
              <a:gd name="connsiteY3" fmla="*/ 4810379 h 4810379"/>
              <a:gd name="connsiteX4" fmla="*/ 21888 w 5795679"/>
              <a:gd name="connsiteY4" fmla="*/ 1490941 h 4810379"/>
              <a:gd name="connsiteX5" fmla="*/ 981256 w 5795679"/>
              <a:gd name="connsiteY5" fmla="*/ 0 h 4810379"/>
              <a:gd name="connsiteX0" fmla="*/ 981256 w 5795679"/>
              <a:gd name="connsiteY0" fmla="*/ 0 h 4810379"/>
              <a:gd name="connsiteX1" fmla="*/ 5795679 w 5795679"/>
              <a:gd name="connsiteY1" fmla="*/ 2979177 h 4810379"/>
              <a:gd name="connsiteX2" fmla="*/ 4633372 w 5795679"/>
              <a:gd name="connsiteY2" fmla="*/ 4801841 h 4810379"/>
              <a:gd name="connsiteX3" fmla="*/ 0 w 5795679"/>
              <a:gd name="connsiteY3" fmla="*/ 4810379 h 4810379"/>
              <a:gd name="connsiteX4" fmla="*/ 4550 w 5795679"/>
              <a:gd name="connsiteY4" fmla="*/ 1490941 h 4810379"/>
              <a:gd name="connsiteX5" fmla="*/ 981256 w 5795679"/>
              <a:gd name="connsiteY5" fmla="*/ 0 h 481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679" h="4810379">
                <a:moveTo>
                  <a:pt x="981256" y="0"/>
                </a:moveTo>
                <a:lnTo>
                  <a:pt x="5795679" y="2979177"/>
                </a:lnTo>
                <a:lnTo>
                  <a:pt x="4633372" y="4801841"/>
                </a:lnTo>
                <a:lnTo>
                  <a:pt x="0" y="4810379"/>
                </a:lnTo>
                <a:cubicBezTo>
                  <a:pt x="1517" y="3703900"/>
                  <a:pt x="3033" y="2597420"/>
                  <a:pt x="4550" y="1490941"/>
                </a:cubicBezTo>
                <a:lnTo>
                  <a:pt x="981256"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015052C4-2CCC-427B-8C94-CD25879A1162}"/>
              </a:ext>
            </a:extLst>
          </p:cNvPr>
          <p:cNvSpPr>
            <a:spLocks noGrp="1"/>
          </p:cNvSpPr>
          <p:nvPr>
            <p:ph type="pic" sz="quarter" idx="16"/>
          </p:nvPr>
        </p:nvSpPr>
        <p:spPr>
          <a:xfrm>
            <a:off x="388801" y="453600"/>
            <a:ext cx="1028432"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8" name="Subtitle 2">
            <a:extLst>
              <a:ext uri="{FF2B5EF4-FFF2-40B4-BE49-F238E27FC236}">
                <a16:creationId xmlns:a16="http://schemas.microsoft.com/office/drawing/2014/main" id="{B9388D79-EFAC-41C8-B033-89D51F521C32}"/>
              </a:ext>
            </a:extLst>
          </p:cNvPr>
          <p:cNvSpPr>
            <a:spLocks noGrp="1"/>
          </p:cNvSpPr>
          <p:nvPr>
            <p:ph type="subTitle" idx="1" hasCustomPrompt="1"/>
          </p:nvPr>
        </p:nvSpPr>
        <p:spPr bwMode="gray">
          <a:xfrm>
            <a:off x="5834853" y="5715000"/>
            <a:ext cx="2912725" cy="308782"/>
          </a:xfrm>
        </p:spPr>
        <p:txBody>
          <a:bodyPr wrap="square" lIns="72000" tIns="72000" rIns="72000" bIns="72000" anchor="t" anchorCtr="0">
            <a:noAutofit/>
          </a:bodyPr>
          <a:lstStyle>
            <a:lvl1pPr marL="0" indent="0" algn="r">
              <a:lnSpc>
                <a:spcPct val="120000"/>
              </a:lnSpc>
              <a:spcBef>
                <a:spcPts val="600"/>
              </a:spcBef>
              <a:buNone/>
              <a:defRPr sz="1050" b="0" baseline="0">
                <a:solidFill>
                  <a:schemeClr val="tx2"/>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9" name="Title 1">
            <a:extLst>
              <a:ext uri="{FF2B5EF4-FFF2-40B4-BE49-F238E27FC236}">
                <a16:creationId xmlns:a16="http://schemas.microsoft.com/office/drawing/2014/main" id="{C9239CA2-7186-4499-AFA5-5E7A6B356493}"/>
              </a:ext>
            </a:extLst>
          </p:cNvPr>
          <p:cNvSpPr>
            <a:spLocks noGrp="1"/>
          </p:cNvSpPr>
          <p:nvPr>
            <p:ph type="ctrTitle" hasCustomPrompt="1"/>
          </p:nvPr>
        </p:nvSpPr>
        <p:spPr bwMode="gray">
          <a:xfrm>
            <a:off x="5834854" y="4179012"/>
            <a:ext cx="2912724"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0 w 3883632"/>
              <a:gd name="connsiteY5" fmla="*/ 0 h 1497889"/>
              <a:gd name="connsiteX0" fmla="*/ 125730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1257300 w 3883632"/>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2" h="1497889">
                <a:moveTo>
                  <a:pt x="1257300" y="0"/>
                </a:moveTo>
                <a:lnTo>
                  <a:pt x="3883632" y="0"/>
                </a:lnTo>
                <a:lnTo>
                  <a:pt x="3883632" y="1497889"/>
                </a:lnTo>
                <a:lnTo>
                  <a:pt x="0" y="1497889"/>
                </a:lnTo>
                <a:lnTo>
                  <a:pt x="5295" y="824789"/>
                </a:lnTo>
                <a:lnTo>
                  <a:pt x="1257300" y="0"/>
                </a:lnTo>
                <a:close/>
              </a:path>
            </a:pathLst>
          </a:custGeom>
        </p:spPr>
        <p:txBody>
          <a:bodyPr wrap="square" lIns="72000" tIns="72000" rIns="72000" bIns="72000" anchor="b" anchorCtr="0">
            <a:noAutofit/>
          </a:bodyPr>
          <a:lstStyle>
            <a:lvl1pPr algn="r">
              <a:defRPr sz="2250"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50796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Blue">
    <p:spTree>
      <p:nvGrpSpPr>
        <p:cNvPr id="1" name=""/>
        <p:cNvGrpSpPr/>
        <p:nvPr/>
      </p:nvGrpSpPr>
      <p:grpSpPr>
        <a:xfrm>
          <a:off x="0" y="0"/>
          <a:ext cx="0" cy="0"/>
          <a:chOff x="0" y="0"/>
          <a:chExt cx="0" cy="0"/>
        </a:xfrm>
      </p:grpSpPr>
      <p:sp>
        <p:nvSpPr>
          <p:cNvPr id="13" name="Picture Placeholder 40">
            <a:extLst>
              <a:ext uri="{FF2B5EF4-FFF2-40B4-BE49-F238E27FC236}">
                <a16:creationId xmlns:a16="http://schemas.microsoft.com/office/drawing/2014/main" id="{6CB4D508-CC47-4714-9907-E5EF2733851C}"/>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2" name="Picture Placeholder 52">
            <a:extLst>
              <a:ext uri="{FF2B5EF4-FFF2-40B4-BE49-F238E27FC236}">
                <a16:creationId xmlns:a16="http://schemas.microsoft.com/office/drawing/2014/main" id="{F4F85227-D5B1-4F01-81B8-97DBCA398D5C}"/>
              </a:ext>
            </a:extLst>
          </p:cNvPr>
          <p:cNvSpPr>
            <a:spLocks noGrp="1"/>
          </p:cNvSpPr>
          <p:nvPr>
            <p:ph type="pic" sz="quarter" idx="14"/>
          </p:nvPr>
        </p:nvSpPr>
        <p:spPr>
          <a:xfrm>
            <a:off x="-6368" y="3372440"/>
            <a:ext cx="31077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314608 h 3430120"/>
              <a:gd name="connsiteX5" fmla="*/ 657139 w 4060870"/>
              <a:gd name="connsiteY5" fmla="*/ 0 h 3430120"/>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092843 h 3430120"/>
              <a:gd name="connsiteX5" fmla="*/ 657139 w 4060870"/>
              <a:gd name="connsiteY5" fmla="*/ 0 h 3430120"/>
              <a:gd name="connsiteX0" fmla="*/ 665462 w 4069193"/>
              <a:gd name="connsiteY0" fmla="*/ 0 h 3430120"/>
              <a:gd name="connsiteX1" fmla="*/ 4069193 w 4069193"/>
              <a:gd name="connsiteY1" fmla="*/ 2121806 h 3430120"/>
              <a:gd name="connsiteX2" fmla="*/ 3261962 w 4069193"/>
              <a:gd name="connsiteY2" fmla="*/ 3430120 h 3430120"/>
              <a:gd name="connsiteX3" fmla="*/ 9240 w 4069193"/>
              <a:gd name="connsiteY3" fmla="*/ 3430120 h 3430120"/>
              <a:gd name="connsiteX4" fmla="*/ 0 w 4069193"/>
              <a:gd name="connsiteY4" fmla="*/ 1065122 h 3430120"/>
              <a:gd name="connsiteX5" fmla="*/ 665462 w 4069193"/>
              <a:gd name="connsiteY5" fmla="*/ 0 h 34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193" h="3430120">
                <a:moveTo>
                  <a:pt x="665462" y="0"/>
                </a:moveTo>
                <a:lnTo>
                  <a:pt x="4069193" y="2121806"/>
                </a:lnTo>
                <a:lnTo>
                  <a:pt x="3261962" y="3430120"/>
                </a:lnTo>
                <a:lnTo>
                  <a:pt x="9240" y="3430120"/>
                </a:lnTo>
                <a:cubicBezTo>
                  <a:pt x="6066" y="2637637"/>
                  <a:pt x="3174" y="1857605"/>
                  <a:pt x="0" y="1065122"/>
                </a:cubicBezTo>
                <a:cubicBezTo>
                  <a:pt x="362131" y="485592"/>
                  <a:pt x="316028" y="579530"/>
                  <a:pt x="665462" y="0"/>
                </a:cubicBez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808865D5-B4B6-4032-9D13-EE47CA4E5F46}"/>
              </a:ext>
            </a:extLst>
          </p:cNvPr>
          <p:cNvSpPr>
            <a:spLocks noGrp="1"/>
          </p:cNvSpPr>
          <p:nvPr>
            <p:ph type="pic" sz="quarter" idx="16"/>
          </p:nvPr>
        </p:nvSpPr>
        <p:spPr>
          <a:xfrm>
            <a:off x="7724701" y="453600"/>
            <a:ext cx="1028432"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8" name="Subtitle 2">
            <a:extLst>
              <a:ext uri="{FF2B5EF4-FFF2-40B4-BE49-F238E27FC236}">
                <a16:creationId xmlns:a16="http://schemas.microsoft.com/office/drawing/2014/main" id="{8516DE58-D11A-4F79-94E2-86D150B227BC}"/>
              </a:ext>
            </a:extLst>
          </p:cNvPr>
          <p:cNvSpPr>
            <a:spLocks noGrp="1"/>
          </p:cNvSpPr>
          <p:nvPr>
            <p:ph type="subTitle" idx="1" hasCustomPrompt="1"/>
          </p:nvPr>
        </p:nvSpPr>
        <p:spPr bwMode="gray">
          <a:xfrm>
            <a:off x="196133" y="5715000"/>
            <a:ext cx="2286836" cy="308782"/>
          </a:xfrm>
        </p:spPr>
        <p:txBody>
          <a:bodyPr wrap="square" lIns="72000" tIns="72000" rIns="72000" bIns="72000" anchor="t" anchorCtr="0">
            <a:noAutofit/>
          </a:bodyPr>
          <a:lstStyle>
            <a:lvl1pPr marL="0" indent="0" algn="l">
              <a:lnSpc>
                <a:spcPct val="120000"/>
              </a:lnSpc>
              <a:spcBef>
                <a:spcPts val="600"/>
              </a:spcBef>
              <a:buNone/>
              <a:defRPr sz="900" b="0" baseline="0">
                <a:solidFill>
                  <a:schemeClr val="bg1"/>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25" name="Title 1">
            <a:extLst>
              <a:ext uri="{FF2B5EF4-FFF2-40B4-BE49-F238E27FC236}">
                <a16:creationId xmlns:a16="http://schemas.microsoft.com/office/drawing/2014/main" id="{647EB2DE-D8A0-41C9-8E99-6E170E888664}"/>
              </a:ext>
            </a:extLst>
          </p:cNvPr>
          <p:cNvSpPr>
            <a:spLocks noGrp="1"/>
          </p:cNvSpPr>
          <p:nvPr>
            <p:ph type="ctrTitle" hasCustomPrompt="1"/>
          </p:nvPr>
        </p:nvSpPr>
        <p:spPr bwMode="gray">
          <a:xfrm>
            <a:off x="196132" y="4911477"/>
            <a:ext cx="2286836"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09162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09162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1949"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3047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18E9023F-58D7-4856-9F6D-F699BBAFAE15}"/>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9" name="Picture Placeholder 52">
            <a:extLst>
              <a:ext uri="{FF2B5EF4-FFF2-40B4-BE49-F238E27FC236}">
                <a16:creationId xmlns:a16="http://schemas.microsoft.com/office/drawing/2014/main" id="{99B10921-C2E3-484E-847C-AD64DE2CA7F1}"/>
              </a:ext>
            </a:extLst>
          </p:cNvPr>
          <p:cNvSpPr>
            <a:spLocks noGrp="1"/>
          </p:cNvSpPr>
          <p:nvPr>
            <p:ph type="pic" sz="quarter" idx="14"/>
          </p:nvPr>
        </p:nvSpPr>
        <p:spPr>
          <a:xfrm>
            <a:off x="1" y="3381868"/>
            <a:ext cx="3107144" cy="3489947"/>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000439 h 3374678"/>
              <a:gd name="connsiteX5" fmla="*/ 758782 w 4060870"/>
              <a:gd name="connsiteY5" fmla="*/ 0 h 3374678"/>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870" h="3420879">
                <a:moveTo>
                  <a:pt x="657139" y="0"/>
                </a:moveTo>
                <a:lnTo>
                  <a:pt x="4060870" y="2112565"/>
                </a:lnTo>
                <a:lnTo>
                  <a:pt x="3253639" y="3420879"/>
                </a:lnTo>
                <a:lnTo>
                  <a:pt x="917" y="3420879"/>
                </a:lnTo>
                <a:cubicBezTo>
                  <a:pt x="-2257" y="2628396"/>
                  <a:pt x="4091" y="1839123"/>
                  <a:pt x="917" y="1046640"/>
                </a:cubicBezTo>
                <a:cubicBezTo>
                  <a:pt x="11918" y="1030765"/>
                  <a:pt x="631114" y="6635"/>
                  <a:pt x="657139"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663498BD-D60F-495F-BF72-1ECD5C6F5F02}"/>
              </a:ext>
            </a:extLst>
          </p:cNvPr>
          <p:cNvSpPr>
            <a:spLocks noGrp="1"/>
          </p:cNvSpPr>
          <p:nvPr>
            <p:ph type="pic" sz="quarter" idx="16"/>
          </p:nvPr>
        </p:nvSpPr>
        <p:spPr>
          <a:xfrm>
            <a:off x="7724701" y="450000"/>
            <a:ext cx="1028432"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1" name="Subtitle 2">
            <a:extLst>
              <a:ext uri="{FF2B5EF4-FFF2-40B4-BE49-F238E27FC236}">
                <a16:creationId xmlns:a16="http://schemas.microsoft.com/office/drawing/2014/main" id="{C9CB8668-0F13-4345-9DB6-680EC05618A6}"/>
              </a:ext>
            </a:extLst>
          </p:cNvPr>
          <p:cNvSpPr>
            <a:spLocks noGrp="1"/>
          </p:cNvSpPr>
          <p:nvPr>
            <p:ph type="subTitle" idx="1" hasCustomPrompt="1"/>
          </p:nvPr>
        </p:nvSpPr>
        <p:spPr bwMode="gray">
          <a:xfrm>
            <a:off x="196133" y="5715000"/>
            <a:ext cx="2286836" cy="308782"/>
          </a:xfrm>
        </p:spPr>
        <p:txBody>
          <a:bodyPr wrap="square" lIns="72000" tIns="72000" rIns="72000" bIns="72000" anchor="t" anchorCtr="0">
            <a:noAutofit/>
          </a:bodyPr>
          <a:lstStyle>
            <a:lvl1pPr marL="0" indent="0" algn="l">
              <a:lnSpc>
                <a:spcPct val="120000"/>
              </a:lnSpc>
              <a:spcBef>
                <a:spcPts val="600"/>
              </a:spcBef>
              <a:buNone/>
              <a:defRPr sz="900" b="0" baseline="0">
                <a:solidFill>
                  <a:schemeClr val="tx2"/>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18" name="Title 1">
            <a:extLst>
              <a:ext uri="{FF2B5EF4-FFF2-40B4-BE49-F238E27FC236}">
                <a16:creationId xmlns:a16="http://schemas.microsoft.com/office/drawing/2014/main" id="{FE5879BC-A7BC-4B6E-B7D4-25D7ED4140C0}"/>
              </a:ext>
            </a:extLst>
          </p:cNvPr>
          <p:cNvSpPr>
            <a:spLocks noGrp="1"/>
          </p:cNvSpPr>
          <p:nvPr>
            <p:ph type="ctrTitle" hasCustomPrompt="1"/>
          </p:nvPr>
        </p:nvSpPr>
        <p:spPr bwMode="gray">
          <a:xfrm>
            <a:off x="196132" y="4911477"/>
            <a:ext cx="2286836"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11067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11067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1949"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48906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Blue">
    <p:spTree>
      <p:nvGrpSpPr>
        <p:cNvPr id="1" name=""/>
        <p:cNvGrpSpPr/>
        <p:nvPr/>
      </p:nvGrpSpPr>
      <p:grpSpPr>
        <a:xfrm>
          <a:off x="0" y="0"/>
          <a:ext cx="0" cy="0"/>
          <a:chOff x="0" y="0"/>
          <a:chExt cx="0" cy="0"/>
        </a:xfrm>
      </p:grpSpPr>
      <p:sp>
        <p:nvSpPr>
          <p:cNvPr id="7" name="Picture Placeholder 40">
            <a:extLst>
              <a:ext uri="{FF2B5EF4-FFF2-40B4-BE49-F238E27FC236}">
                <a16:creationId xmlns:a16="http://schemas.microsoft.com/office/drawing/2014/main" id="{F4B5146D-F80E-4D76-AF19-25724F17D222}"/>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8" name="Picture Placeholder 52">
            <a:extLst>
              <a:ext uri="{FF2B5EF4-FFF2-40B4-BE49-F238E27FC236}">
                <a16:creationId xmlns:a16="http://schemas.microsoft.com/office/drawing/2014/main" id="{9103A69A-1950-46CA-975F-79D61153DB6A}"/>
              </a:ext>
            </a:extLst>
          </p:cNvPr>
          <p:cNvSpPr>
            <a:spLocks noGrp="1"/>
          </p:cNvSpPr>
          <p:nvPr>
            <p:ph type="pic" sz="quarter" idx="16"/>
          </p:nvPr>
        </p:nvSpPr>
        <p:spPr>
          <a:xfrm flipH="1">
            <a:off x="6031966" y="3381866"/>
            <a:ext cx="3120518"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75620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305367 h 3420879"/>
              <a:gd name="connsiteX5" fmla="*/ 675620 w 4060870"/>
              <a:gd name="connsiteY5" fmla="*/ 0 h 3420879"/>
              <a:gd name="connsiteX0" fmla="*/ 693182 w 4078432"/>
              <a:gd name="connsiteY0" fmla="*/ 0 h 3420879"/>
              <a:gd name="connsiteX1" fmla="*/ 4078432 w 4078432"/>
              <a:gd name="connsiteY1" fmla="*/ 2112565 h 3420879"/>
              <a:gd name="connsiteX2" fmla="*/ 3271201 w 4078432"/>
              <a:gd name="connsiteY2" fmla="*/ 3420879 h 3420879"/>
              <a:gd name="connsiteX3" fmla="*/ 18479 w 4078432"/>
              <a:gd name="connsiteY3" fmla="*/ 3420879 h 3420879"/>
              <a:gd name="connsiteX4" fmla="*/ 0 w 4078432"/>
              <a:gd name="connsiteY4" fmla="*/ 1083602 h 3420879"/>
              <a:gd name="connsiteX5" fmla="*/ 693182 w 4078432"/>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35301 w 4095254"/>
              <a:gd name="connsiteY3" fmla="*/ 3420879 h 3420879"/>
              <a:gd name="connsiteX4" fmla="*/ 0 w 4095254"/>
              <a:gd name="connsiteY4" fmla="*/ 1083602 h 3420879"/>
              <a:gd name="connsiteX5" fmla="*/ 710004 w 4095254"/>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10066 w 4095254"/>
              <a:gd name="connsiteY3" fmla="*/ 3420879 h 3420879"/>
              <a:gd name="connsiteX4" fmla="*/ 0 w 4095254"/>
              <a:gd name="connsiteY4" fmla="*/ 1083602 h 3420879"/>
              <a:gd name="connsiteX5" fmla="*/ 710004 w 4095254"/>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1655 w 4095254"/>
              <a:gd name="connsiteY3" fmla="*/ 3420879 h 3420879"/>
              <a:gd name="connsiteX4" fmla="*/ 0 w 4095254"/>
              <a:gd name="connsiteY4" fmla="*/ 1083602 h 3420879"/>
              <a:gd name="connsiteX5" fmla="*/ 710004 w 4095254"/>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254" h="3420879">
                <a:moveTo>
                  <a:pt x="710004" y="0"/>
                </a:moveTo>
                <a:lnTo>
                  <a:pt x="4095254" y="2112565"/>
                </a:lnTo>
                <a:lnTo>
                  <a:pt x="3288023" y="3420879"/>
                </a:lnTo>
                <a:lnTo>
                  <a:pt x="1655" y="3420879"/>
                </a:lnTo>
                <a:cubicBezTo>
                  <a:pt x="-1519" y="2628396"/>
                  <a:pt x="3174" y="1876085"/>
                  <a:pt x="0" y="1083602"/>
                </a:cubicBezTo>
                <a:cubicBezTo>
                  <a:pt x="362131" y="504072"/>
                  <a:pt x="360570" y="579530"/>
                  <a:pt x="710004"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2" name="Picture Placeholder 3">
            <a:extLst>
              <a:ext uri="{FF2B5EF4-FFF2-40B4-BE49-F238E27FC236}">
                <a16:creationId xmlns:a16="http://schemas.microsoft.com/office/drawing/2014/main" id="{3561FA82-DD88-4E7C-BAC5-181A590651DA}"/>
              </a:ext>
            </a:extLst>
          </p:cNvPr>
          <p:cNvSpPr>
            <a:spLocks noGrp="1"/>
          </p:cNvSpPr>
          <p:nvPr>
            <p:ph type="pic" sz="quarter" idx="17"/>
          </p:nvPr>
        </p:nvSpPr>
        <p:spPr>
          <a:xfrm>
            <a:off x="396056" y="450000"/>
            <a:ext cx="1028432"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3" name="Subtitle 2">
            <a:extLst>
              <a:ext uri="{FF2B5EF4-FFF2-40B4-BE49-F238E27FC236}">
                <a16:creationId xmlns:a16="http://schemas.microsoft.com/office/drawing/2014/main" id="{4E831205-C7FE-448E-B063-4480423432AA}"/>
              </a:ext>
            </a:extLst>
          </p:cNvPr>
          <p:cNvSpPr>
            <a:spLocks noGrp="1"/>
          </p:cNvSpPr>
          <p:nvPr>
            <p:ph type="subTitle" idx="1" hasCustomPrompt="1"/>
          </p:nvPr>
        </p:nvSpPr>
        <p:spPr bwMode="gray">
          <a:xfrm>
            <a:off x="6665040" y="5715000"/>
            <a:ext cx="2270293" cy="308782"/>
          </a:xfrm>
        </p:spPr>
        <p:txBody>
          <a:bodyPr wrap="square" lIns="72000" tIns="72000" rIns="72000" bIns="72000" anchor="t" anchorCtr="0">
            <a:noAutofit/>
          </a:bodyPr>
          <a:lstStyle>
            <a:lvl1pPr marL="0" indent="0" algn="r">
              <a:lnSpc>
                <a:spcPct val="120000"/>
              </a:lnSpc>
              <a:spcBef>
                <a:spcPts val="600"/>
              </a:spcBef>
              <a:buNone/>
              <a:defRPr sz="900" b="0" baseline="0">
                <a:solidFill>
                  <a:schemeClr val="bg1"/>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15" name="Title 1">
            <a:extLst>
              <a:ext uri="{FF2B5EF4-FFF2-40B4-BE49-F238E27FC236}">
                <a16:creationId xmlns:a16="http://schemas.microsoft.com/office/drawing/2014/main" id="{1BC93D1F-E777-4D46-B193-4FE3A3E87AFF}"/>
              </a:ext>
            </a:extLst>
          </p:cNvPr>
          <p:cNvSpPr>
            <a:spLocks noGrp="1"/>
          </p:cNvSpPr>
          <p:nvPr>
            <p:ph type="ctrTitle" hasCustomPrompt="1"/>
          </p:nvPr>
        </p:nvSpPr>
        <p:spPr bwMode="gray">
          <a:xfrm>
            <a:off x="6665040" y="4917827"/>
            <a:ext cx="2270293" cy="756000"/>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0 w 2796472"/>
              <a:gd name="connsiteY5" fmla="*/ 0 h 756000"/>
              <a:gd name="connsiteX0" fmla="*/ 681037 w 2796472"/>
              <a:gd name="connsiteY0" fmla="*/ 0 h 760763"/>
              <a:gd name="connsiteX1" fmla="*/ 2796472 w 2796472"/>
              <a:gd name="connsiteY1" fmla="*/ 4763 h 760763"/>
              <a:gd name="connsiteX2" fmla="*/ 2796472 w 2796472"/>
              <a:gd name="connsiteY2" fmla="*/ 760763 h 760763"/>
              <a:gd name="connsiteX3" fmla="*/ 0 w 2796472"/>
              <a:gd name="connsiteY3" fmla="*/ 760763 h 760763"/>
              <a:gd name="connsiteX4" fmla="*/ 104 w 2796472"/>
              <a:gd name="connsiteY4" fmla="*/ 582861 h 760763"/>
              <a:gd name="connsiteX5" fmla="*/ 681037 w 2796472"/>
              <a:gd name="connsiteY5" fmla="*/ 0 h 760763"/>
              <a:gd name="connsiteX0" fmla="*/ 681037 w 2796472"/>
              <a:gd name="connsiteY0" fmla="*/ 99 h 760862"/>
              <a:gd name="connsiteX1" fmla="*/ 2796472 w 2796472"/>
              <a:gd name="connsiteY1" fmla="*/ 4862 h 760862"/>
              <a:gd name="connsiteX2" fmla="*/ 2796472 w 2796472"/>
              <a:gd name="connsiteY2" fmla="*/ 760862 h 760862"/>
              <a:gd name="connsiteX3" fmla="*/ 0 w 2796472"/>
              <a:gd name="connsiteY3" fmla="*/ 760862 h 760862"/>
              <a:gd name="connsiteX4" fmla="*/ 104 w 2796472"/>
              <a:gd name="connsiteY4" fmla="*/ 582960 h 760862"/>
              <a:gd name="connsiteX5" fmla="*/ 681037 w 2796472"/>
              <a:gd name="connsiteY5" fmla="*/ 99 h 760862"/>
              <a:gd name="connsiteX0" fmla="*/ 685800 w 2796472"/>
              <a:gd name="connsiteY0" fmla="*/ 102 h 756103"/>
              <a:gd name="connsiteX1" fmla="*/ 2796472 w 2796472"/>
              <a:gd name="connsiteY1" fmla="*/ 103 h 756103"/>
              <a:gd name="connsiteX2" fmla="*/ 2796472 w 2796472"/>
              <a:gd name="connsiteY2" fmla="*/ 756103 h 756103"/>
              <a:gd name="connsiteX3" fmla="*/ 0 w 2796472"/>
              <a:gd name="connsiteY3" fmla="*/ 756103 h 756103"/>
              <a:gd name="connsiteX4" fmla="*/ 104 w 2796472"/>
              <a:gd name="connsiteY4" fmla="*/ 578201 h 756103"/>
              <a:gd name="connsiteX5" fmla="*/ 685800 w 2796472"/>
              <a:gd name="connsiteY5" fmla="*/ 102 h 756103"/>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6000">
                <a:moveTo>
                  <a:pt x="695325" y="19049"/>
                </a:moveTo>
                <a:lnTo>
                  <a:pt x="2796472" y="0"/>
                </a:lnTo>
                <a:lnTo>
                  <a:pt x="2796472" y="756000"/>
                </a:lnTo>
                <a:lnTo>
                  <a:pt x="0" y="756000"/>
                </a:lnTo>
                <a:cubicBezTo>
                  <a:pt x="35" y="696699"/>
                  <a:pt x="69" y="637399"/>
                  <a:pt x="104" y="578098"/>
                </a:cubicBezTo>
                <a:cubicBezTo>
                  <a:pt x="69" y="571137"/>
                  <a:pt x="685835" y="11723"/>
                  <a:pt x="695325" y="19049"/>
                </a:cubicBezTo>
                <a:close/>
              </a:path>
            </a:pathLst>
          </a:custGeom>
        </p:spPr>
        <p:txBody>
          <a:bodyPr wrap="square" lIns="72000" tIns="72000" rIns="72000" bIns="72000" anchor="b" anchorCtr="0">
            <a:noAutofit/>
          </a:bodyPr>
          <a:lstStyle>
            <a:lvl1pPr algn="r">
              <a:defRPr sz="1949"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391964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6/6/2019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White">
    <p:spTree>
      <p:nvGrpSpPr>
        <p:cNvPr id="1" name=""/>
        <p:cNvGrpSpPr/>
        <p:nvPr/>
      </p:nvGrpSpPr>
      <p:grpSpPr>
        <a:xfrm>
          <a:off x="0" y="0"/>
          <a:ext cx="0" cy="0"/>
          <a:chOff x="0" y="0"/>
          <a:chExt cx="0" cy="0"/>
        </a:xfrm>
      </p:grpSpPr>
      <p:sp>
        <p:nvSpPr>
          <p:cNvPr id="7" name="Picture Placeholder 40">
            <a:extLst>
              <a:ext uri="{FF2B5EF4-FFF2-40B4-BE49-F238E27FC236}">
                <a16:creationId xmlns:a16="http://schemas.microsoft.com/office/drawing/2014/main" id="{285E34CF-7E61-4EAD-B325-8B7C162B8AD1}"/>
              </a:ext>
            </a:extLst>
          </p:cNvPr>
          <p:cNvSpPr>
            <a:spLocks noGrp="1"/>
          </p:cNvSpPr>
          <p:nvPr>
            <p:ph type="pic" sz="quarter" idx="10" hasCustomPrompt="1"/>
          </p:nvPr>
        </p:nvSpPr>
        <p:spPr>
          <a:xfrm>
            <a:off x="0" y="0"/>
            <a:ext cx="9144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3" name="Picture Placeholder 52">
            <a:extLst>
              <a:ext uri="{FF2B5EF4-FFF2-40B4-BE49-F238E27FC236}">
                <a16:creationId xmlns:a16="http://schemas.microsoft.com/office/drawing/2014/main" id="{7FF4C435-C69C-4001-9DB1-AE5867FB9685}"/>
              </a:ext>
            </a:extLst>
          </p:cNvPr>
          <p:cNvSpPr>
            <a:spLocks noGrp="1"/>
          </p:cNvSpPr>
          <p:nvPr>
            <p:ph type="pic" sz="quarter" idx="16"/>
          </p:nvPr>
        </p:nvSpPr>
        <p:spPr>
          <a:xfrm flipH="1">
            <a:off x="6049530" y="3379472"/>
            <a:ext cx="3106543" cy="3492343"/>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21549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818536 w 4060870"/>
              <a:gd name="connsiteY0" fmla="*/ 0 h 3404555"/>
              <a:gd name="connsiteX1" fmla="*/ 4060870 w 4060870"/>
              <a:gd name="connsiteY1" fmla="*/ 2051426 h 3404555"/>
              <a:gd name="connsiteX2" fmla="*/ 3253639 w 4060870"/>
              <a:gd name="connsiteY2" fmla="*/ 3404555 h 3404555"/>
              <a:gd name="connsiteX3" fmla="*/ 917 w 4060870"/>
              <a:gd name="connsiteY3" fmla="*/ 3404555 h 3404555"/>
              <a:gd name="connsiteX4" fmla="*/ 917 w 4060870"/>
              <a:gd name="connsiteY4" fmla="*/ 1289043 h 3404555"/>
              <a:gd name="connsiteX5" fmla="*/ 818536 w 4060870"/>
              <a:gd name="connsiteY5" fmla="*/ 0 h 3404555"/>
              <a:gd name="connsiteX0" fmla="*/ 817719 w 4060053"/>
              <a:gd name="connsiteY0" fmla="*/ 0 h 3404555"/>
              <a:gd name="connsiteX1" fmla="*/ 4060053 w 4060053"/>
              <a:gd name="connsiteY1" fmla="*/ 2051426 h 3404555"/>
              <a:gd name="connsiteX2" fmla="*/ 3252822 w 4060053"/>
              <a:gd name="connsiteY2" fmla="*/ 3404555 h 3404555"/>
              <a:gd name="connsiteX3" fmla="*/ 100 w 4060053"/>
              <a:gd name="connsiteY3" fmla="*/ 3404555 h 3404555"/>
              <a:gd name="connsiteX4" fmla="*/ 67323 w 4060053"/>
              <a:gd name="connsiteY4" fmla="*/ 1356266 h 3404555"/>
              <a:gd name="connsiteX5" fmla="*/ 817719 w 4060053"/>
              <a:gd name="connsiteY5" fmla="*/ 0 h 3404555"/>
              <a:gd name="connsiteX0" fmla="*/ 832557 w 4074891"/>
              <a:gd name="connsiteY0" fmla="*/ 0 h 3404555"/>
              <a:gd name="connsiteX1" fmla="*/ 4074891 w 4074891"/>
              <a:gd name="connsiteY1" fmla="*/ 2051426 h 3404555"/>
              <a:gd name="connsiteX2" fmla="*/ 3267660 w 4074891"/>
              <a:gd name="connsiteY2" fmla="*/ 3404555 h 3404555"/>
              <a:gd name="connsiteX3" fmla="*/ 14938 w 4074891"/>
              <a:gd name="connsiteY3" fmla="*/ 3404555 h 3404555"/>
              <a:gd name="connsiteX4" fmla="*/ 0 w 4074891"/>
              <a:gd name="connsiteY4" fmla="*/ 1326389 h 3404555"/>
              <a:gd name="connsiteX5" fmla="*/ 832557 w 4074891"/>
              <a:gd name="connsiteY5" fmla="*/ 0 h 3404555"/>
              <a:gd name="connsiteX0" fmla="*/ 840503 w 4082837"/>
              <a:gd name="connsiteY0" fmla="*/ 0 h 3404555"/>
              <a:gd name="connsiteX1" fmla="*/ 4082837 w 4082837"/>
              <a:gd name="connsiteY1" fmla="*/ 2051426 h 3404555"/>
              <a:gd name="connsiteX2" fmla="*/ 3275606 w 4082837"/>
              <a:gd name="connsiteY2" fmla="*/ 3404555 h 3404555"/>
              <a:gd name="connsiteX3" fmla="*/ 477 w 4082837"/>
              <a:gd name="connsiteY3" fmla="*/ 3404555 h 3404555"/>
              <a:gd name="connsiteX4" fmla="*/ 7946 w 4082837"/>
              <a:gd name="connsiteY4" fmla="*/ 1326389 h 3404555"/>
              <a:gd name="connsiteX5" fmla="*/ 840503 w 4082837"/>
              <a:gd name="connsiteY5" fmla="*/ 0 h 3404555"/>
              <a:gd name="connsiteX0" fmla="*/ 840503 w 4045876"/>
              <a:gd name="connsiteY0" fmla="*/ 0 h 3404555"/>
              <a:gd name="connsiteX1" fmla="*/ 4045876 w 4045876"/>
              <a:gd name="connsiteY1" fmla="*/ 2079146 h 3404555"/>
              <a:gd name="connsiteX2" fmla="*/ 3275606 w 4045876"/>
              <a:gd name="connsiteY2" fmla="*/ 3404555 h 3404555"/>
              <a:gd name="connsiteX3" fmla="*/ 477 w 4045876"/>
              <a:gd name="connsiteY3" fmla="*/ 3404555 h 3404555"/>
              <a:gd name="connsiteX4" fmla="*/ 7946 w 4045876"/>
              <a:gd name="connsiteY4" fmla="*/ 1326389 h 3404555"/>
              <a:gd name="connsiteX5" fmla="*/ 840503 w 4045876"/>
              <a:gd name="connsiteY5" fmla="*/ 0 h 3404555"/>
              <a:gd name="connsiteX0" fmla="*/ 840503 w 4059881"/>
              <a:gd name="connsiteY0" fmla="*/ 0 h 3404555"/>
              <a:gd name="connsiteX1" fmla="*/ 4059881 w 4059881"/>
              <a:gd name="connsiteY1" fmla="*/ 2093151 h 3404555"/>
              <a:gd name="connsiteX2" fmla="*/ 3275606 w 4059881"/>
              <a:gd name="connsiteY2" fmla="*/ 3404555 h 3404555"/>
              <a:gd name="connsiteX3" fmla="*/ 477 w 4059881"/>
              <a:gd name="connsiteY3" fmla="*/ 3404555 h 3404555"/>
              <a:gd name="connsiteX4" fmla="*/ 7946 w 4059881"/>
              <a:gd name="connsiteY4" fmla="*/ 1326389 h 3404555"/>
              <a:gd name="connsiteX5" fmla="*/ 840503 w 4059881"/>
              <a:gd name="connsiteY5" fmla="*/ 0 h 3404555"/>
              <a:gd name="connsiteX0" fmla="*/ 681783 w 4059881"/>
              <a:gd name="connsiteY0" fmla="*/ 0 h 3423228"/>
              <a:gd name="connsiteX1" fmla="*/ 4059881 w 4059881"/>
              <a:gd name="connsiteY1" fmla="*/ 2111824 h 3423228"/>
              <a:gd name="connsiteX2" fmla="*/ 3275606 w 4059881"/>
              <a:gd name="connsiteY2" fmla="*/ 3423228 h 3423228"/>
              <a:gd name="connsiteX3" fmla="*/ 477 w 4059881"/>
              <a:gd name="connsiteY3" fmla="*/ 3423228 h 3423228"/>
              <a:gd name="connsiteX4" fmla="*/ 7946 w 4059881"/>
              <a:gd name="connsiteY4" fmla="*/ 1345062 h 3423228"/>
              <a:gd name="connsiteX5" fmla="*/ 681783 w 4059881"/>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083" h="3423228">
                <a:moveTo>
                  <a:pt x="681985" y="0"/>
                </a:moveTo>
                <a:lnTo>
                  <a:pt x="4060083" y="2111824"/>
                </a:lnTo>
                <a:lnTo>
                  <a:pt x="3275808" y="3423228"/>
                </a:lnTo>
                <a:lnTo>
                  <a:pt x="679" y="3423228"/>
                </a:lnTo>
                <a:cubicBezTo>
                  <a:pt x="-2495" y="2630745"/>
                  <a:pt x="6653" y="1871456"/>
                  <a:pt x="3479" y="1078973"/>
                </a:cubicBezTo>
                <a:cubicBezTo>
                  <a:pt x="-3182" y="1087642"/>
                  <a:pt x="332551" y="579530"/>
                  <a:pt x="681985"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C17CC25D-66EB-4F67-A9AF-1C9025F89915}"/>
              </a:ext>
            </a:extLst>
          </p:cNvPr>
          <p:cNvSpPr>
            <a:spLocks noGrp="1"/>
          </p:cNvSpPr>
          <p:nvPr>
            <p:ph type="pic" sz="quarter" idx="17" hasCustomPrompt="1"/>
          </p:nvPr>
        </p:nvSpPr>
        <p:spPr>
          <a:xfrm>
            <a:off x="388801" y="453600"/>
            <a:ext cx="1028432"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picture1.44</a:t>
            </a:r>
            <a:endParaRPr lang="en-IN" dirty="0"/>
          </a:p>
        </p:txBody>
      </p:sp>
      <p:sp>
        <p:nvSpPr>
          <p:cNvPr id="9" name="Subtitle 2">
            <a:extLst>
              <a:ext uri="{FF2B5EF4-FFF2-40B4-BE49-F238E27FC236}">
                <a16:creationId xmlns:a16="http://schemas.microsoft.com/office/drawing/2014/main" id="{B65EB2F5-240B-4083-B72E-3206B8A0E87B}"/>
              </a:ext>
            </a:extLst>
          </p:cNvPr>
          <p:cNvSpPr>
            <a:spLocks noGrp="1"/>
          </p:cNvSpPr>
          <p:nvPr>
            <p:ph type="subTitle" idx="1" hasCustomPrompt="1"/>
          </p:nvPr>
        </p:nvSpPr>
        <p:spPr bwMode="gray">
          <a:xfrm>
            <a:off x="6665040" y="5715000"/>
            <a:ext cx="2281222" cy="308782"/>
          </a:xfrm>
        </p:spPr>
        <p:txBody>
          <a:bodyPr wrap="square" lIns="72000" tIns="72000" rIns="72000" bIns="72000" anchor="t" anchorCtr="0">
            <a:noAutofit/>
          </a:bodyPr>
          <a:lstStyle>
            <a:lvl1pPr marL="0" indent="0" algn="r">
              <a:lnSpc>
                <a:spcPct val="120000"/>
              </a:lnSpc>
              <a:spcBef>
                <a:spcPts val="600"/>
              </a:spcBef>
              <a:buNone/>
              <a:defRPr sz="900" b="0" baseline="0">
                <a:solidFill>
                  <a:schemeClr val="tx2"/>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BA16B37-0026-46F8-94A1-CE6E5001B7A9}"/>
              </a:ext>
            </a:extLst>
          </p:cNvPr>
          <p:cNvSpPr>
            <a:spLocks noGrp="1"/>
          </p:cNvSpPr>
          <p:nvPr>
            <p:ph type="ctrTitle" hasCustomPrompt="1"/>
          </p:nvPr>
        </p:nvSpPr>
        <p:spPr bwMode="gray">
          <a:xfrm>
            <a:off x="6665040" y="4914900"/>
            <a:ext cx="2281222" cy="758927"/>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90798 h 756000"/>
              <a:gd name="connsiteX5" fmla="*/ 0 w 2796472"/>
              <a:gd name="connsiteY5" fmla="*/ 0 h 756000"/>
              <a:gd name="connsiteX0" fmla="*/ 0 w 2796472"/>
              <a:gd name="connsiteY0" fmla="*/ 2927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6" fmla="*/ 0 w 2796472"/>
              <a:gd name="connsiteY6" fmla="*/ 2927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8927">
                <a:moveTo>
                  <a:pt x="104" y="593725"/>
                </a:moveTo>
                <a:cubicBezTo>
                  <a:pt x="116009" y="467237"/>
                  <a:pt x="688980" y="-664"/>
                  <a:pt x="695429" y="0"/>
                </a:cubicBezTo>
                <a:cubicBezTo>
                  <a:pt x="701878" y="664"/>
                  <a:pt x="2096124" y="1951"/>
                  <a:pt x="2796472" y="2927"/>
                </a:cubicBezTo>
                <a:lnTo>
                  <a:pt x="2796472" y="758927"/>
                </a:lnTo>
                <a:lnTo>
                  <a:pt x="0" y="758927"/>
                </a:lnTo>
                <a:cubicBezTo>
                  <a:pt x="35" y="703860"/>
                  <a:pt x="69" y="648792"/>
                  <a:pt x="104" y="593725"/>
                </a:cubicBezTo>
                <a:close/>
              </a:path>
            </a:pathLst>
          </a:custGeom>
        </p:spPr>
        <p:txBody>
          <a:bodyPr wrap="square" lIns="72000" tIns="72000" rIns="72000" bIns="72000" anchor="b" anchorCtr="0">
            <a:noAutofit/>
          </a:bodyPr>
          <a:lstStyle>
            <a:lvl1pPr algn="r">
              <a:defRPr sz="1949"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91465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9DC91D-5B21-41F6-88C5-5C5C291F5988}"/>
              </a:ext>
            </a:extLst>
          </p:cNvPr>
          <p:cNvPicPr>
            <a:picLocks noChangeAspect="1"/>
          </p:cNvPicPr>
          <p:nvPr userDrawn="1"/>
        </p:nvPicPr>
        <p:blipFill>
          <a:blip r:embed="rId3"/>
          <a:stretch>
            <a:fillRect/>
          </a:stretch>
        </p:blipFill>
        <p:spPr>
          <a:xfrm>
            <a:off x="-18583" y="-29028"/>
            <a:ext cx="9229547" cy="6923313"/>
          </a:xfrm>
          <a:prstGeom prst="rect">
            <a:avLst/>
          </a:prstGeom>
        </p:spPr>
      </p:pic>
      <p:sp>
        <p:nvSpPr>
          <p:cNvPr id="9" name="Text Placeholder 8"/>
          <p:cNvSpPr>
            <a:spLocks noGrp="1"/>
          </p:cNvSpPr>
          <p:nvPr>
            <p:ph type="body" sz="quarter" idx="15" hasCustomPrompt="1"/>
          </p:nvPr>
        </p:nvSpPr>
        <p:spPr>
          <a:xfrm>
            <a:off x="2942303" y="1560738"/>
            <a:ext cx="5807700" cy="4077270"/>
          </a:xfrm>
        </p:spPr>
        <p:txBody>
          <a:bodyPr lIns="0" rIns="0"/>
          <a:lstStyle>
            <a:lvl1pPr marL="257175" indent="-257175">
              <a:buFont typeface="+mj-lt"/>
              <a:buAutoNum type="arabicPeriod"/>
              <a:defRPr>
                <a:latin typeface="+mn-lt"/>
              </a:defRPr>
            </a:lvl1pPr>
            <a:lvl2pPr marL="529664" indent="-257175">
              <a:buFont typeface="+mj-lt"/>
              <a:buAutoNum type="alphaLcPeriod"/>
              <a:defRPr>
                <a:latin typeface="+mn-lt"/>
              </a:defRPr>
            </a:lvl2pPr>
            <a:lvl3pPr marL="746228" indent="-257175">
              <a:buFont typeface="+mj-lt"/>
              <a:buAutoNum type="alphaLcPeriod" startAt="2"/>
              <a:defRPr>
                <a:latin typeface="+mn-lt"/>
              </a:defRPr>
            </a:lvl3pPr>
            <a:lvl4pPr marL="835420" indent="-171450">
              <a:buFont typeface="+mj-lt"/>
              <a:buAutoNum type="alphaLcPeriod" startAt="3"/>
              <a:defRPr>
                <a:latin typeface="+mn-lt"/>
              </a:defRPr>
            </a:lvl4pPr>
            <a:lvl5pPr marL="979297" indent="-141599">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2948399" y="450001"/>
            <a:ext cx="5807700" cy="525401"/>
          </a:xfrm>
        </p:spPr>
        <p:txBody>
          <a:bodyPr anchor="t"/>
          <a:lstStyle>
            <a:lvl1pPr>
              <a:defRPr cap="none">
                <a:latin typeface="+mn-lt"/>
              </a:defRPr>
            </a:lvl1pPr>
          </a:lstStyle>
          <a:p>
            <a:r>
              <a:rPr lang="en-US" dirty="0"/>
              <a:t>Click to add title</a:t>
            </a:r>
          </a:p>
        </p:txBody>
      </p:sp>
      <p:cxnSp>
        <p:nvCxnSpPr>
          <p:cNvPr id="14" name="Straight Connector 13">
            <a:extLst>
              <a:ext uri="{FF2B5EF4-FFF2-40B4-BE49-F238E27FC236}">
                <a16:creationId xmlns:a16="http://schemas.microsoft.com/office/drawing/2014/main" id="{A11D1B4A-B5B2-4F0C-8C4B-0830E05F50B5}"/>
              </a:ext>
            </a:extLst>
          </p:cNvPr>
          <p:cNvCxnSpPr>
            <a:cxnSpLocks/>
          </p:cNvCxnSpPr>
          <p:nvPr userDrawn="1"/>
        </p:nvCxnSpPr>
        <p:spPr>
          <a:xfrm>
            <a:off x="2950029" y="5955149"/>
            <a:ext cx="580820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0825018-7D4D-4191-BC46-FAA32532954D}"/>
              </a:ext>
            </a:extLst>
          </p:cNvPr>
          <p:cNvGrpSpPr/>
          <p:nvPr userDrawn="1"/>
        </p:nvGrpSpPr>
        <p:grpSpPr>
          <a:xfrm>
            <a:off x="8105431" y="6197708"/>
            <a:ext cx="657558" cy="422027"/>
            <a:chOff x="10807237" y="6204057"/>
            <a:chExt cx="876744" cy="422027"/>
          </a:xfrm>
        </p:grpSpPr>
        <p:sp>
          <p:nvSpPr>
            <p:cNvPr id="16" name="Freeform 5">
              <a:extLst>
                <a:ext uri="{FF2B5EF4-FFF2-40B4-BE49-F238E27FC236}">
                  <a16:creationId xmlns:a16="http://schemas.microsoft.com/office/drawing/2014/main" id="{44DD8F5F-4A41-4533-B8F6-4E9CFB8D6863}"/>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7" name="Freeform 6">
              <a:extLst>
                <a:ext uri="{FF2B5EF4-FFF2-40B4-BE49-F238E27FC236}">
                  <a16:creationId xmlns:a16="http://schemas.microsoft.com/office/drawing/2014/main" id="{0E6C67A1-58A5-466B-98BD-DF1DC609F53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8" name="Freeform 7">
              <a:extLst>
                <a:ext uri="{FF2B5EF4-FFF2-40B4-BE49-F238E27FC236}">
                  <a16:creationId xmlns:a16="http://schemas.microsoft.com/office/drawing/2014/main" id="{3B840042-D36F-456E-9777-EFBB8BC8994F}"/>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9" name="Freeform 8">
              <a:extLst>
                <a:ext uri="{FF2B5EF4-FFF2-40B4-BE49-F238E27FC236}">
                  <a16:creationId xmlns:a16="http://schemas.microsoft.com/office/drawing/2014/main" id="{D33A972C-1559-4EBB-A05E-88B880BEB92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grpSp>
      <p:sp>
        <p:nvSpPr>
          <p:cNvPr id="58" name="Slide Number Placeholder 7">
            <a:extLst>
              <a:ext uri="{FF2B5EF4-FFF2-40B4-BE49-F238E27FC236}">
                <a16:creationId xmlns:a16="http://schemas.microsoft.com/office/drawing/2014/main" id="{0909377F-118B-4978-9003-664C725459EE}"/>
              </a:ext>
            </a:extLst>
          </p:cNvPr>
          <p:cNvSpPr>
            <a:spLocks noGrp="1"/>
          </p:cNvSpPr>
          <p:nvPr>
            <p:ph type="sldNum" sz="quarter" idx="18"/>
          </p:nvPr>
        </p:nvSpPr>
        <p:spPr>
          <a:xfrm>
            <a:off x="386954" y="6247920"/>
            <a:ext cx="230184" cy="317241"/>
          </a:xfrm>
        </p:spPr>
        <p:txBody>
          <a:bodyPr/>
          <a:lstStyle>
            <a:lvl1pPr>
              <a:defRPr>
                <a:latin typeface="+mn-lt"/>
              </a:defRPr>
            </a:lvl1pPr>
          </a:lstStyle>
          <a:p>
            <a:fld id="{B3CEEFAE-073D-426F-B1B3-DA068A342DA9}" type="slidenum">
              <a:rPr lang="en-US" smtClean="0"/>
              <a:pPr/>
              <a:t>‹#›</a:t>
            </a:fld>
            <a:endParaRPr lang="en-US" dirty="0"/>
          </a:p>
        </p:txBody>
      </p:sp>
    </p:spTree>
    <p:custDataLst>
      <p:tags r:id="rId1"/>
    </p:custDataLst>
    <p:extLst>
      <p:ext uri="{BB962C8B-B14F-4D97-AF65-F5344CB8AC3E}">
        <p14:creationId xmlns:p14="http://schemas.microsoft.com/office/powerpoint/2010/main" val="162418520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4E209E4F-4AE0-4CF4-BA46-30067A88DAED}"/>
              </a:ext>
            </a:extLst>
          </p:cNvPr>
          <p:cNvSpPr>
            <a:spLocks noGrp="1"/>
          </p:cNvSpPr>
          <p:nvPr>
            <p:ph type="title" hasCustomPrompt="1"/>
          </p:nvPr>
        </p:nvSpPr>
        <p:spPr>
          <a:xfrm>
            <a:off x="386000"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18" name="Date Placeholder 17">
            <a:extLst>
              <a:ext uri="{FF2B5EF4-FFF2-40B4-BE49-F238E27FC236}">
                <a16:creationId xmlns:a16="http://schemas.microsoft.com/office/drawing/2014/main" id="{FF88376B-194F-4A87-B72B-717946316382}"/>
              </a:ext>
            </a:extLst>
          </p:cNvPr>
          <p:cNvSpPr>
            <a:spLocks noGrp="1"/>
          </p:cNvSpPr>
          <p:nvPr>
            <p:ph type="dt" sz="half" idx="10"/>
          </p:nvPr>
        </p:nvSpPr>
        <p:spPr/>
        <p:txBody>
          <a:bodyPr/>
          <a:lstStyle/>
          <a:p>
            <a:endParaRPr lang="en-US" dirty="0"/>
          </a:p>
        </p:txBody>
      </p:sp>
      <p:sp>
        <p:nvSpPr>
          <p:cNvPr id="19" name="Footer Placeholder 18">
            <a:extLst>
              <a:ext uri="{FF2B5EF4-FFF2-40B4-BE49-F238E27FC236}">
                <a16:creationId xmlns:a16="http://schemas.microsoft.com/office/drawing/2014/main" id="{C4266365-AE6E-48E5-B5D4-2F6F4A48FDDC}"/>
              </a:ext>
            </a:extLst>
          </p:cNvPr>
          <p:cNvSpPr>
            <a:spLocks noGrp="1"/>
          </p:cNvSpPr>
          <p:nvPr>
            <p:ph type="ftr" sz="quarter" idx="11"/>
          </p:nvPr>
        </p:nvSpPr>
        <p:spPr/>
        <p:txBody>
          <a:bodyPr/>
          <a:lstStyle/>
          <a:p>
            <a:endParaRPr lang="en-US" dirty="0"/>
          </a:p>
        </p:txBody>
      </p:sp>
      <p:sp>
        <p:nvSpPr>
          <p:cNvPr id="20" name="Slide Number Placeholder 19">
            <a:extLst>
              <a:ext uri="{FF2B5EF4-FFF2-40B4-BE49-F238E27FC236}">
                <a16:creationId xmlns:a16="http://schemas.microsoft.com/office/drawing/2014/main" id="{4361D7B8-89AC-4F5E-909F-FE8B223E556F}"/>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51984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5AE6270-DA41-40AD-805B-D20F63EF391A}"/>
              </a:ext>
            </a:extLst>
          </p:cNvPr>
          <p:cNvSpPr>
            <a:spLocks noGrp="1"/>
          </p:cNvSpPr>
          <p:nvPr>
            <p:ph type="title" hasCustomPrompt="1"/>
          </p:nvPr>
        </p:nvSpPr>
        <p:spPr>
          <a:xfrm>
            <a:off x="386000"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9" name="Subtitle">
            <a:extLst>
              <a:ext uri="{FF2B5EF4-FFF2-40B4-BE49-F238E27FC236}">
                <a16:creationId xmlns:a16="http://schemas.microsoft.com/office/drawing/2014/main" id="{B610D29E-7861-4D82-B064-81358FA09356}"/>
              </a:ext>
            </a:extLst>
          </p:cNvPr>
          <p:cNvSpPr>
            <a:spLocks noGrp="1"/>
          </p:cNvSpPr>
          <p:nvPr>
            <p:ph type="body" sz="quarter" idx="15" hasCustomPrompt="1"/>
          </p:nvPr>
        </p:nvSpPr>
        <p:spPr>
          <a:xfrm>
            <a:off x="386432"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11" name="Date Placeholder 10">
            <a:extLst>
              <a:ext uri="{FF2B5EF4-FFF2-40B4-BE49-F238E27FC236}">
                <a16:creationId xmlns:a16="http://schemas.microsoft.com/office/drawing/2014/main" id="{12AA537F-1AA1-4D36-BB20-D5C4BF856CDD}"/>
              </a:ext>
            </a:extLst>
          </p:cNvPr>
          <p:cNvSpPr>
            <a:spLocks noGrp="1"/>
          </p:cNvSpPr>
          <p:nvPr>
            <p:ph type="dt" sz="half" idx="16"/>
          </p:nvPr>
        </p:nvSpPr>
        <p:spPr/>
        <p:txBody>
          <a:bodyPr/>
          <a:lstStyle/>
          <a:p>
            <a:endParaRPr lang="en-US" dirty="0"/>
          </a:p>
        </p:txBody>
      </p:sp>
      <p:sp>
        <p:nvSpPr>
          <p:cNvPr id="12" name="Footer Placeholder 11">
            <a:extLst>
              <a:ext uri="{FF2B5EF4-FFF2-40B4-BE49-F238E27FC236}">
                <a16:creationId xmlns:a16="http://schemas.microsoft.com/office/drawing/2014/main" id="{2B8A5A81-3CE8-4A4F-ADC5-E5A009F6680B}"/>
              </a:ext>
            </a:extLst>
          </p:cNvPr>
          <p:cNvSpPr>
            <a:spLocks noGrp="1"/>
          </p:cNvSpPr>
          <p:nvPr>
            <p:ph type="ftr" sz="quarter" idx="17"/>
          </p:nvPr>
        </p:nvSpPr>
        <p:spPr/>
        <p:txBody>
          <a:bodyPr/>
          <a:lstStyle/>
          <a:p>
            <a:endParaRPr lang="en-US" dirty="0"/>
          </a:p>
        </p:txBody>
      </p:sp>
      <p:sp>
        <p:nvSpPr>
          <p:cNvPr id="13" name="Slide Number Placeholder 12">
            <a:extLst>
              <a:ext uri="{FF2B5EF4-FFF2-40B4-BE49-F238E27FC236}">
                <a16:creationId xmlns:a16="http://schemas.microsoft.com/office/drawing/2014/main" id="{37A950A0-4505-4D0D-AD11-A7CFC49E8C1B}"/>
              </a:ext>
            </a:extLst>
          </p:cNvPr>
          <p:cNvSpPr>
            <a:spLocks noGrp="1"/>
          </p:cNvSpPr>
          <p:nvPr>
            <p:ph type="sldNum" sz="quarter" idx="18"/>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41896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86000"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9" name="Content Placeholder">
            <a:extLst>
              <a:ext uri="{FF2B5EF4-FFF2-40B4-BE49-F238E27FC236}">
                <a16:creationId xmlns:a16="http://schemas.microsoft.com/office/drawing/2014/main" id="{CB910776-A0BC-4190-9215-970F4B54F90B}"/>
              </a:ext>
            </a:extLst>
          </p:cNvPr>
          <p:cNvSpPr>
            <a:spLocks noGrp="1"/>
          </p:cNvSpPr>
          <p:nvPr>
            <p:ph idx="1" hasCustomPrompt="1"/>
          </p:nvPr>
        </p:nvSpPr>
        <p:spPr>
          <a:xfrm>
            <a:off x="386000" y="1514477"/>
            <a:ext cx="8367821" cy="4314825"/>
          </a:xfrm>
        </p:spPr>
        <p:txBody>
          <a:bodyPr>
            <a:noAutofit/>
          </a:bodyPr>
          <a:lstStyle>
            <a:lvl1pPr>
              <a:defRPr sz="1349">
                <a:latin typeface="+mn-lt"/>
              </a:defRPr>
            </a:lvl1pPr>
            <a:lvl2pPr>
              <a:defRPr sz="1200">
                <a:latin typeface="+mn-lt"/>
              </a:defRPr>
            </a:lvl2pPr>
            <a:lvl3pPr>
              <a:defRPr sz="1050">
                <a:latin typeface="+mn-lt"/>
              </a:defRPr>
            </a:lvl3pPr>
            <a:lvl4pPr>
              <a:defRPr sz="900">
                <a:latin typeface="+mn-lt"/>
              </a:defRPr>
            </a:lvl4pPr>
            <a:lvl5pPr>
              <a:defRPr sz="9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D8B12249-61D8-4E89-94F9-FC446535A2C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649636F-1A48-4245-BB39-1797B06A881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4E4CA72E-F710-489C-998C-75C6279BDE47}"/>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8803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D8CB6212-F0DD-40E8-A7AD-DEEEED0DAB69}"/>
              </a:ext>
            </a:extLst>
          </p:cNvPr>
          <p:cNvSpPr>
            <a:spLocks noGrp="1"/>
          </p:cNvSpPr>
          <p:nvPr>
            <p:ph type="body" sz="quarter" idx="15" hasCustomPrompt="1"/>
          </p:nvPr>
        </p:nvSpPr>
        <p:spPr>
          <a:xfrm>
            <a:off x="386432"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7" name="Content Placeholder">
            <a:extLst>
              <a:ext uri="{FF2B5EF4-FFF2-40B4-BE49-F238E27FC236}">
                <a16:creationId xmlns:a16="http://schemas.microsoft.com/office/drawing/2014/main" id="{87796EEA-10FC-424C-87C1-E4709DBC77E1}"/>
              </a:ext>
            </a:extLst>
          </p:cNvPr>
          <p:cNvSpPr>
            <a:spLocks noGrp="1"/>
          </p:cNvSpPr>
          <p:nvPr>
            <p:ph idx="1" hasCustomPrompt="1"/>
          </p:nvPr>
        </p:nvSpPr>
        <p:spPr>
          <a:xfrm>
            <a:off x="386432" y="1514477"/>
            <a:ext cx="8367821" cy="4314825"/>
          </a:xfrm>
        </p:spPr>
        <p:txBody>
          <a:bodyPr>
            <a:noAutofit/>
          </a:bodyPr>
          <a:lstStyle>
            <a:lvl1pPr>
              <a:defRPr sz="1349">
                <a:latin typeface="+mn-lt"/>
              </a:defRPr>
            </a:lvl1pPr>
            <a:lvl2pPr>
              <a:defRPr sz="1200">
                <a:latin typeface="+mn-lt"/>
              </a:defRPr>
            </a:lvl2pPr>
            <a:lvl3pPr>
              <a:defRPr sz="1050">
                <a:latin typeface="+mn-lt"/>
              </a:defRPr>
            </a:lvl3pPr>
            <a:lvl4pPr>
              <a:defRPr sz="900">
                <a:latin typeface="+mn-lt"/>
              </a:defRPr>
            </a:lvl4pPr>
            <a:lvl5pPr>
              <a:defRPr sz="9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a:extLst>
              <a:ext uri="{FF2B5EF4-FFF2-40B4-BE49-F238E27FC236}">
                <a16:creationId xmlns:a16="http://schemas.microsoft.com/office/drawing/2014/main" id="{1C4F19B2-E3BB-406C-B54F-A0073F3B0391}"/>
              </a:ext>
            </a:extLst>
          </p:cNvPr>
          <p:cNvSpPr>
            <a:spLocks noGrp="1"/>
          </p:cNvSpPr>
          <p:nvPr>
            <p:ph type="title" hasCustomPrompt="1"/>
          </p:nvPr>
        </p:nvSpPr>
        <p:spPr>
          <a:xfrm>
            <a:off x="386432"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251135E0-D41A-4E27-B210-AC44EE1189A6}"/>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1DC5C778-F838-4D29-83CE-90A9922DA59D}"/>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BB072F3C-F272-46FB-8EF5-F7EB69E7DE96}"/>
              </a:ext>
            </a:extLst>
          </p:cNvPr>
          <p:cNvSpPr>
            <a:spLocks noGrp="1"/>
          </p:cNvSpPr>
          <p:nvPr>
            <p:ph type="sldNum" sz="quarter" idx="18"/>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1781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A9D5D00-F662-460E-A3EF-EE5473951C1F}"/>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4C9F99BD-BD67-407F-AB36-20A305FB443F}"/>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5AD40645-B4EC-4D7D-83BD-8591AAE82311}"/>
              </a:ext>
            </a:extLst>
          </p:cNvPr>
          <p:cNvSpPr>
            <a:spLocks noGrp="1"/>
          </p:cNvSpPr>
          <p:nvPr>
            <p:ph type="sldNum" sz="quarter" idx="1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789616676"/>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890BA-AD05-4E4A-9EF9-37C8825C15A8}"/>
              </a:ext>
            </a:extLst>
          </p:cNvPr>
          <p:cNvPicPr>
            <a:picLocks noChangeAspect="1"/>
          </p:cNvPicPr>
          <p:nvPr userDrawn="1"/>
        </p:nvPicPr>
        <p:blipFill>
          <a:blip r:embed="rId3"/>
          <a:stretch>
            <a:fillRect/>
          </a:stretch>
        </p:blipFill>
        <p:spPr>
          <a:xfrm>
            <a:off x="1777" y="762"/>
            <a:ext cx="9140446" cy="6856476"/>
          </a:xfrm>
          <a:prstGeom prst="rect">
            <a:avLst/>
          </a:prstGeom>
        </p:spPr>
      </p:pic>
      <p:sp>
        <p:nvSpPr>
          <p:cNvPr id="3" name="Text Placeholder 2">
            <a:extLst>
              <a:ext uri="{FF2B5EF4-FFF2-40B4-BE49-F238E27FC236}">
                <a16:creationId xmlns:a16="http://schemas.microsoft.com/office/drawing/2014/main" id="{927A0AEB-8DE8-4B42-8B76-CA38CFE96075}"/>
              </a:ext>
            </a:extLst>
          </p:cNvPr>
          <p:cNvSpPr>
            <a:spLocks noGrp="1"/>
          </p:cNvSpPr>
          <p:nvPr>
            <p:ph type="body" idx="1" hasCustomPrompt="1"/>
          </p:nvPr>
        </p:nvSpPr>
        <p:spPr>
          <a:xfrm>
            <a:off x="387047" y="3281956"/>
            <a:ext cx="5400000" cy="572400"/>
          </a:xfrm>
        </p:spPr>
        <p:txBody>
          <a:bodyPr anchor="t"/>
          <a:lstStyle>
            <a:lvl1pPr marL="0" indent="0">
              <a:buNone/>
              <a:defRPr sz="15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add text</a:t>
            </a:r>
          </a:p>
        </p:txBody>
      </p:sp>
      <p:sp>
        <p:nvSpPr>
          <p:cNvPr id="7" name="Title 6">
            <a:extLst>
              <a:ext uri="{FF2B5EF4-FFF2-40B4-BE49-F238E27FC236}">
                <a16:creationId xmlns:a16="http://schemas.microsoft.com/office/drawing/2014/main" id="{D3582F9C-D650-42C5-8F60-F5C06B4B3E83}"/>
              </a:ext>
            </a:extLst>
          </p:cNvPr>
          <p:cNvSpPr>
            <a:spLocks noGrp="1"/>
          </p:cNvSpPr>
          <p:nvPr>
            <p:ph type="title" hasCustomPrompt="1"/>
          </p:nvPr>
        </p:nvSpPr>
        <p:spPr>
          <a:xfrm>
            <a:off x="387047" y="2670296"/>
            <a:ext cx="5400000" cy="572400"/>
          </a:xfrm>
        </p:spPr>
        <p:txBody>
          <a:bodyPr anchor="t"/>
          <a:lstStyle>
            <a:lvl1pPr>
              <a:defRPr b="1">
                <a:solidFill>
                  <a:schemeClr val="bg1"/>
                </a:solidFill>
                <a:latin typeface="+mj-lt"/>
              </a:defRPr>
            </a:lvl1pPr>
          </a:lstStyle>
          <a:p>
            <a:r>
              <a:rPr lang="en-US" noProof="0" dirty="0"/>
              <a:t>Click to add section header</a:t>
            </a:r>
          </a:p>
        </p:txBody>
      </p:sp>
    </p:spTree>
    <p:custDataLst>
      <p:tags r:id="rId1"/>
    </p:custDataLst>
    <p:extLst>
      <p:ext uri="{BB962C8B-B14F-4D97-AF65-F5344CB8AC3E}">
        <p14:creationId xmlns:p14="http://schemas.microsoft.com/office/powerpoint/2010/main" val="308534512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100" y="448392"/>
            <a:ext cx="8370000" cy="525401"/>
          </a:xfrm>
        </p:spPr>
        <p:txBody>
          <a:bodyPr/>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386101" y="1514476"/>
            <a:ext cx="3981611" cy="4316400"/>
          </a:xfrm>
        </p:spPr>
        <p:txBody>
          <a:bodyPr rIns="90000">
            <a:noAutofit/>
          </a:bodyPr>
          <a:lstStyle>
            <a:lvl1pPr>
              <a:spcBef>
                <a:spcPts val="600"/>
              </a:spcBef>
              <a:defRPr sz="1349">
                <a:latin typeface="+mn-lt"/>
              </a:defRPr>
            </a:lvl1pPr>
            <a:lvl2pPr>
              <a:lnSpc>
                <a:spcPct val="105000"/>
              </a:lnSpc>
              <a:spcBef>
                <a:spcPts val="150"/>
              </a:spcBef>
              <a:spcAft>
                <a:spcPts val="150"/>
              </a:spcAft>
              <a:defRPr sz="1200">
                <a:latin typeface="+mn-lt"/>
              </a:defRPr>
            </a:lvl2pPr>
            <a:lvl3pPr>
              <a:defRPr sz="1050">
                <a:latin typeface="+mn-lt"/>
              </a:defRPr>
            </a:lvl3pPr>
            <a:lvl4pPr>
              <a:defRPr sz="900">
                <a:latin typeface="+mn-lt"/>
              </a:defRPr>
            </a:lvl4pPr>
            <a:lvl5pPr>
              <a:defRPr sz="900">
                <a:latin typeface="+mn-lt"/>
              </a:defRPr>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60657" y="1514476"/>
            <a:ext cx="3984588" cy="4316400"/>
          </a:xfrm>
        </p:spPr>
        <p:txBody>
          <a:bodyPr>
            <a:noAutofit/>
          </a:bodyPr>
          <a:lstStyle>
            <a:lvl1pPr>
              <a:spcBef>
                <a:spcPts val="600"/>
              </a:spcBef>
              <a:defRPr sz="1349">
                <a:latin typeface="+mn-lt"/>
              </a:defRPr>
            </a:lvl1pPr>
            <a:lvl2pPr>
              <a:lnSpc>
                <a:spcPct val="105000"/>
              </a:lnSpc>
              <a:spcBef>
                <a:spcPts val="150"/>
              </a:spcBef>
              <a:spcAft>
                <a:spcPts val="150"/>
              </a:spcAft>
              <a:defRPr sz="1200">
                <a:latin typeface="+mn-lt"/>
              </a:defRPr>
            </a:lvl2pPr>
            <a:lvl3pPr>
              <a:defRPr sz="1050">
                <a:latin typeface="+mn-lt"/>
              </a:defRPr>
            </a:lvl3pPr>
            <a:lvl4pPr>
              <a:defRPr sz="900">
                <a:latin typeface="+mn-lt"/>
              </a:defRPr>
            </a:lvl4pPr>
            <a:lvl5pPr>
              <a:defRPr sz="900">
                <a:latin typeface="+mn-lt"/>
              </a:defRPr>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lvl1pPr>
              <a:defRPr>
                <a:latin typeface="+mn-lt"/>
              </a:defRPr>
            </a:lvl1pPr>
          </a:lstStyle>
          <a:p>
            <a:endParaRPr lang="en-US" dirty="0"/>
          </a:p>
        </p:txBody>
      </p:sp>
      <p:sp>
        <p:nvSpPr>
          <p:cNvPr id="9" name="Footer Placeholder 8"/>
          <p:cNvSpPr>
            <a:spLocks noGrp="1"/>
          </p:cNvSpPr>
          <p:nvPr>
            <p:ph type="ftr" sz="quarter" idx="11"/>
          </p:nvPr>
        </p:nvSpPr>
        <p:spPr/>
        <p:txBody>
          <a:bodyPr/>
          <a:lstStyle>
            <a:lvl1pPr>
              <a:defRPr>
                <a:latin typeface="+mn-lt"/>
              </a:defRPr>
            </a:lvl1pPr>
          </a:lstStyle>
          <a:p>
            <a:endParaRPr lang="en-US" dirty="0"/>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4568345"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lide Number Placeholder 7">
            <a:extLst>
              <a:ext uri="{FF2B5EF4-FFF2-40B4-BE49-F238E27FC236}">
                <a16:creationId xmlns:a16="http://schemas.microsoft.com/office/drawing/2014/main" id="{3C27BBCE-7E4A-489E-9776-65E443FF7250}"/>
              </a:ext>
            </a:extLst>
          </p:cNvPr>
          <p:cNvSpPr>
            <a:spLocks noGrp="1"/>
          </p:cNvSpPr>
          <p:nvPr>
            <p:ph type="sldNum" sz="quarter" idx="1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8613906"/>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100" y="448392"/>
            <a:ext cx="8370000" cy="525401"/>
          </a:xfrm>
        </p:spPr>
        <p:txBody>
          <a:bodyPr anchor="t"/>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386101" y="1514476"/>
            <a:ext cx="3981611" cy="4316400"/>
          </a:xfrm>
        </p:spPr>
        <p:txBody>
          <a:bodyPr rIns="90000">
            <a:noAutofit/>
          </a:bodyPr>
          <a:lstStyle>
            <a:lvl1pPr>
              <a:spcBef>
                <a:spcPts val="600"/>
              </a:spcBef>
              <a:defRPr sz="1349">
                <a:latin typeface="+mn-lt"/>
              </a:defRPr>
            </a:lvl1pPr>
            <a:lvl2pPr>
              <a:lnSpc>
                <a:spcPct val="105000"/>
              </a:lnSpc>
              <a:spcBef>
                <a:spcPts val="150"/>
              </a:spcBef>
              <a:spcAft>
                <a:spcPts val="150"/>
              </a:spcAft>
              <a:defRPr sz="1200">
                <a:latin typeface="+mn-lt"/>
              </a:defRPr>
            </a:lvl2pPr>
            <a:lvl3pPr>
              <a:defRPr sz="1050">
                <a:latin typeface="+mn-lt"/>
              </a:defRPr>
            </a:lvl3pPr>
            <a:lvl4pPr>
              <a:defRPr sz="900">
                <a:latin typeface="+mn-lt"/>
              </a:defRPr>
            </a:lvl4pPr>
            <a:lvl5pPr>
              <a:defRPr sz="900">
                <a:latin typeface="+mn-lt"/>
              </a:defRPr>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760657" y="1514476"/>
            <a:ext cx="3984588" cy="4316400"/>
          </a:xfrm>
        </p:spPr>
        <p:txBody>
          <a:bodyPr>
            <a:noAutofit/>
          </a:bodyPr>
          <a:lstStyle>
            <a:lvl1pPr>
              <a:spcBef>
                <a:spcPts val="600"/>
              </a:spcBef>
              <a:defRPr sz="1349">
                <a:latin typeface="+mn-lt"/>
              </a:defRPr>
            </a:lvl1pPr>
            <a:lvl2pPr>
              <a:lnSpc>
                <a:spcPct val="105000"/>
              </a:lnSpc>
              <a:spcBef>
                <a:spcPts val="150"/>
              </a:spcBef>
              <a:spcAft>
                <a:spcPts val="150"/>
              </a:spcAft>
              <a:defRPr sz="1200">
                <a:latin typeface="+mn-lt"/>
              </a:defRPr>
            </a:lvl2pPr>
            <a:lvl3pPr>
              <a:defRPr sz="1050">
                <a:latin typeface="+mn-lt"/>
              </a:defRPr>
            </a:lvl3pPr>
            <a:lvl4pPr>
              <a:defRPr sz="900">
                <a:latin typeface="+mn-lt"/>
              </a:defRPr>
            </a:lvl4pPr>
            <a:lvl5pPr>
              <a:defRPr sz="900">
                <a:latin typeface="+mn-lt"/>
              </a:defRPr>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lvl1pPr>
              <a:defRPr>
                <a:latin typeface="+mn-lt"/>
              </a:defRPr>
            </a:lvl1pPr>
          </a:lstStyle>
          <a:p>
            <a:endParaRPr lang="en-US" dirty="0"/>
          </a:p>
        </p:txBody>
      </p:sp>
      <p:sp>
        <p:nvSpPr>
          <p:cNvPr id="9" name="Footer Placeholder 8"/>
          <p:cNvSpPr>
            <a:spLocks noGrp="1"/>
          </p:cNvSpPr>
          <p:nvPr>
            <p:ph type="ftr" sz="quarter" idx="11"/>
          </p:nvPr>
        </p:nvSpPr>
        <p:spPr/>
        <p:txBody>
          <a:bodyPr/>
          <a:lstStyle>
            <a:lvl1pPr>
              <a:defRPr>
                <a:latin typeface="+mn-lt"/>
              </a:defRPr>
            </a:lvl1pPr>
          </a:lstStyle>
          <a:p>
            <a:endParaRPr lang="en-US" dirty="0"/>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4568345"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ubtitle">
            <a:extLst>
              <a:ext uri="{FF2B5EF4-FFF2-40B4-BE49-F238E27FC236}">
                <a16:creationId xmlns:a16="http://schemas.microsoft.com/office/drawing/2014/main" id="{CFDB65C5-7CFA-4542-927C-503416845A19}"/>
              </a:ext>
            </a:extLst>
          </p:cNvPr>
          <p:cNvSpPr>
            <a:spLocks noGrp="1"/>
          </p:cNvSpPr>
          <p:nvPr>
            <p:ph type="body" sz="quarter" idx="15" hasCustomPrompt="1"/>
          </p:nvPr>
        </p:nvSpPr>
        <p:spPr>
          <a:xfrm>
            <a:off x="386101" y="957945"/>
            <a:ext cx="8367821" cy="395302"/>
          </a:xfrm>
        </p:spPr>
        <p:txBody>
          <a:bodyPr wrap="square" lIns="0" tIns="46800" rIns="0" bIns="46800" anchor="t">
            <a:noAutofit/>
          </a:bodyPr>
          <a:lstStyle>
            <a:lvl1pPr marL="0" indent="0">
              <a:spcBef>
                <a:spcPts val="623"/>
              </a:spcBef>
              <a:buFontTx/>
              <a:buNone/>
              <a:defRPr sz="1499" b="1">
                <a:latin typeface="+mj-lt"/>
              </a:defRPr>
            </a:lvl1pPr>
          </a:lstStyle>
          <a:p>
            <a:pPr lvl="0"/>
            <a:r>
              <a:rPr lang="en-US" dirty="0"/>
              <a:t>Click to add subtitle</a:t>
            </a:r>
          </a:p>
        </p:txBody>
      </p:sp>
      <p:sp>
        <p:nvSpPr>
          <p:cNvPr id="13" name="Slide Number Placeholder 7">
            <a:extLst>
              <a:ext uri="{FF2B5EF4-FFF2-40B4-BE49-F238E27FC236}">
                <a16:creationId xmlns:a16="http://schemas.microsoft.com/office/drawing/2014/main" id="{F5A37A22-DF5F-4270-B332-FBC9D40FACD3}"/>
              </a:ext>
            </a:extLst>
          </p:cNvPr>
          <p:cNvSpPr>
            <a:spLocks noGrp="1"/>
          </p:cNvSpPr>
          <p:nvPr>
            <p:ph type="sldNum" sz="quarter" idx="1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88627322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6/6/2019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100" y="448392"/>
            <a:ext cx="8370000" cy="525401"/>
          </a:xfrm>
        </p:spPr>
        <p:txBody>
          <a:bodyPr anchor="t"/>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386100" y="1514476"/>
            <a:ext cx="4570231" cy="4316400"/>
          </a:xfrm>
        </p:spPr>
        <p:txBody>
          <a:bodyPr>
            <a:noAutofit/>
          </a:bodyPr>
          <a:lstStyle>
            <a:lvl1pPr>
              <a:spcBef>
                <a:spcPts val="600"/>
              </a:spcBef>
              <a:defRPr sz="1349">
                <a:latin typeface="+mn-lt"/>
              </a:defRPr>
            </a:lvl1pPr>
            <a:lvl2pPr>
              <a:lnSpc>
                <a:spcPct val="105000"/>
              </a:lnSpc>
              <a:spcBef>
                <a:spcPts val="150"/>
              </a:spcBef>
              <a:spcAft>
                <a:spcPts val="150"/>
              </a:spcAft>
              <a:defRPr sz="1200">
                <a:latin typeface="+mn-lt"/>
              </a:defRPr>
            </a:lvl2pPr>
            <a:lvl3pPr>
              <a:defRPr sz="1050">
                <a:latin typeface="+mn-lt"/>
              </a:defRPr>
            </a:lvl3pPr>
            <a:lvl4pPr>
              <a:defRPr sz="900">
                <a:latin typeface="+mn-lt"/>
              </a:defRPr>
            </a:lvl4pPr>
            <a:lvl5pPr>
              <a:defRPr sz="90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Picture Placeholder 8"/>
          <p:cNvSpPr>
            <a:spLocks noGrp="1"/>
          </p:cNvSpPr>
          <p:nvPr>
            <p:ph type="pic" sz="quarter" idx="13" hasCustomPrompt="1"/>
          </p:nvPr>
        </p:nvSpPr>
        <p:spPr>
          <a:xfrm>
            <a:off x="5349276" y="1514476"/>
            <a:ext cx="3395969" cy="43164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12" name="Subtitle">
            <a:extLst>
              <a:ext uri="{FF2B5EF4-FFF2-40B4-BE49-F238E27FC236}">
                <a16:creationId xmlns:a16="http://schemas.microsoft.com/office/drawing/2014/main" id="{D0C4F598-CF97-493C-9CD6-A244394933F4}"/>
              </a:ext>
            </a:extLst>
          </p:cNvPr>
          <p:cNvSpPr>
            <a:spLocks noGrp="1"/>
          </p:cNvSpPr>
          <p:nvPr>
            <p:ph type="body" sz="quarter" idx="17" hasCustomPrompt="1"/>
          </p:nvPr>
        </p:nvSpPr>
        <p:spPr>
          <a:xfrm>
            <a:off x="386432" y="957945"/>
            <a:ext cx="8367821" cy="395302"/>
          </a:xfrm>
        </p:spPr>
        <p:txBody>
          <a:bodyPr wrap="square" lIns="0" tIns="46800" rIns="0" bIns="46800" anchor="t">
            <a:noAutofit/>
          </a:bodyPr>
          <a:lstStyle>
            <a:lvl1pPr marL="0" indent="0">
              <a:spcBef>
                <a:spcPts val="623"/>
              </a:spcBef>
              <a:buFontTx/>
              <a:buNone/>
              <a:defRPr sz="1499" b="1">
                <a:latin typeface="+mj-lt"/>
              </a:defRPr>
            </a:lvl1pPr>
          </a:lstStyle>
          <a:p>
            <a:pPr lvl="0"/>
            <a:r>
              <a:rPr lang="en-US" dirty="0"/>
              <a:t>Click to add subtitle</a:t>
            </a:r>
          </a:p>
        </p:txBody>
      </p:sp>
      <p:cxnSp>
        <p:nvCxnSpPr>
          <p:cNvPr id="13" name="Straight Connector">
            <a:extLst>
              <a:ext uri="{FF2B5EF4-FFF2-40B4-BE49-F238E27FC236}">
                <a16:creationId xmlns:a16="http://schemas.microsoft.com/office/drawing/2014/main" id="{FA8DD6C8-00C5-4B4F-AD04-912091926A2A}"/>
              </a:ext>
            </a:extLst>
          </p:cNvPr>
          <p:cNvCxnSpPr>
            <a:cxnSpLocks/>
          </p:cNvCxnSpPr>
          <p:nvPr userDrawn="1"/>
        </p:nvCxnSpPr>
        <p:spPr bwMode="gray">
          <a:xfrm>
            <a:off x="5160347"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Date Placeholder 20">
            <a:extLst>
              <a:ext uri="{FF2B5EF4-FFF2-40B4-BE49-F238E27FC236}">
                <a16:creationId xmlns:a16="http://schemas.microsoft.com/office/drawing/2014/main" id="{1EA698F1-C153-4162-B364-BD354B7F9066}"/>
              </a:ext>
            </a:extLst>
          </p:cNvPr>
          <p:cNvSpPr>
            <a:spLocks noGrp="1"/>
          </p:cNvSpPr>
          <p:nvPr>
            <p:ph type="dt" sz="half" idx="18"/>
          </p:nvPr>
        </p:nvSpPr>
        <p:spPr/>
        <p:txBody>
          <a:bodyPr/>
          <a:lstStyle/>
          <a:p>
            <a:endParaRPr lang="en-US" dirty="0"/>
          </a:p>
        </p:txBody>
      </p:sp>
      <p:sp>
        <p:nvSpPr>
          <p:cNvPr id="22" name="Footer Placeholder 21">
            <a:extLst>
              <a:ext uri="{FF2B5EF4-FFF2-40B4-BE49-F238E27FC236}">
                <a16:creationId xmlns:a16="http://schemas.microsoft.com/office/drawing/2014/main" id="{4B1C2EB0-1E2F-4D98-9EBD-57697C17B745}"/>
              </a:ext>
            </a:extLst>
          </p:cNvPr>
          <p:cNvSpPr>
            <a:spLocks noGrp="1"/>
          </p:cNvSpPr>
          <p:nvPr>
            <p:ph type="ftr" sz="quarter" idx="19"/>
          </p:nvPr>
        </p:nvSpPr>
        <p:spPr/>
        <p:txBody>
          <a:bodyPr/>
          <a:lstStyle/>
          <a:p>
            <a:endParaRPr lang="en-US" dirty="0"/>
          </a:p>
        </p:txBody>
      </p:sp>
      <p:sp>
        <p:nvSpPr>
          <p:cNvPr id="23" name="Slide Number Placeholder 22">
            <a:extLst>
              <a:ext uri="{FF2B5EF4-FFF2-40B4-BE49-F238E27FC236}">
                <a16:creationId xmlns:a16="http://schemas.microsoft.com/office/drawing/2014/main" id="{842071FE-A365-478B-9001-F295E4427B29}"/>
              </a:ext>
            </a:extLst>
          </p:cNvPr>
          <p:cNvSpPr>
            <a:spLocks noGrp="1"/>
          </p:cNvSpPr>
          <p:nvPr>
            <p:ph type="sldNum" sz="quarter" idx="20"/>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142287566"/>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100" y="448392"/>
            <a:ext cx="8370000" cy="525401"/>
          </a:xfrm>
        </p:spPr>
        <p:txBody>
          <a:bodyPr anchor="t"/>
          <a:lstStyle>
            <a:lvl1pPr>
              <a:defRPr cap="none">
                <a:latin typeface="+mn-lt"/>
              </a:defRPr>
            </a:lvl1pPr>
          </a:lstStyle>
          <a:p>
            <a:r>
              <a:rPr lang="en-US" dirty="0"/>
              <a:t>Click to add title</a:t>
            </a:r>
          </a:p>
        </p:txBody>
      </p:sp>
      <p:sp>
        <p:nvSpPr>
          <p:cNvPr id="4" name="Content Placeholder 3"/>
          <p:cNvSpPr>
            <a:spLocks noGrp="1"/>
          </p:cNvSpPr>
          <p:nvPr>
            <p:ph sz="half" idx="2" hasCustomPrompt="1"/>
          </p:nvPr>
        </p:nvSpPr>
        <p:spPr>
          <a:xfrm>
            <a:off x="4183960" y="1514476"/>
            <a:ext cx="4561286" cy="4316400"/>
          </a:xfrm>
        </p:spPr>
        <p:txBody>
          <a:bodyPr>
            <a:noAutofit/>
          </a:bodyPr>
          <a:lstStyle>
            <a:lvl1pPr>
              <a:spcBef>
                <a:spcPts val="600"/>
              </a:spcBef>
              <a:defRPr sz="1349">
                <a:latin typeface="+mn-lt"/>
              </a:defRPr>
            </a:lvl1pPr>
            <a:lvl2pPr>
              <a:lnSpc>
                <a:spcPct val="105000"/>
              </a:lnSpc>
              <a:spcBef>
                <a:spcPts val="150"/>
              </a:spcBef>
              <a:spcAft>
                <a:spcPts val="150"/>
              </a:spcAft>
              <a:defRPr sz="1200">
                <a:latin typeface="+mn-lt"/>
              </a:defRPr>
            </a:lvl2pPr>
            <a:lvl3pPr>
              <a:defRPr sz="1050">
                <a:latin typeface="+mn-lt"/>
              </a:defRPr>
            </a:lvl3pPr>
            <a:lvl4pPr>
              <a:defRPr sz="900">
                <a:latin typeface="+mn-lt"/>
              </a:defRPr>
            </a:lvl4pPr>
            <a:lvl5pPr>
              <a:defRPr sz="900">
                <a:latin typeface="+mn-lt"/>
              </a:defRPr>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hasCustomPrompt="1"/>
          </p:nvPr>
        </p:nvSpPr>
        <p:spPr>
          <a:xfrm>
            <a:off x="386100" y="1514476"/>
            <a:ext cx="3392097" cy="43164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11" name="Text Placeholder 7"/>
          <p:cNvSpPr>
            <a:spLocks noGrp="1"/>
          </p:cNvSpPr>
          <p:nvPr>
            <p:ph type="body" sz="quarter" idx="17" hasCustomPrompt="1"/>
          </p:nvPr>
        </p:nvSpPr>
        <p:spPr>
          <a:xfrm>
            <a:off x="386100" y="957600"/>
            <a:ext cx="8344108" cy="395302"/>
          </a:xfrm>
        </p:spPr>
        <p:txBody>
          <a:bodyPr wrap="square" lIns="0" tIns="46800" rIns="90000" bIns="46800" anchor="t">
            <a:noAutofit/>
          </a:bodyPr>
          <a:lstStyle>
            <a:lvl1pPr marL="0" indent="0">
              <a:spcBef>
                <a:spcPts val="623"/>
              </a:spcBef>
              <a:buFontTx/>
              <a:buNone/>
              <a:defRPr sz="1499" b="1">
                <a:latin typeface="+mj-lt"/>
              </a:defRPr>
            </a:lvl1pPr>
          </a:lstStyle>
          <a:p>
            <a:pPr lvl="0"/>
            <a:r>
              <a:rPr lang="en-US" dirty="0"/>
              <a:t>Click to add subtitle</a:t>
            </a:r>
          </a:p>
        </p:txBody>
      </p:sp>
      <p:cxnSp>
        <p:nvCxnSpPr>
          <p:cNvPr id="12" name="Straight Connector">
            <a:extLst>
              <a:ext uri="{FF2B5EF4-FFF2-40B4-BE49-F238E27FC236}">
                <a16:creationId xmlns:a16="http://schemas.microsoft.com/office/drawing/2014/main" id="{61652C24-7502-43B1-B1A4-119196E2DE1B}"/>
              </a:ext>
            </a:extLst>
          </p:cNvPr>
          <p:cNvCxnSpPr>
            <a:cxnSpLocks/>
          </p:cNvCxnSpPr>
          <p:nvPr userDrawn="1"/>
        </p:nvCxnSpPr>
        <p:spPr bwMode="gray">
          <a:xfrm>
            <a:off x="3988621"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EB185E4-FA3F-49C8-99D0-2E53CF4E628B}"/>
              </a:ext>
            </a:extLst>
          </p:cNvPr>
          <p:cNvSpPr>
            <a:spLocks noGrp="1"/>
          </p:cNvSpPr>
          <p:nvPr>
            <p:ph type="dt" sz="half" idx="18"/>
          </p:nvPr>
        </p:nvSpPr>
        <p:spPr/>
        <p:txBody>
          <a:bodyPr/>
          <a:lstStyle/>
          <a:p>
            <a:endParaRPr lang="en-US" dirty="0"/>
          </a:p>
        </p:txBody>
      </p:sp>
      <p:sp>
        <p:nvSpPr>
          <p:cNvPr id="5" name="Footer Placeholder 4">
            <a:extLst>
              <a:ext uri="{FF2B5EF4-FFF2-40B4-BE49-F238E27FC236}">
                <a16:creationId xmlns:a16="http://schemas.microsoft.com/office/drawing/2014/main" id="{F4D8DDC7-8B1D-46F5-9204-0234A65C93F5}"/>
              </a:ext>
            </a:extLst>
          </p:cNvPr>
          <p:cNvSpPr>
            <a:spLocks noGrp="1"/>
          </p:cNvSpPr>
          <p:nvPr>
            <p:ph type="ftr" sz="quarter" idx="19"/>
          </p:nvPr>
        </p:nvSpPr>
        <p:spPr/>
        <p:txBody>
          <a:bodyPr/>
          <a:lstStyle/>
          <a:p>
            <a:endParaRPr lang="en-US" dirty="0"/>
          </a:p>
        </p:txBody>
      </p:sp>
      <p:sp>
        <p:nvSpPr>
          <p:cNvPr id="7" name="Slide Number Placeholder 6">
            <a:extLst>
              <a:ext uri="{FF2B5EF4-FFF2-40B4-BE49-F238E27FC236}">
                <a16:creationId xmlns:a16="http://schemas.microsoft.com/office/drawing/2014/main" id="{4ED11EDB-8DBF-41F5-89FD-A3F2C051A21B}"/>
              </a:ext>
            </a:extLst>
          </p:cNvPr>
          <p:cNvSpPr>
            <a:spLocks noGrp="1"/>
          </p:cNvSpPr>
          <p:nvPr>
            <p:ph type="sldNum" sz="quarter" idx="20"/>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475333603"/>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Text and Wide Right Image">
    <p:spTree>
      <p:nvGrpSpPr>
        <p:cNvPr id="1" name=""/>
        <p:cNvGrpSpPr/>
        <p:nvPr/>
      </p:nvGrpSpPr>
      <p:grpSpPr>
        <a:xfrm>
          <a:off x="0" y="0"/>
          <a:ext cx="0" cy="0"/>
          <a:chOff x="0" y="0"/>
          <a:chExt cx="0" cy="0"/>
        </a:xfrm>
      </p:grpSpPr>
      <p:sp>
        <p:nvSpPr>
          <p:cNvPr id="15" name="Subtitle">
            <a:extLst>
              <a:ext uri="{FF2B5EF4-FFF2-40B4-BE49-F238E27FC236}">
                <a16:creationId xmlns:a16="http://schemas.microsoft.com/office/drawing/2014/main" id="{A3F21AEB-9EB3-41BB-9110-F6EACB40A4BF}"/>
              </a:ext>
            </a:extLst>
          </p:cNvPr>
          <p:cNvSpPr>
            <a:spLocks noGrp="1"/>
          </p:cNvSpPr>
          <p:nvPr>
            <p:ph type="body" sz="quarter" idx="15" hasCustomPrompt="1"/>
          </p:nvPr>
        </p:nvSpPr>
        <p:spPr>
          <a:xfrm>
            <a:off x="386101" y="957945"/>
            <a:ext cx="8367821" cy="395302"/>
          </a:xfrm>
        </p:spPr>
        <p:txBody>
          <a:bodyPr wrap="square" lIns="0" tIns="46800" rIns="0" bIns="46800" anchor="t">
            <a:noAutofit/>
          </a:bodyPr>
          <a:lstStyle>
            <a:lvl1pPr marL="0" indent="0">
              <a:spcBef>
                <a:spcPts val="623"/>
              </a:spcBef>
              <a:buFontTx/>
              <a:buNone/>
              <a:defRPr sz="1499" b="1">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7489697A-2964-4055-9D20-3E699F185822}"/>
              </a:ext>
            </a:extLst>
          </p:cNvPr>
          <p:cNvSpPr>
            <a:spLocks noGrp="1"/>
          </p:cNvSpPr>
          <p:nvPr>
            <p:ph type="title" hasCustomPrompt="1"/>
          </p:nvPr>
        </p:nvSpPr>
        <p:spPr>
          <a:xfrm>
            <a:off x="386101" y="446013"/>
            <a:ext cx="8367821" cy="525401"/>
          </a:xfrm>
          <a:prstGeom prst="rect">
            <a:avLst/>
          </a:prstGeom>
        </p:spPr>
        <p:txBody>
          <a:bodyPr anchor="t"/>
          <a:lstStyle>
            <a:lvl1pPr>
              <a:defRPr>
                <a:latin typeface="+mn-lt"/>
              </a:defRPr>
            </a:lvl1pPr>
          </a:lstStyle>
          <a:p>
            <a:r>
              <a:rPr lang="en-US" dirty="0"/>
              <a:t>Click to add title</a:t>
            </a:r>
            <a:endParaRPr lang="en-IN" dirty="0"/>
          </a:p>
        </p:txBody>
      </p:sp>
      <p:sp>
        <p:nvSpPr>
          <p:cNvPr id="9" name="Content Placeholder 1">
            <a:extLst>
              <a:ext uri="{FF2B5EF4-FFF2-40B4-BE49-F238E27FC236}">
                <a16:creationId xmlns:a16="http://schemas.microsoft.com/office/drawing/2014/main" id="{6FD0FAA9-BC58-4C79-BB53-B6B192E6DBAD}"/>
              </a:ext>
            </a:extLst>
          </p:cNvPr>
          <p:cNvSpPr>
            <a:spLocks noGrp="1"/>
          </p:cNvSpPr>
          <p:nvPr>
            <p:ph idx="21" hasCustomPrompt="1"/>
          </p:nvPr>
        </p:nvSpPr>
        <p:spPr>
          <a:xfrm>
            <a:off x="386101" y="1514476"/>
            <a:ext cx="2776376" cy="3844924"/>
          </a:xfrm>
        </p:spPr>
        <p:txBody>
          <a:bodyPr>
            <a:noAutofit/>
          </a:bodyPr>
          <a:lstStyle>
            <a:lvl1pPr>
              <a:defRPr sz="1349">
                <a:solidFill>
                  <a:schemeClr val="tx1"/>
                </a:solidFill>
                <a:latin typeface="+mn-lt"/>
              </a:defRPr>
            </a:lvl1pPr>
            <a:lvl2pPr>
              <a:defRPr sz="1200">
                <a:solidFill>
                  <a:schemeClr val="tx1"/>
                </a:solidFill>
                <a:latin typeface="+mn-lt"/>
              </a:defRPr>
            </a:lvl2pPr>
            <a:lvl3pPr>
              <a:defRPr sz="1050">
                <a:solidFill>
                  <a:schemeClr val="tx1"/>
                </a:solidFill>
                <a:latin typeface="+mn-lt"/>
              </a:defRPr>
            </a:lvl3pPr>
            <a:lvl4pPr>
              <a:defRPr sz="900">
                <a:solidFill>
                  <a:schemeClr val="tx1"/>
                </a:solidFill>
                <a:latin typeface="+mn-lt"/>
              </a:defRPr>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Picture Placeholder 1">
            <a:extLst>
              <a:ext uri="{FF2B5EF4-FFF2-40B4-BE49-F238E27FC236}">
                <a16:creationId xmlns:a16="http://schemas.microsoft.com/office/drawing/2014/main" id="{05B9C819-349B-4C1A-B40A-BB7DF4FF8D5D}"/>
              </a:ext>
            </a:extLst>
          </p:cNvPr>
          <p:cNvSpPr>
            <a:spLocks noGrp="1"/>
          </p:cNvSpPr>
          <p:nvPr>
            <p:ph type="pic" sz="quarter" idx="22" hasCustomPrompt="1"/>
          </p:nvPr>
        </p:nvSpPr>
        <p:spPr>
          <a:xfrm>
            <a:off x="3377296" y="1514475"/>
            <a:ext cx="5391470" cy="3844924"/>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7" name="Date Placeholder 6">
            <a:extLst>
              <a:ext uri="{FF2B5EF4-FFF2-40B4-BE49-F238E27FC236}">
                <a16:creationId xmlns:a16="http://schemas.microsoft.com/office/drawing/2014/main" id="{DFEA85A8-500F-476E-BB71-9146A6021349}"/>
              </a:ext>
            </a:extLst>
          </p:cNvPr>
          <p:cNvSpPr>
            <a:spLocks noGrp="1"/>
          </p:cNvSpPr>
          <p:nvPr>
            <p:ph type="dt" sz="half" idx="23"/>
          </p:nvPr>
        </p:nvSpPr>
        <p:spPr/>
        <p:txBody>
          <a:bodyPr/>
          <a:lstStyle/>
          <a:p>
            <a:endParaRPr lang="en-US" dirty="0"/>
          </a:p>
        </p:txBody>
      </p:sp>
      <p:sp>
        <p:nvSpPr>
          <p:cNvPr id="8" name="Footer Placeholder 7">
            <a:extLst>
              <a:ext uri="{FF2B5EF4-FFF2-40B4-BE49-F238E27FC236}">
                <a16:creationId xmlns:a16="http://schemas.microsoft.com/office/drawing/2014/main" id="{C6DC5911-8CE1-4A8A-BEE5-FE015F689662}"/>
              </a:ext>
            </a:extLst>
          </p:cNvPr>
          <p:cNvSpPr>
            <a:spLocks noGrp="1"/>
          </p:cNvSpPr>
          <p:nvPr>
            <p:ph type="ftr" sz="quarter" idx="24"/>
          </p:nvPr>
        </p:nvSpPr>
        <p:spPr/>
        <p:txBody>
          <a:bodyPr/>
          <a:lstStyle/>
          <a:p>
            <a:endParaRPr lang="en-US" dirty="0"/>
          </a:p>
        </p:txBody>
      </p:sp>
      <p:sp>
        <p:nvSpPr>
          <p:cNvPr id="12" name="Slide Number Placeholder 11">
            <a:extLst>
              <a:ext uri="{FF2B5EF4-FFF2-40B4-BE49-F238E27FC236}">
                <a16:creationId xmlns:a16="http://schemas.microsoft.com/office/drawing/2014/main" id="{5A83EDB2-2FFF-46BE-BB7A-072DF113B506}"/>
              </a:ext>
            </a:extLst>
          </p:cNvPr>
          <p:cNvSpPr>
            <a:spLocks noGrp="1"/>
          </p:cNvSpPr>
          <p:nvPr>
            <p:ph type="sldNum" sz="quarter" idx="25"/>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02677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ight Text and Wide Left image">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5980144" y="1514476"/>
            <a:ext cx="2776376" cy="3844924"/>
          </a:xfrm>
        </p:spPr>
        <p:txBody>
          <a:bodyPr>
            <a:noAutofit/>
          </a:bodyPr>
          <a:lstStyle>
            <a:lvl1pPr>
              <a:defRPr sz="1349">
                <a:solidFill>
                  <a:schemeClr val="tx1"/>
                </a:solidFill>
                <a:latin typeface="+mn-lt"/>
              </a:defRPr>
            </a:lvl1pPr>
            <a:lvl2pPr>
              <a:defRPr sz="1200">
                <a:solidFill>
                  <a:schemeClr val="tx1"/>
                </a:solidFill>
                <a:latin typeface="+mn-lt"/>
              </a:defRPr>
            </a:lvl2pPr>
            <a:lvl3pPr>
              <a:defRPr sz="1050">
                <a:solidFill>
                  <a:schemeClr val="tx1"/>
                </a:solidFill>
                <a:latin typeface="+mn-lt"/>
              </a:defRPr>
            </a:lvl3pPr>
            <a:lvl4pPr>
              <a:defRPr sz="900">
                <a:solidFill>
                  <a:schemeClr val="tx1"/>
                </a:solidFill>
                <a:latin typeface="+mn-lt"/>
              </a:defRPr>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386101" y="1514475"/>
            <a:ext cx="5391470" cy="3844924"/>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16" name="Subtitle">
            <a:extLst>
              <a:ext uri="{FF2B5EF4-FFF2-40B4-BE49-F238E27FC236}">
                <a16:creationId xmlns:a16="http://schemas.microsoft.com/office/drawing/2014/main" id="{CBFC6761-E9A5-45FF-8B53-2DA809A37FF9}"/>
              </a:ext>
            </a:extLst>
          </p:cNvPr>
          <p:cNvSpPr>
            <a:spLocks noGrp="1"/>
          </p:cNvSpPr>
          <p:nvPr>
            <p:ph type="body" sz="quarter" idx="15" hasCustomPrompt="1"/>
          </p:nvPr>
        </p:nvSpPr>
        <p:spPr>
          <a:xfrm>
            <a:off x="386101" y="957945"/>
            <a:ext cx="8367821" cy="395302"/>
          </a:xfrm>
        </p:spPr>
        <p:txBody>
          <a:bodyPr wrap="square" lIns="0" tIns="46800" rIns="0" bIns="46800" anchor="t">
            <a:noAutofit/>
          </a:bodyPr>
          <a:lstStyle>
            <a:lvl1pPr marL="0" indent="0">
              <a:spcBef>
                <a:spcPts val="623"/>
              </a:spcBef>
              <a:buFontTx/>
              <a:buNone/>
              <a:defRPr sz="1499" b="1">
                <a:latin typeface="+mj-lt"/>
              </a:defRPr>
            </a:lvl1pPr>
          </a:lstStyle>
          <a:p>
            <a:pPr lvl="0"/>
            <a:r>
              <a:rPr lang="en-US" dirty="0"/>
              <a:t>Click to add subtitle</a:t>
            </a:r>
          </a:p>
        </p:txBody>
      </p:sp>
      <p:sp>
        <p:nvSpPr>
          <p:cNvPr id="17" name="Title">
            <a:extLst>
              <a:ext uri="{FF2B5EF4-FFF2-40B4-BE49-F238E27FC236}">
                <a16:creationId xmlns:a16="http://schemas.microsoft.com/office/drawing/2014/main" id="{62FF28CD-229F-4150-A034-29D0730E9618}"/>
              </a:ext>
            </a:extLst>
          </p:cNvPr>
          <p:cNvSpPr>
            <a:spLocks noGrp="1"/>
          </p:cNvSpPr>
          <p:nvPr>
            <p:ph type="title" hasCustomPrompt="1"/>
          </p:nvPr>
        </p:nvSpPr>
        <p:spPr>
          <a:xfrm>
            <a:off x="386101" y="446013"/>
            <a:ext cx="8367821" cy="525401"/>
          </a:xfrm>
          <a:prstGeom prst="rect">
            <a:avLst/>
          </a:prstGeom>
        </p:spPr>
        <p:txBody>
          <a:bodyPr anchor="t"/>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DA9A7A73-1FB0-48F1-9259-2CD1263D7B7C}"/>
              </a:ext>
            </a:extLst>
          </p:cNvPr>
          <p:cNvSpPr>
            <a:spLocks noGrp="1"/>
          </p:cNvSpPr>
          <p:nvPr>
            <p:ph type="dt" sz="half" idx="22"/>
          </p:nvPr>
        </p:nvSpPr>
        <p:spPr/>
        <p:txBody>
          <a:bodyPr/>
          <a:lstStyle>
            <a:lvl1pPr>
              <a:defRPr>
                <a:latin typeface="+mn-lt"/>
              </a:defRPr>
            </a:lvl1pPr>
          </a:lstStyle>
          <a:p>
            <a:endParaRPr lang="en-US" dirty="0"/>
          </a:p>
        </p:txBody>
      </p:sp>
      <p:sp>
        <p:nvSpPr>
          <p:cNvPr id="3" name="Footer Placeholder 2">
            <a:extLst>
              <a:ext uri="{FF2B5EF4-FFF2-40B4-BE49-F238E27FC236}">
                <a16:creationId xmlns:a16="http://schemas.microsoft.com/office/drawing/2014/main" id="{7B00CE0F-81FE-4566-8142-2DD207F08CE8}"/>
              </a:ext>
            </a:extLst>
          </p:cNvPr>
          <p:cNvSpPr>
            <a:spLocks noGrp="1"/>
          </p:cNvSpPr>
          <p:nvPr>
            <p:ph type="ftr" sz="quarter" idx="23"/>
          </p:nvPr>
        </p:nvSpPr>
        <p:spPr/>
        <p:txBody>
          <a:bodyPr/>
          <a:lstStyle>
            <a:lvl1pPr>
              <a:defRPr>
                <a:latin typeface="+mn-lt"/>
              </a:defRPr>
            </a:lvl1pPr>
          </a:lstStyle>
          <a:p>
            <a:endParaRPr lang="en-US" dirty="0"/>
          </a:p>
        </p:txBody>
      </p:sp>
      <p:sp>
        <p:nvSpPr>
          <p:cNvPr id="10" name="Slide Number Placeholder 11">
            <a:extLst>
              <a:ext uri="{FF2B5EF4-FFF2-40B4-BE49-F238E27FC236}">
                <a16:creationId xmlns:a16="http://schemas.microsoft.com/office/drawing/2014/main" id="{7B01D26C-D963-4092-9D79-9BB156665CC8}"/>
              </a:ext>
            </a:extLst>
          </p:cNvPr>
          <p:cNvSpPr>
            <a:spLocks noGrp="1"/>
          </p:cNvSpPr>
          <p:nvPr>
            <p:ph type="sldNum" sz="quarter" idx="25"/>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408282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6100" y="448392"/>
            <a:ext cx="8370000" cy="525401"/>
          </a:xfrm>
        </p:spPr>
        <p:txBody>
          <a:bodyPr anchor="t"/>
          <a:lstStyle>
            <a:lvl1pPr>
              <a:defRPr cap="none">
                <a:latin typeface="+mn-lt"/>
              </a:defRPr>
            </a:lvl1pPr>
          </a:lstStyle>
          <a:p>
            <a:r>
              <a:rPr lang="en-US" dirty="0"/>
              <a:t>Click to add title</a:t>
            </a:r>
          </a:p>
        </p:txBody>
      </p:sp>
      <p:sp>
        <p:nvSpPr>
          <p:cNvPr id="7" name="Picture Placeholder 6"/>
          <p:cNvSpPr>
            <a:spLocks noGrp="1"/>
          </p:cNvSpPr>
          <p:nvPr>
            <p:ph type="pic" sz="quarter" idx="13" hasCustomPrompt="1"/>
          </p:nvPr>
        </p:nvSpPr>
        <p:spPr>
          <a:xfrm>
            <a:off x="386100" y="1514476"/>
            <a:ext cx="3975652" cy="42480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9" name="Picture Placeholder 8"/>
          <p:cNvSpPr>
            <a:spLocks noGrp="1"/>
          </p:cNvSpPr>
          <p:nvPr>
            <p:ph type="pic" sz="quarter" idx="14" hasCustomPrompt="1"/>
          </p:nvPr>
        </p:nvSpPr>
        <p:spPr>
          <a:xfrm>
            <a:off x="4768402" y="1514476"/>
            <a:ext cx="3976843" cy="42480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8" name="Text Placeholder 7"/>
          <p:cNvSpPr>
            <a:spLocks noGrp="1"/>
          </p:cNvSpPr>
          <p:nvPr>
            <p:ph type="body" sz="quarter" idx="18" hasCustomPrompt="1"/>
          </p:nvPr>
        </p:nvSpPr>
        <p:spPr>
          <a:xfrm>
            <a:off x="386100" y="957600"/>
            <a:ext cx="8344108" cy="395302"/>
          </a:xfrm>
        </p:spPr>
        <p:txBody>
          <a:bodyPr wrap="square" lIns="0" tIns="46800" rIns="90000" bIns="46800" anchor="t">
            <a:noAutofit/>
          </a:bodyPr>
          <a:lstStyle>
            <a:lvl1pPr marL="0" indent="0">
              <a:spcBef>
                <a:spcPts val="623"/>
              </a:spcBef>
              <a:buFontTx/>
              <a:buNone/>
              <a:defRPr sz="1499" b="1">
                <a:latin typeface="+mj-lt"/>
              </a:defRPr>
            </a:lvl1pPr>
          </a:lstStyle>
          <a:p>
            <a:pPr lvl="0"/>
            <a:r>
              <a:rPr lang="en-US" dirty="0"/>
              <a:t>Click to add subtitle</a:t>
            </a:r>
          </a:p>
        </p:txBody>
      </p:sp>
      <p:cxnSp>
        <p:nvCxnSpPr>
          <p:cNvPr id="11" name="Straight Connector">
            <a:extLst>
              <a:ext uri="{FF2B5EF4-FFF2-40B4-BE49-F238E27FC236}">
                <a16:creationId xmlns:a16="http://schemas.microsoft.com/office/drawing/2014/main" id="{5AE4799E-B01D-49D8-BC75-8B0FDBA5D4AC}"/>
              </a:ext>
            </a:extLst>
          </p:cNvPr>
          <p:cNvCxnSpPr>
            <a:cxnSpLocks/>
          </p:cNvCxnSpPr>
          <p:nvPr userDrawn="1"/>
        </p:nvCxnSpPr>
        <p:spPr bwMode="gray">
          <a:xfrm>
            <a:off x="4566427"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4742585-2B53-4B16-903F-6055779E0716}"/>
              </a:ext>
            </a:extLst>
          </p:cNvPr>
          <p:cNvSpPr>
            <a:spLocks noGrp="1"/>
          </p:cNvSpPr>
          <p:nvPr>
            <p:ph type="dt" sz="half" idx="19"/>
          </p:nvPr>
        </p:nvSpPr>
        <p:spPr/>
        <p:txBody>
          <a:bodyPr/>
          <a:lstStyle/>
          <a:p>
            <a:endParaRPr lang="en-US" dirty="0"/>
          </a:p>
        </p:txBody>
      </p:sp>
      <p:sp>
        <p:nvSpPr>
          <p:cNvPr id="5" name="Footer Placeholder 4">
            <a:extLst>
              <a:ext uri="{FF2B5EF4-FFF2-40B4-BE49-F238E27FC236}">
                <a16:creationId xmlns:a16="http://schemas.microsoft.com/office/drawing/2014/main" id="{F7E72960-E744-4C7F-ADED-F7FB159002C9}"/>
              </a:ext>
            </a:extLst>
          </p:cNvPr>
          <p:cNvSpPr>
            <a:spLocks noGrp="1"/>
          </p:cNvSpPr>
          <p:nvPr>
            <p:ph type="ftr" sz="quarter" idx="20"/>
          </p:nvPr>
        </p:nvSpPr>
        <p:spPr/>
        <p:txBody>
          <a:bodyPr/>
          <a:lstStyle/>
          <a:p>
            <a:endParaRPr lang="en-US" dirty="0"/>
          </a:p>
        </p:txBody>
      </p:sp>
      <p:sp>
        <p:nvSpPr>
          <p:cNvPr id="10" name="Slide Number Placeholder 9">
            <a:extLst>
              <a:ext uri="{FF2B5EF4-FFF2-40B4-BE49-F238E27FC236}">
                <a16:creationId xmlns:a16="http://schemas.microsoft.com/office/drawing/2014/main" id="{1879DE96-A81C-4941-9A37-2800B417D1C4}"/>
              </a:ext>
            </a:extLst>
          </p:cNvPr>
          <p:cNvSpPr>
            <a:spLocks noGrp="1"/>
          </p:cNvSpPr>
          <p:nvPr>
            <p:ph type="sldNum" sz="quarter" idx="21"/>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513715342"/>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to right">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5593557" y="0"/>
            <a:ext cx="3550444" cy="5962650"/>
          </a:xfrm>
        </p:spPr>
        <p:txBody>
          <a:bodyPr lIns="396000" tIns="756000">
            <a:noAutofit/>
          </a:bodyPr>
          <a:lstStyle>
            <a:lvl1pPr>
              <a:defRPr sz="1349">
                <a:solidFill>
                  <a:schemeClr val="tx1"/>
                </a:solidFill>
                <a:latin typeface="+mn-lt"/>
              </a:defRPr>
            </a:lvl1pPr>
            <a:lvl2pPr>
              <a:defRPr sz="1200">
                <a:solidFill>
                  <a:schemeClr val="tx1"/>
                </a:solidFill>
                <a:latin typeface="+mn-lt"/>
              </a:defRPr>
            </a:lvl2pPr>
            <a:lvl3pPr>
              <a:defRPr sz="1050">
                <a:solidFill>
                  <a:schemeClr val="tx1"/>
                </a:solidFill>
                <a:latin typeface="+mn-lt"/>
              </a:defRPr>
            </a:lvl3pPr>
            <a:lvl4pPr>
              <a:defRPr sz="900">
                <a:solidFill>
                  <a:schemeClr val="tx1"/>
                </a:solidFill>
                <a:latin typeface="+mn-lt"/>
              </a:defRPr>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1" y="0"/>
            <a:ext cx="5593556" cy="5962650"/>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lvl1pPr>
              <a:defRPr>
                <a:latin typeface="+mn-lt"/>
              </a:defRPr>
            </a:lvl1pPr>
          </a:lstStyle>
          <a:p>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lvl1pPr>
              <a:defRPr>
                <a:latin typeface="+mn-lt"/>
              </a:defRPr>
            </a:lvl1pPr>
          </a:lstStyle>
          <a:p>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8105431" y="6197708"/>
            <a:ext cx="657558"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grpSp>
      <p:sp>
        <p:nvSpPr>
          <p:cNvPr id="15" name="Slide Number Placeholder 7">
            <a:extLst>
              <a:ext uri="{FF2B5EF4-FFF2-40B4-BE49-F238E27FC236}">
                <a16:creationId xmlns:a16="http://schemas.microsoft.com/office/drawing/2014/main" id="{712A33BF-659D-4390-B2F1-32D3657A9AAF}"/>
              </a:ext>
            </a:extLst>
          </p:cNvPr>
          <p:cNvSpPr>
            <a:spLocks noGrp="1"/>
          </p:cNvSpPr>
          <p:nvPr>
            <p:ph type="sldNum" sz="quarter" idx="1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39366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right and Content to left">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0" y="0"/>
            <a:ext cx="3550444" cy="5962650"/>
          </a:xfrm>
        </p:spPr>
        <p:txBody>
          <a:bodyPr lIns="396000" tIns="756000">
            <a:noAutofit/>
          </a:bodyPr>
          <a:lstStyle>
            <a:lvl1pPr>
              <a:defRPr sz="1349">
                <a:solidFill>
                  <a:schemeClr val="tx1"/>
                </a:solidFill>
                <a:latin typeface="+mn-lt"/>
              </a:defRPr>
            </a:lvl1pPr>
            <a:lvl2pPr>
              <a:defRPr sz="1200">
                <a:solidFill>
                  <a:schemeClr val="tx1"/>
                </a:solidFill>
                <a:latin typeface="+mn-lt"/>
              </a:defRPr>
            </a:lvl2pPr>
            <a:lvl3pPr>
              <a:defRPr sz="1050">
                <a:solidFill>
                  <a:schemeClr val="tx1"/>
                </a:solidFill>
                <a:latin typeface="+mn-lt"/>
              </a:defRPr>
            </a:lvl3pPr>
            <a:lvl4pPr>
              <a:defRPr sz="900">
                <a:solidFill>
                  <a:schemeClr val="tx1"/>
                </a:solidFill>
                <a:latin typeface="+mn-lt"/>
              </a:defRPr>
            </a:lvl4pPr>
            <a:lvl5pPr>
              <a:defRPr sz="9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3552826" y="0"/>
            <a:ext cx="5593556" cy="5962650"/>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lvl1pPr>
              <a:defRPr>
                <a:latin typeface="+mn-lt"/>
              </a:defRPr>
            </a:lvl1pPr>
          </a:lstStyle>
          <a:p>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lvl1pPr>
              <a:defRPr>
                <a:latin typeface="+mn-lt"/>
              </a:defRPr>
            </a:lvl1pPr>
          </a:lstStyle>
          <a:p>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8105431" y="6197708"/>
            <a:ext cx="657558"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grpSp>
      <p:sp>
        <p:nvSpPr>
          <p:cNvPr id="14" name="Slide Number Placeholder 7">
            <a:extLst>
              <a:ext uri="{FF2B5EF4-FFF2-40B4-BE49-F238E27FC236}">
                <a16:creationId xmlns:a16="http://schemas.microsoft.com/office/drawing/2014/main" id="{FEEFF2EF-57E3-45FD-9502-1CA08E3EDB50}"/>
              </a:ext>
            </a:extLst>
          </p:cNvPr>
          <p:cNvSpPr>
            <a:spLocks noGrp="1"/>
          </p:cNvSpPr>
          <p:nvPr>
            <p:ph type="sldNum" sz="quarter" idx="1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7851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and High picture to the righ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961788" y="5198861"/>
            <a:ext cx="3280409" cy="379871"/>
          </a:xfrm>
        </p:spPr>
        <p:txBody>
          <a:bodyPr/>
          <a:lstStyle>
            <a:lvl1pPr marL="0" indent="0">
              <a:buFontTx/>
              <a:buNone/>
              <a:defRPr sz="105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961788" y="4865485"/>
            <a:ext cx="3280409" cy="317500"/>
          </a:xfrm>
        </p:spPr>
        <p:txBody>
          <a:bodyPr/>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961789" y="3970136"/>
            <a:ext cx="3279319" cy="379871"/>
          </a:xfrm>
        </p:spPr>
        <p:txBody>
          <a:bodyPr/>
          <a:lstStyle>
            <a:lvl1pPr marL="0" indent="0">
              <a:buFontTx/>
              <a:buNone/>
              <a:defRPr sz="105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961789" y="3636760"/>
            <a:ext cx="3279319" cy="317500"/>
          </a:xfrm>
        </p:spPr>
        <p:txBody>
          <a:bodyPr/>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961789" y="2760461"/>
            <a:ext cx="3279319" cy="379871"/>
          </a:xfrm>
        </p:spPr>
        <p:txBody>
          <a:bodyPr/>
          <a:lstStyle>
            <a:lvl1pPr marL="0" indent="0">
              <a:buFontTx/>
              <a:buNone/>
              <a:defRPr sz="105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961789" y="2427085"/>
            <a:ext cx="3279319" cy="317500"/>
          </a:xfrm>
        </p:spPr>
        <p:txBody>
          <a:bodyPr/>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414087" y="4859238"/>
            <a:ext cx="459461" cy="727200"/>
          </a:xfrm>
        </p:spPr>
        <p:txBody>
          <a:bodyPr anchor="ctr"/>
          <a:lstStyle>
            <a:lvl1pPr marL="0" indent="0" algn="ctr">
              <a:buFontTx/>
              <a:buNone/>
              <a:defRPr sz="750">
                <a:latin typeface="+mn-lt"/>
              </a:defRPr>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414087" y="3630054"/>
            <a:ext cx="459461" cy="727200"/>
          </a:xfrm>
        </p:spPr>
        <p:txBody>
          <a:bodyPr anchor="ctr"/>
          <a:lstStyle>
            <a:lvl1pPr marL="0" indent="0" algn="ctr">
              <a:buFontTx/>
              <a:buNone/>
              <a:defRPr sz="750">
                <a:latin typeface="+mn-lt"/>
              </a:defRPr>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414087" y="2413131"/>
            <a:ext cx="459461" cy="727200"/>
          </a:xfrm>
        </p:spPr>
        <p:txBody>
          <a:bodyPr anchor="ctr"/>
          <a:lstStyle>
            <a:lvl1pPr marL="0" indent="0" algn="ctr">
              <a:buFontTx/>
              <a:buNone/>
              <a:defRPr sz="750">
                <a:latin typeface="+mn-lt"/>
              </a:defRPr>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4375599" y="0"/>
            <a:ext cx="4768402" cy="6858000"/>
          </a:xfrm>
        </p:spPr>
        <p:txBody>
          <a:bodyPr anchor="ctr"/>
          <a:lstStyle>
            <a:lvl1pPr marL="0" indent="0" algn="ctr">
              <a:buFontTx/>
              <a:buNone/>
              <a:defRPr>
                <a:latin typeface="+mn-lt"/>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414338" y="5955149"/>
            <a:ext cx="382677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388800" y="957600"/>
            <a:ext cx="3828113" cy="396000"/>
          </a:xfrm>
        </p:spPr>
        <p:txBody>
          <a:bodyPr wrap="square" lIns="0" tIns="46800" rIns="0" bIns="46800" anchor="t">
            <a:noAutofit/>
          </a:bodyPr>
          <a:lstStyle>
            <a:lvl1pPr marL="0" indent="0">
              <a:spcBef>
                <a:spcPts val="623"/>
              </a:spcBef>
              <a:buFontTx/>
              <a:buNone/>
              <a:defRPr sz="1499" b="1">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388800" y="446013"/>
            <a:ext cx="3828113" cy="525401"/>
          </a:xfrm>
          <a:prstGeom prst="rect">
            <a:avLst/>
          </a:prstGeom>
        </p:spPr>
        <p:txBody>
          <a:bodyPr anchor="t"/>
          <a:lstStyle>
            <a:lvl1pPr>
              <a:defRPr>
                <a:latin typeface="+mn-lt"/>
              </a:defRPr>
            </a:lvl1pPr>
          </a:lstStyle>
          <a:p>
            <a:r>
              <a:rPr lang="en-US" dirty="0"/>
              <a:t>Click to add title</a:t>
            </a:r>
            <a:endParaRPr lang="en-IN" dirty="0"/>
          </a:p>
        </p:txBody>
      </p:sp>
      <p:sp>
        <p:nvSpPr>
          <p:cNvPr id="10" name="Slide Number Placeholder 9">
            <a:extLst>
              <a:ext uri="{FF2B5EF4-FFF2-40B4-BE49-F238E27FC236}">
                <a16:creationId xmlns:a16="http://schemas.microsoft.com/office/drawing/2014/main" id="{580E48B1-5263-40EF-A7D0-DB75E113FD65}"/>
              </a:ext>
            </a:extLst>
          </p:cNvPr>
          <p:cNvSpPr>
            <a:spLocks noGrp="1"/>
          </p:cNvSpPr>
          <p:nvPr>
            <p:ph type="sldNum" sz="quarter" idx="46"/>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08597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5476639" y="5198861"/>
            <a:ext cx="3280409" cy="379871"/>
          </a:xfrm>
        </p:spPr>
        <p:txBody>
          <a:bodyPr anchor="t"/>
          <a:lstStyle>
            <a:lvl1pPr marL="0" indent="0">
              <a:buFontTx/>
              <a:buNone/>
              <a:defRPr sz="105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5476639" y="4865485"/>
            <a:ext cx="3280409" cy="317500"/>
          </a:xfrm>
        </p:spPr>
        <p:txBody>
          <a:bodyPr anchor="t"/>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5476639" y="3970136"/>
            <a:ext cx="3279319" cy="379871"/>
          </a:xfrm>
        </p:spPr>
        <p:txBody>
          <a:bodyPr anchor="t"/>
          <a:lstStyle>
            <a:lvl1pPr marL="0" indent="0">
              <a:buFontTx/>
              <a:buNone/>
              <a:defRPr sz="105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5476639" y="3636760"/>
            <a:ext cx="3279319" cy="317500"/>
          </a:xfrm>
        </p:spPr>
        <p:txBody>
          <a:bodyPr anchor="t"/>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5476639" y="2760461"/>
            <a:ext cx="3279319" cy="379871"/>
          </a:xfrm>
        </p:spPr>
        <p:txBody>
          <a:bodyPr anchor="t"/>
          <a:lstStyle>
            <a:lvl1pPr marL="0" indent="0">
              <a:buFontTx/>
              <a:buNone/>
              <a:defRPr sz="105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5476639" y="2427085"/>
            <a:ext cx="3279319" cy="317500"/>
          </a:xfrm>
        </p:spPr>
        <p:txBody>
          <a:bodyPr anchor="t"/>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4928937" y="4859238"/>
            <a:ext cx="459461" cy="727200"/>
          </a:xfrm>
        </p:spPr>
        <p:txBody>
          <a:bodyPr anchor="ctr"/>
          <a:lstStyle>
            <a:lvl1pPr marL="0" indent="0" algn="ctr">
              <a:buFontTx/>
              <a:buNone/>
              <a:defRPr sz="750">
                <a:latin typeface="+mn-lt"/>
              </a:defRPr>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4928937" y="3630054"/>
            <a:ext cx="459461" cy="727200"/>
          </a:xfrm>
        </p:spPr>
        <p:txBody>
          <a:bodyPr anchor="ctr"/>
          <a:lstStyle>
            <a:lvl1pPr marL="0" indent="0" algn="ctr">
              <a:buFontTx/>
              <a:buNone/>
              <a:defRPr sz="750">
                <a:latin typeface="+mn-lt"/>
              </a:defRPr>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4928937" y="2413131"/>
            <a:ext cx="459461" cy="727200"/>
          </a:xfrm>
        </p:spPr>
        <p:txBody>
          <a:bodyPr anchor="ctr"/>
          <a:lstStyle>
            <a:lvl1pPr marL="0" indent="0" algn="ctr">
              <a:buFontTx/>
              <a:buNone/>
              <a:defRPr sz="750">
                <a:latin typeface="+mn-lt"/>
              </a:defRPr>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1" y="0"/>
            <a:ext cx="4768402" cy="6858000"/>
          </a:xfrm>
        </p:spPr>
        <p:txBody>
          <a:bodyPr anchor="ctr"/>
          <a:lstStyle>
            <a:lvl1pPr marL="0" indent="0" algn="ctr">
              <a:buFontTx/>
              <a:buNone/>
              <a:defRPr>
                <a:latin typeface="+mn-lt"/>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4929188" y="5955149"/>
            <a:ext cx="382677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4928935" y="971413"/>
            <a:ext cx="3828113" cy="396000"/>
          </a:xfrm>
        </p:spPr>
        <p:txBody>
          <a:bodyPr wrap="square" lIns="0" tIns="46800" rIns="0" bIns="46800" anchor="t">
            <a:noAutofit/>
          </a:bodyPr>
          <a:lstStyle>
            <a:lvl1pPr marL="0" indent="0">
              <a:spcBef>
                <a:spcPts val="623"/>
              </a:spcBef>
              <a:buFontTx/>
              <a:buNone/>
              <a:defRPr sz="1499" b="1">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4928935" y="446013"/>
            <a:ext cx="3828113" cy="525401"/>
          </a:xfrm>
          <a:prstGeom prst="rect">
            <a:avLst/>
          </a:prstGeom>
        </p:spPr>
        <p:txBody>
          <a:bodyPr anchor="t"/>
          <a:lstStyle>
            <a:lvl1pPr>
              <a:defRPr>
                <a:latin typeface="+mn-lt"/>
              </a:defRPr>
            </a:lvl1pPr>
          </a:lstStyle>
          <a:p>
            <a:r>
              <a:rPr lang="en-US" dirty="0"/>
              <a:t>Click to add title</a:t>
            </a:r>
            <a:endParaRPr lang="en-IN" dirty="0"/>
          </a:p>
        </p:txBody>
      </p:sp>
      <p:grpSp>
        <p:nvGrpSpPr>
          <p:cNvPr id="16" name="Group 15">
            <a:extLst>
              <a:ext uri="{FF2B5EF4-FFF2-40B4-BE49-F238E27FC236}">
                <a16:creationId xmlns:a16="http://schemas.microsoft.com/office/drawing/2014/main" id="{23FB7A32-C398-4552-BABD-E975E40E4BF2}"/>
              </a:ext>
            </a:extLst>
          </p:cNvPr>
          <p:cNvGrpSpPr/>
          <p:nvPr userDrawn="1"/>
        </p:nvGrpSpPr>
        <p:grpSpPr>
          <a:xfrm>
            <a:off x="8105431" y="6197708"/>
            <a:ext cx="657558" cy="422027"/>
            <a:chOff x="10807237" y="6204057"/>
            <a:chExt cx="876744" cy="422027"/>
          </a:xfrm>
        </p:grpSpPr>
        <p:sp>
          <p:nvSpPr>
            <p:cNvPr id="17" name="Freeform 5">
              <a:extLst>
                <a:ext uri="{FF2B5EF4-FFF2-40B4-BE49-F238E27FC236}">
                  <a16:creationId xmlns:a16="http://schemas.microsoft.com/office/drawing/2014/main" id="{3C349B5C-2794-4E80-851D-A3ED43CD4BAC}"/>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8" name="Freeform 6">
              <a:extLst>
                <a:ext uri="{FF2B5EF4-FFF2-40B4-BE49-F238E27FC236}">
                  <a16:creationId xmlns:a16="http://schemas.microsoft.com/office/drawing/2014/main" id="{06ACCB1F-4659-43E7-8DE1-C6366C40B583}"/>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9" name="Freeform 7">
              <a:extLst>
                <a:ext uri="{FF2B5EF4-FFF2-40B4-BE49-F238E27FC236}">
                  <a16:creationId xmlns:a16="http://schemas.microsoft.com/office/drawing/2014/main" id="{0385DA69-7FAA-4062-8D99-0FB2B57928ED}"/>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1" name="Freeform 8">
              <a:extLst>
                <a:ext uri="{FF2B5EF4-FFF2-40B4-BE49-F238E27FC236}">
                  <a16:creationId xmlns:a16="http://schemas.microsoft.com/office/drawing/2014/main" id="{9C273246-5122-49FD-A190-BC8851D70FB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grpSp>
    </p:spTree>
    <p:custDataLst>
      <p:tags r:id="rId1"/>
    </p:custDataLst>
    <p:extLst>
      <p:ext uri="{BB962C8B-B14F-4D97-AF65-F5344CB8AC3E}">
        <p14:creationId xmlns:p14="http://schemas.microsoft.com/office/powerpoint/2010/main" val="274630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Subtitle">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0C6DB4EE-00A4-454D-AB86-3BF110B50474}"/>
              </a:ext>
            </a:extLst>
          </p:cNvPr>
          <p:cNvSpPr>
            <a:spLocks noGrp="1"/>
          </p:cNvSpPr>
          <p:nvPr>
            <p:ph type="body" sz="quarter" idx="15" hasCustomPrompt="1"/>
          </p:nvPr>
        </p:nvSpPr>
        <p:spPr>
          <a:xfrm>
            <a:off x="386000" y="957945"/>
            <a:ext cx="8367821" cy="395302"/>
          </a:xfrm>
        </p:spPr>
        <p:txBody>
          <a:bodyPr wrap="square" lIns="0" tIns="46800" rIns="0" bIns="46800">
            <a:noAutofit/>
          </a:bodyPr>
          <a:lstStyle>
            <a:lvl1pPr marL="0" indent="0">
              <a:spcBef>
                <a:spcPts val="623"/>
              </a:spcBef>
              <a:buFontTx/>
              <a:buNone/>
              <a:defRPr sz="1499" b="1">
                <a:solidFill>
                  <a:schemeClr val="tx1"/>
                </a:solidFill>
                <a:latin typeface="+mj-lt"/>
              </a:defRPr>
            </a:lvl1pPr>
          </a:lstStyle>
          <a:p>
            <a:pPr lvl="0"/>
            <a:r>
              <a:rPr lang="en-US" dirty="0"/>
              <a:t>Click to add subtitle</a:t>
            </a:r>
          </a:p>
        </p:txBody>
      </p:sp>
      <p:sp>
        <p:nvSpPr>
          <p:cNvPr id="11" name="Title">
            <a:extLst>
              <a:ext uri="{FF2B5EF4-FFF2-40B4-BE49-F238E27FC236}">
                <a16:creationId xmlns:a16="http://schemas.microsoft.com/office/drawing/2014/main" id="{AE08ECBD-0168-4B18-B856-4B3AE490D72F}"/>
              </a:ext>
            </a:extLst>
          </p:cNvPr>
          <p:cNvSpPr>
            <a:spLocks noGrp="1"/>
          </p:cNvSpPr>
          <p:nvPr>
            <p:ph type="title" hasCustomPrompt="1"/>
          </p:nvPr>
        </p:nvSpPr>
        <p:spPr>
          <a:xfrm>
            <a:off x="386000"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5" name="Picture Placeholder 2">
            <a:extLst>
              <a:ext uri="{FF2B5EF4-FFF2-40B4-BE49-F238E27FC236}">
                <a16:creationId xmlns:a16="http://schemas.microsoft.com/office/drawing/2014/main" id="{A79086FA-6DE7-4D62-848D-69F2E0EA1754}"/>
              </a:ext>
            </a:extLst>
          </p:cNvPr>
          <p:cNvSpPr>
            <a:spLocks noGrp="1"/>
          </p:cNvSpPr>
          <p:nvPr>
            <p:ph type="pic" idx="1" hasCustomPrompt="1"/>
          </p:nvPr>
        </p:nvSpPr>
        <p:spPr>
          <a:xfrm>
            <a:off x="0" y="1514476"/>
            <a:ext cx="9144000" cy="5343525"/>
          </a:xfrm>
        </p:spPr>
        <p:txBody>
          <a:bodyPr wrap="none" tIns="1080000" rtlCol="0" anchor="ctr">
            <a:normAutofit/>
          </a:bodyPr>
          <a:lstStyle>
            <a:lvl1pPr marL="0" indent="0" algn="ctr">
              <a:buNone/>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lvl="0"/>
            <a:r>
              <a:rPr lang="en-US" noProof="0" dirty="0"/>
              <a:t>Click to add picture</a:t>
            </a:r>
          </a:p>
        </p:txBody>
      </p:sp>
    </p:spTree>
    <p:custDataLst>
      <p:tags r:id="rId1"/>
    </p:custDataLst>
    <p:extLst>
      <p:ext uri="{BB962C8B-B14F-4D97-AF65-F5344CB8AC3E}">
        <p14:creationId xmlns:p14="http://schemas.microsoft.com/office/powerpoint/2010/main" val="351532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6/6/2019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 Full Image with bottom Content">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429E5CD7-5DBA-4ED0-98A1-1C0E8143845A}"/>
              </a:ext>
            </a:extLst>
          </p:cNvPr>
          <p:cNvSpPr>
            <a:spLocks noGrp="1"/>
          </p:cNvSpPr>
          <p:nvPr>
            <p:ph type="body" sz="quarter" idx="20" hasCustomPrompt="1"/>
          </p:nvPr>
        </p:nvSpPr>
        <p:spPr>
          <a:xfrm>
            <a:off x="386000" y="5502861"/>
            <a:ext cx="8367821" cy="329615"/>
          </a:xfrm>
        </p:spPr>
        <p:txBody>
          <a:bodyPr/>
          <a:lstStyle>
            <a:lvl1pPr marL="0" indent="0" algn="ctr">
              <a:buFontTx/>
              <a:buNone/>
              <a:defRPr sz="1200">
                <a:solidFill>
                  <a:schemeClr val="tx1"/>
                </a:solidFill>
                <a:latin typeface="+mn-lt"/>
              </a:defRPr>
            </a:lvl1pPr>
            <a:lvl2pPr marL="192766" indent="0" algn="ctr">
              <a:buFontTx/>
              <a:buNone/>
              <a:defRPr/>
            </a:lvl2pPr>
            <a:lvl3pPr marL="406949" indent="0" algn="ctr">
              <a:buFontTx/>
              <a:buNone/>
              <a:defRPr/>
            </a:lvl3pPr>
            <a:lvl4pPr marL="564018" indent="0" algn="ctr">
              <a:buFontTx/>
              <a:buNone/>
              <a:defRPr/>
            </a:lvl4pPr>
            <a:lvl5pPr marL="742505" indent="0" algn="ctr">
              <a:buFontTx/>
              <a:buNone/>
              <a:defRPr/>
            </a:lvl5pPr>
          </a:lstStyle>
          <a:p>
            <a:pPr lvl="0"/>
            <a:r>
              <a:rPr lang="en-US" dirty="0"/>
              <a:t>Click to add text</a:t>
            </a:r>
          </a:p>
        </p:txBody>
      </p:sp>
      <p:sp>
        <p:nvSpPr>
          <p:cNvPr id="10" name="Title">
            <a:extLst>
              <a:ext uri="{FF2B5EF4-FFF2-40B4-BE49-F238E27FC236}">
                <a16:creationId xmlns:a16="http://schemas.microsoft.com/office/drawing/2014/main" id="{124A5642-8E35-48B6-9FB1-3548F0F8DE78}"/>
              </a:ext>
            </a:extLst>
          </p:cNvPr>
          <p:cNvSpPr>
            <a:spLocks noGrp="1"/>
          </p:cNvSpPr>
          <p:nvPr>
            <p:ph type="title" hasCustomPrompt="1"/>
          </p:nvPr>
        </p:nvSpPr>
        <p:spPr>
          <a:xfrm>
            <a:off x="386000" y="4936825"/>
            <a:ext cx="8367821" cy="525401"/>
          </a:xfrm>
          <a:prstGeom prst="rect">
            <a:avLst/>
          </a:prstGeom>
        </p:spPr>
        <p:txBody>
          <a:bodyPr/>
          <a:lstStyle>
            <a:lvl1pPr algn="ctr">
              <a:defRPr>
                <a:latin typeface="+mn-lt"/>
              </a:defRPr>
            </a:lvl1pPr>
          </a:lstStyle>
          <a:p>
            <a:r>
              <a:rPr lang="en-US" noProof="0" dirty="0"/>
              <a:t>Click to add main text</a:t>
            </a:r>
          </a:p>
        </p:txBody>
      </p:sp>
      <p:sp>
        <p:nvSpPr>
          <p:cNvPr id="11" name="Picture Placeholder 2">
            <a:extLst>
              <a:ext uri="{FF2B5EF4-FFF2-40B4-BE49-F238E27FC236}">
                <a16:creationId xmlns:a16="http://schemas.microsoft.com/office/drawing/2014/main" id="{9AD5620A-F668-4766-8E52-84B0BC35DEBE}"/>
              </a:ext>
            </a:extLst>
          </p:cNvPr>
          <p:cNvSpPr>
            <a:spLocks noGrp="1"/>
          </p:cNvSpPr>
          <p:nvPr>
            <p:ph type="pic" idx="1" hasCustomPrompt="1"/>
          </p:nvPr>
        </p:nvSpPr>
        <p:spPr>
          <a:xfrm>
            <a:off x="0" y="2"/>
            <a:ext cx="9144000" cy="4686299"/>
          </a:xfrm>
        </p:spPr>
        <p:txBody>
          <a:bodyPr wrap="none" tIns="1080000" rtlCol="0" anchor="ctr">
            <a:normAutofit/>
          </a:bodyPr>
          <a:lstStyle>
            <a:lvl1pPr marL="0" indent="0" algn="ctr">
              <a:buNone/>
              <a:defRPr sz="14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pPr lvl="0"/>
            <a:r>
              <a:rPr lang="en-US" noProof="0" dirty="0"/>
              <a:t>Click to add picture</a:t>
            </a:r>
          </a:p>
        </p:txBody>
      </p:sp>
      <p:sp>
        <p:nvSpPr>
          <p:cNvPr id="4" name="Date Placeholder 3">
            <a:extLst>
              <a:ext uri="{FF2B5EF4-FFF2-40B4-BE49-F238E27FC236}">
                <a16:creationId xmlns:a16="http://schemas.microsoft.com/office/drawing/2014/main" id="{FE4C796A-2D84-4A7B-A145-2C656B137806}"/>
              </a:ext>
            </a:extLst>
          </p:cNvPr>
          <p:cNvSpPr>
            <a:spLocks noGrp="1"/>
          </p:cNvSpPr>
          <p:nvPr>
            <p:ph type="dt" sz="half" idx="21"/>
          </p:nvPr>
        </p:nvSpPr>
        <p:spPr/>
        <p:txBody>
          <a:bodyPr/>
          <a:lstStyle/>
          <a:p>
            <a:endParaRPr lang="en-US" dirty="0"/>
          </a:p>
        </p:txBody>
      </p:sp>
      <p:sp>
        <p:nvSpPr>
          <p:cNvPr id="5" name="Footer Placeholder 4">
            <a:extLst>
              <a:ext uri="{FF2B5EF4-FFF2-40B4-BE49-F238E27FC236}">
                <a16:creationId xmlns:a16="http://schemas.microsoft.com/office/drawing/2014/main" id="{3E29F6D7-8AF6-43D2-A33D-FFD60820CCEA}"/>
              </a:ext>
            </a:extLst>
          </p:cNvPr>
          <p:cNvSpPr>
            <a:spLocks noGrp="1"/>
          </p:cNvSpPr>
          <p:nvPr>
            <p:ph type="ftr" sz="quarter" idx="22"/>
          </p:nvPr>
        </p:nvSpPr>
        <p:spPr/>
        <p:txBody>
          <a:bodyPr/>
          <a:lstStyle/>
          <a:p>
            <a:endParaRPr lang="en-US" dirty="0"/>
          </a:p>
        </p:txBody>
      </p:sp>
      <p:sp>
        <p:nvSpPr>
          <p:cNvPr id="6" name="Slide Number Placeholder 5">
            <a:extLst>
              <a:ext uri="{FF2B5EF4-FFF2-40B4-BE49-F238E27FC236}">
                <a16:creationId xmlns:a16="http://schemas.microsoft.com/office/drawing/2014/main" id="{32771C22-AF28-4DDF-92A4-5C3E11329B0E}"/>
              </a:ext>
            </a:extLst>
          </p:cNvPr>
          <p:cNvSpPr>
            <a:spLocks noGrp="1"/>
          </p:cNvSpPr>
          <p:nvPr>
            <p:ph type="sldNum" sz="quarter" idx="23"/>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82386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15:guide id="1" orient="horz" pos="2160">
          <p15:clr>
            <a:srgbClr val="FBAE40"/>
          </p15:clr>
        </p15:guide>
        <p15:guide id="2" pos="288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 Text with Subtitle">
    <p:spTree>
      <p:nvGrpSpPr>
        <p:cNvPr id="1" name=""/>
        <p:cNvGrpSpPr/>
        <p:nvPr/>
      </p:nvGrpSpPr>
      <p:grpSpPr>
        <a:xfrm>
          <a:off x="0" y="0"/>
          <a:ext cx="0" cy="0"/>
          <a:chOff x="0" y="0"/>
          <a:chExt cx="0" cy="0"/>
        </a:xfrm>
      </p:grpSpPr>
      <p:cxnSp>
        <p:nvCxnSpPr>
          <p:cNvPr id="44" name="Straight Connector 3">
            <a:extLst>
              <a:ext uri="{FF2B5EF4-FFF2-40B4-BE49-F238E27FC236}">
                <a16:creationId xmlns:a16="http://schemas.microsoft.com/office/drawing/2014/main" id="{0D149806-CB15-4854-A8B5-BEAD33EB95DC}"/>
              </a:ext>
            </a:extLst>
          </p:cNvPr>
          <p:cNvCxnSpPr/>
          <p:nvPr userDrawn="1"/>
        </p:nvCxnSpPr>
        <p:spPr>
          <a:xfrm>
            <a:off x="6685004"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
            <a:extLst>
              <a:ext uri="{FF2B5EF4-FFF2-40B4-BE49-F238E27FC236}">
                <a16:creationId xmlns:a16="http://schemas.microsoft.com/office/drawing/2014/main" id="{1552D481-FEEC-43D6-9BEF-95F6EE88FBC4}"/>
              </a:ext>
            </a:extLst>
          </p:cNvPr>
          <p:cNvCxnSpPr/>
          <p:nvPr userDrawn="1"/>
        </p:nvCxnSpPr>
        <p:spPr>
          <a:xfrm>
            <a:off x="1114329"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11D92DC5-29CD-43A0-834C-109118ECD383}"/>
              </a:ext>
            </a:extLst>
          </p:cNvPr>
          <p:cNvSpPr>
            <a:spLocks noGrp="1"/>
          </p:cNvSpPr>
          <p:nvPr>
            <p:ph type="body" sz="quarter" idx="26" hasCustomPrompt="1"/>
          </p:nvPr>
        </p:nvSpPr>
        <p:spPr>
          <a:xfrm>
            <a:off x="6167022" y="3092280"/>
            <a:ext cx="2294175" cy="1740568"/>
          </a:xfrm>
        </p:spPr>
        <p:txBody>
          <a:bodyPr/>
          <a:lstStyle>
            <a:lvl1pPr>
              <a:spcBef>
                <a:spcPts val="0"/>
              </a:spcBef>
              <a:defRPr sz="1200">
                <a:solidFill>
                  <a:schemeClr val="tx1"/>
                </a:solidFill>
                <a:latin typeface="+mn-lt"/>
              </a:defRPr>
            </a:lvl1pPr>
            <a:lvl2pPr>
              <a:spcBef>
                <a:spcPts val="0"/>
              </a:spcBef>
              <a:defRPr sz="1050">
                <a:solidFill>
                  <a:schemeClr val="tx1"/>
                </a:solidFill>
                <a:latin typeface="+mn-lt"/>
              </a:defRPr>
            </a:lvl2pPr>
            <a:lvl3pPr>
              <a:spcBef>
                <a:spcPts val="0"/>
              </a:spcBef>
              <a:defRPr sz="900">
                <a:solidFill>
                  <a:schemeClr val="tx1"/>
                </a:solidFill>
                <a:latin typeface="+mn-lt"/>
              </a:defRPr>
            </a:lvl3pPr>
            <a:lvl4pPr>
              <a:spcBef>
                <a:spcPts val="0"/>
              </a:spcBef>
              <a:defRPr sz="900">
                <a:solidFill>
                  <a:schemeClr val="tx1"/>
                </a:solidFill>
                <a:latin typeface="+mn-lt"/>
              </a:defRPr>
            </a:lvl4pPr>
            <a:lvl5pPr>
              <a:defRPr sz="825"/>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7" name="Text Placeholder 4">
            <a:extLst>
              <a:ext uri="{FF2B5EF4-FFF2-40B4-BE49-F238E27FC236}">
                <a16:creationId xmlns:a16="http://schemas.microsoft.com/office/drawing/2014/main" id="{C7296648-43DF-486D-90AC-2A1A816D2CC0}"/>
              </a:ext>
            </a:extLst>
          </p:cNvPr>
          <p:cNvSpPr>
            <a:spLocks noGrp="1"/>
          </p:cNvSpPr>
          <p:nvPr>
            <p:ph type="body" sz="quarter" idx="25" hasCustomPrompt="1"/>
          </p:nvPr>
        </p:nvSpPr>
        <p:spPr>
          <a:xfrm>
            <a:off x="3381572" y="3092280"/>
            <a:ext cx="2294927" cy="1740738"/>
          </a:xfrm>
        </p:spPr>
        <p:txBody>
          <a:bodyPr/>
          <a:lstStyle>
            <a:lvl1pPr>
              <a:spcBef>
                <a:spcPts val="0"/>
              </a:spcBef>
              <a:defRPr sz="1200">
                <a:solidFill>
                  <a:schemeClr val="tx1"/>
                </a:solidFill>
                <a:latin typeface="+mn-lt"/>
              </a:defRPr>
            </a:lvl1pPr>
            <a:lvl2pPr>
              <a:spcBef>
                <a:spcPts val="0"/>
              </a:spcBef>
              <a:defRPr sz="1050">
                <a:solidFill>
                  <a:schemeClr val="tx1"/>
                </a:solidFill>
                <a:latin typeface="+mn-lt"/>
              </a:defRPr>
            </a:lvl2pPr>
            <a:lvl3pPr>
              <a:spcBef>
                <a:spcPts val="0"/>
              </a:spcBef>
              <a:defRPr sz="900">
                <a:solidFill>
                  <a:schemeClr val="tx1"/>
                </a:solidFill>
                <a:latin typeface="+mn-lt"/>
              </a:defRPr>
            </a:lvl3pPr>
            <a:lvl4pPr>
              <a:spcBef>
                <a:spcPts val="0"/>
              </a:spcBef>
              <a:defRPr sz="900">
                <a:solidFill>
                  <a:schemeClr val="tx1"/>
                </a:solidFill>
                <a:latin typeface="+mn-lt"/>
              </a:defRPr>
            </a:lvl4pPr>
            <a:lvl5pPr>
              <a:defRPr sz="825"/>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11" name="Text Placeholder 2">
            <a:extLst>
              <a:ext uri="{FF2B5EF4-FFF2-40B4-BE49-F238E27FC236}">
                <a16:creationId xmlns:a16="http://schemas.microsoft.com/office/drawing/2014/main" id="{41523C04-FEF3-4473-9F9E-4486EB68B16C}"/>
              </a:ext>
            </a:extLst>
          </p:cNvPr>
          <p:cNvSpPr>
            <a:spLocks noGrp="1"/>
          </p:cNvSpPr>
          <p:nvPr>
            <p:ph type="body" sz="quarter" idx="27" hasCustomPrompt="1"/>
          </p:nvPr>
        </p:nvSpPr>
        <p:spPr>
          <a:xfrm>
            <a:off x="596122" y="3092280"/>
            <a:ext cx="2294927" cy="1740738"/>
          </a:xfrm>
        </p:spPr>
        <p:txBody>
          <a:bodyPr/>
          <a:lstStyle>
            <a:lvl1pPr>
              <a:spcBef>
                <a:spcPts val="0"/>
              </a:spcBef>
              <a:defRPr sz="1200">
                <a:solidFill>
                  <a:schemeClr val="tx1"/>
                </a:solidFill>
                <a:latin typeface="+mn-lt"/>
              </a:defRPr>
            </a:lvl1pPr>
            <a:lvl2pPr>
              <a:spcBef>
                <a:spcPts val="0"/>
              </a:spcBef>
              <a:defRPr sz="1050">
                <a:solidFill>
                  <a:schemeClr val="tx1"/>
                </a:solidFill>
                <a:latin typeface="+mn-lt"/>
              </a:defRPr>
            </a:lvl2pPr>
            <a:lvl3pPr>
              <a:spcBef>
                <a:spcPts val="0"/>
              </a:spcBef>
              <a:defRPr sz="900">
                <a:solidFill>
                  <a:schemeClr val="tx1"/>
                </a:solidFill>
                <a:latin typeface="+mn-lt"/>
              </a:defRPr>
            </a:lvl3pPr>
            <a:lvl4pPr>
              <a:defRPr sz="788"/>
            </a:lvl4pPr>
            <a:lvl5pPr>
              <a:defRPr sz="788"/>
            </a:lvl5pPr>
          </a:lstStyle>
          <a:p>
            <a:pPr lvl="0"/>
            <a:r>
              <a:rPr lang="en-US" dirty="0"/>
              <a:t>Click to add text</a:t>
            </a:r>
          </a:p>
          <a:p>
            <a:pPr lvl="1"/>
            <a:r>
              <a:rPr lang="en-US" dirty="0"/>
              <a:t>Second level</a:t>
            </a:r>
          </a:p>
          <a:p>
            <a:pPr lvl="2"/>
            <a:r>
              <a:rPr lang="en-US" dirty="0"/>
              <a:t>Third level</a:t>
            </a:r>
          </a:p>
        </p:txBody>
      </p:sp>
      <p:sp>
        <p:nvSpPr>
          <p:cNvPr id="3" name="Text Placeholder 1">
            <a:extLst>
              <a:ext uri="{FF2B5EF4-FFF2-40B4-BE49-F238E27FC236}">
                <a16:creationId xmlns:a16="http://schemas.microsoft.com/office/drawing/2014/main" id="{2614DF48-AE6A-4434-9444-3046B97BF476}"/>
              </a:ext>
            </a:extLst>
          </p:cNvPr>
          <p:cNvSpPr>
            <a:spLocks noGrp="1"/>
          </p:cNvSpPr>
          <p:nvPr>
            <p:ph type="body" sz="quarter" idx="28" hasCustomPrompt="1"/>
          </p:nvPr>
        </p:nvSpPr>
        <p:spPr>
          <a:xfrm>
            <a:off x="1134211" y="2038026"/>
            <a:ext cx="1756838" cy="718141"/>
          </a:xfrm>
        </p:spPr>
        <p:txBody>
          <a:bodyPr/>
          <a:lstStyle>
            <a:lvl1pPr marL="0" indent="0">
              <a:buFontTx/>
              <a:buNone/>
              <a:defRPr sz="1799">
                <a:latin typeface="+mj-lt"/>
              </a:defRPr>
            </a:lvl1pPr>
            <a:lvl2pPr>
              <a:defRPr sz="1799"/>
            </a:lvl2pPr>
            <a:lvl3pPr>
              <a:defRPr sz="1799"/>
            </a:lvl3pPr>
            <a:lvl4pPr>
              <a:defRPr sz="1799"/>
            </a:lvl4pPr>
            <a:lvl5pPr>
              <a:defRPr sz="1799"/>
            </a:lvl5pPr>
          </a:lstStyle>
          <a:p>
            <a:pPr lvl="0"/>
            <a:r>
              <a:rPr lang="en-US" dirty="0"/>
              <a:t>Add text</a:t>
            </a:r>
          </a:p>
        </p:txBody>
      </p:sp>
      <p:sp>
        <p:nvSpPr>
          <p:cNvPr id="20" name="Text Placeholder 3">
            <a:extLst>
              <a:ext uri="{FF2B5EF4-FFF2-40B4-BE49-F238E27FC236}">
                <a16:creationId xmlns:a16="http://schemas.microsoft.com/office/drawing/2014/main" id="{5C12279E-15A4-4F1C-B723-983928D80158}"/>
              </a:ext>
            </a:extLst>
          </p:cNvPr>
          <p:cNvSpPr>
            <a:spLocks noGrp="1"/>
          </p:cNvSpPr>
          <p:nvPr>
            <p:ph type="body" sz="quarter" idx="29" hasCustomPrompt="1"/>
          </p:nvPr>
        </p:nvSpPr>
        <p:spPr>
          <a:xfrm>
            <a:off x="3960310" y="2038026"/>
            <a:ext cx="1716189" cy="718141"/>
          </a:xfrm>
        </p:spPr>
        <p:txBody>
          <a:bodyPr/>
          <a:lstStyle>
            <a:lvl1pPr marL="0" indent="0">
              <a:buFontTx/>
              <a:buNone/>
              <a:defRPr sz="1799">
                <a:latin typeface="+mj-lt"/>
              </a:defRPr>
            </a:lvl1pPr>
            <a:lvl2pPr>
              <a:defRPr sz="1799"/>
            </a:lvl2pPr>
            <a:lvl3pPr>
              <a:defRPr sz="1799"/>
            </a:lvl3pPr>
            <a:lvl4pPr>
              <a:defRPr sz="1799"/>
            </a:lvl4pPr>
            <a:lvl5pPr>
              <a:defRPr sz="1799"/>
            </a:lvl5pPr>
          </a:lstStyle>
          <a:p>
            <a:pPr lvl="0"/>
            <a:r>
              <a:rPr lang="en-US" dirty="0"/>
              <a:t>Add text</a:t>
            </a:r>
          </a:p>
        </p:txBody>
      </p:sp>
      <p:cxnSp>
        <p:nvCxnSpPr>
          <p:cNvPr id="23" name="Straight Connector 1">
            <a:extLst>
              <a:ext uri="{FF2B5EF4-FFF2-40B4-BE49-F238E27FC236}">
                <a16:creationId xmlns:a16="http://schemas.microsoft.com/office/drawing/2014/main" id="{CE3978B7-9851-4431-9CE7-444C63EB255F}"/>
              </a:ext>
            </a:extLst>
          </p:cNvPr>
          <p:cNvCxnSpPr/>
          <p:nvPr userDrawn="1"/>
        </p:nvCxnSpPr>
        <p:spPr>
          <a:xfrm>
            <a:off x="3940427"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BB83E848-310A-4CE9-AAB5-A7062CD12B55}"/>
              </a:ext>
            </a:extLst>
          </p:cNvPr>
          <p:cNvSpPr>
            <a:spLocks noGrp="1"/>
          </p:cNvSpPr>
          <p:nvPr>
            <p:ph type="body" sz="quarter" idx="30" hasCustomPrompt="1"/>
          </p:nvPr>
        </p:nvSpPr>
        <p:spPr>
          <a:xfrm>
            <a:off x="6702796" y="2038026"/>
            <a:ext cx="1758401" cy="718141"/>
          </a:xfrm>
        </p:spPr>
        <p:txBody>
          <a:bodyPr/>
          <a:lstStyle>
            <a:lvl1pPr marL="0" indent="0">
              <a:buFontTx/>
              <a:buNone/>
              <a:defRPr sz="1799">
                <a:latin typeface="+mj-lt"/>
              </a:defRPr>
            </a:lvl1pPr>
            <a:lvl2pPr>
              <a:defRPr sz="1799"/>
            </a:lvl2pPr>
            <a:lvl3pPr>
              <a:defRPr sz="1799"/>
            </a:lvl3pPr>
            <a:lvl4pPr>
              <a:defRPr sz="1799"/>
            </a:lvl4pPr>
            <a:lvl5pPr>
              <a:defRPr sz="1799"/>
            </a:lvl5pPr>
          </a:lstStyle>
          <a:p>
            <a:pPr lvl="0"/>
            <a:r>
              <a:rPr lang="en-US" dirty="0"/>
              <a:t>Add text</a:t>
            </a:r>
          </a:p>
        </p:txBody>
      </p:sp>
      <p:sp>
        <p:nvSpPr>
          <p:cNvPr id="17" name="Subtitle">
            <a:extLst>
              <a:ext uri="{FF2B5EF4-FFF2-40B4-BE49-F238E27FC236}">
                <a16:creationId xmlns:a16="http://schemas.microsoft.com/office/drawing/2014/main" id="{296CA895-A283-4839-B3BF-4E279E03DB72}"/>
              </a:ext>
            </a:extLst>
          </p:cNvPr>
          <p:cNvSpPr>
            <a:spLocks noGrp="1"/>
          </p:cNvSpPr>
          <p:nvPr>
            <p:ph type="body" sz="quarter" idx="15" hasCustomPrompt="1"/>
          </p:nvPr>
        </p:nvSpPr>
        <p:spPr>
          <a:xfrm>
            <a:off x="386101"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18" name="Title">
            <a:extLst>
              <a:ext uri="{FF2B5EF4-FFF2-40B4-BE49-F238E27FC236}">
                <a16:creationId xmlns:a16="http://schemas.microsoft.com/office/drawing/2014/main" id="{136D102B-546C-409E-9E46-CCC05F10AA75}"/>
              </a:ext>
            </a:extLst>
          </p:cNvPr>
          <p:cNvSpPr>
            <a:spLocks noGrp="1"/>
          </p:cNvSpPr>
          <p:nvPr>
            <p:ph type="title" hasCustomPrompt="1"/>
          </p:nvPr>
        </p:nvSpPr>
        <p:spPr>
          <a:xfrm>
            <a:off x="386101"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9CA22242-FA7C-46E1-91CE-454677010177}"/>
              </a:ext>
            </a:extLst>
          </p:cNvPr>
          <p:cNvSpPr>
            <a:spLocks noGrp="1"/>
          </p:cNvSpPr>
          <p:nvPr>
            <p:ph type="dt" sz="half" idx="31"/>
          </p:nvPr>
        </p:nvSpPr>
        <p:spPr/>
        <p:txBody>
          <a:bodyPr/>
          <a:lstStyle>
            <a:lvl1pPr>
              <a:defRPr>
                <a:latin typeface="+mn-lt"/>
              </a:defRPr>
            </a:lvl1pPr>
          </a:lstStyle>
          <a:p>
            <a:endParaRPr lang="en-US" dirty="0"/>
          </a:p>
        </p:txBody>
      </p:sp>
      <p:sp>
        <p:nvSpPr>
          <p:cNvPr id="4" name="Footer Placeholder 3">
            <a:extLst>
              <a:ext uri="{FF2B5EF4-FFF2-40B4-BE49-F238E27FC236}">
                <a16:creationId xmlns:a16="http://schemas.microsoft.com/office/drawing/2014/main" id="{CD299184-E956-4DB7-928D-5DC522DFFFE3}"/>
              </a:ext>
            </a:extLst>
          </p:cNvPr>
          <p:cNvSpPr>
            <a:spLocks noGrp="1"/>
          </p:cNvSpPr>
          <p:nvPr>
            <p:ph type="ftr" sz="quarter" idx="32"/>
          </p:nvPr>
        </p:nvSpPr>
        <p:spPr/>
        <p:txBody>
          <a:bodyPr/>
          <a:lstStyle>
            <a:lvl1pPr>
              <a:defRPr>
                <a:latin typeface="+mn-lt"/>
              </a:defRPr>
            </a:lvl1pPr>
          </a:lstStyle>
          <a:p>
            <a:endParaRPr lang="en-US" dirty="0"/>
          </a:p>
        </p:txBody>
      </p:sp>
      <p:sp>
        <p:nvSpPr>
          <p:cNvPr id="8" name="Picture Placeholder 1">
            <a:extLst>
              <a:ext uri="{FF2B5EF4-FFF2-40B4-BE49-F238E27FC236}">
                <a16:creationId xmlns:a16="http://schemas.microsoft.com/office/drawing/2014/main" id="{C0E2FC60-43A7-4FE4-82A6-940AE0EFAF14}"/>
              </a:ext>
            </a:extLst>
          </p:cNvPr>
          <p:cNvSpPr>
            <a:spLocks noGrp="1"/>
          </p:cNvSpPr>
          <p:nvPr>
            <p:ph type="pic" sz="quarter" idx="34" hasCustomPrompt="1"/>
          </p:nvPr>
        </p:nvSpPr>
        <p:spPr>
          <a:xfrm>
            <a:off x="596121" y="2043616"/>
            <a:ext cx="467425" cy="712551"/>
          </a:xfrm>
        </p:spPr>
        <p:txBody>
          <a:bodyPr anchor="ctr"/>
          <a:lstStyle>
            <a:lvl1pPr marL="0" indent="0" algn="ctr">
              <a:buFontTx/>
              <a:buNone/>
              <a:defRPr sz="900">
                <a:solidFill>
                  <a:schemeClr val="tx1"/>
                </a:solidFill>
                <a:latin typeface="+mn-lt"/>
              </a:defRPr>
            </a:lvl1pPr>
          </a:lstStyle>
          <a:p>
            <a:r>
              <a:rPr lang="en-US" noProof="0" dirty="0"/>
              <a:t>Click to add Icon</a:t>
            </a:r>
          </a:p>
        </p:txBody>
      </p:sp>
      <p:sp>
        <p:nvSpPr>
          <p:cNvPr id="12" name="Picture Placeholder 2">
            <a:extLst>
              <a:ext uri="{FF2B5EF4-FFF2-40B4-BE49-F238E27FC236}">
                <a16:creationId xmlns:a16="http://schemas.microsoft.com/office/drawing/2014/main" id="{409918A7-47C8-4AA8-8037-F48F25524CB9}"/>
              </a:ext>
            </a:extLst>
          </p:cNvPr>
          <p:cNvSpPr>
            <a:spLocks noGrp="1"/>
          </p:cNvSpPr>
          <p:nvPr>
            <p:ph type="pic" sz="quarter" idx="35" hasCustomPrompt="1"/>
          </p:nvPr>
        </p:nvSpPr>
        <p:spPr>
          <a:xfrm>
            <a:off x="3381572" y="2043366"/>
            <a:ext cx="467100" cy="712800"/>
          </a:xfrm>
        </p:spPr>
        <p:txBody>
          <a:bodyPr/>
          <a:lstStyle>
            <a:lvl1pPr marL="0" indent="0" algn="ctr" defTabSz="685800" rtl="0" eaLnBrk="1" latinLnBrk="0" hangingPunct="1">
              <a:lnSpc>
                <a:spcPct val="105000"/>
              </a:lnSpc>
              <a:spcBef>
                <a:spcPts val="750"/>
              </a:spcBef>
              <a:buClr>
                <a:schemeClr val="tx2"/>
              </a:buClr>
              <a:buFontTx/>
              <a:buNone/>
              <a:defRPr lang="en-IN" sz="900" kern="1200" dirty="0">
                <a:solidFill>
                  <a:schemeClr val="tx1"/>
                </a:solidFill>
                <a:latin typeface="+mn-lt"/>
                <a:ea typeface="+mn-ea"/>
                <a:cs typeface="+mn-cs"/>
              </a:defRPr>
            </a:lvl1pPr>
          </a:lstStyle>
          <a:p>
            <a:r>
              <a:rPr lang="en-US" noProof="0" dirty="0"/>
              <a:t>Click to add Icon</a:t>
            </a:r>
          </a:p>
        </p:txBody>
      </p:sp>
      <p:sp>
        <p:nvSpPr>
          <p:cNvPr id="15" name="Picture Placeholder 14">
            <a:extLst>
              <a:ext uri="{FF2B5EF4-FFF2-40B4-BE49-F238E27FC236}">
                <a16:creationId xmlns:a16="http://schemas.microsoft.com/office/drawing/2014/main" id="{2E7EDC4E-22FF-403A-AE84-574821E5EAEE}"/>
              </a:ext>
            </a:extLst>
          </p:cNvPr>
          <p:cNvSpPr>
            <a:spLocks noGrp="1"/>
          </p:cNvSpPr>
          <p:nvPr>
            <p:ph type="pic" sz="quarter" idx="36" hasCustomPrompt="1"/>
          </p:nvPr>
        </p:nvSpPr>
        <p:spPr>
          <a:xfrm>
            <a:off x="6167022" y="2043366"/>
            <a:ext cx="467100" cy="712800"/>
          </a:xfrm>
        </p:spPr>
        <p:txBody>
          <a:bodyPr anchor="ctr"/>
          <a:lstStyle>
            <a:lvl1pPr marL="0" marR="0" indent="0" algn="ctr" defTabSz="685800" rtl="0" eaLnBrk="1" fontAlgn="auto" latinLnBrk="0" hangingPunct="1">
              <a:lnSpc>
                <a:spcPct val="105000"/>
              </a:lnSpc>
              <a:spcBef>
                <a:spcPts val="750"/>
              </a:spcBef>
              <a:spcAft>
                <a:spcPts val="0"/>
              </a:spcAft>
              <a:buClr>
                <a:schemeClr val="tx2"/>
              </a:buClr>
              <a:buSzTx/>
              <a:buFontTx/>
              <a:buNone/>
              <a:tabLst/>
              <a:defRPr lang="en-IN" sz="900" kern="1200" dirty="0">
                <a:solidFill>
                  <a:schemeClr val="tx1"/>
                </a:solidFill>
                <a:latin typeface="+mn-lt"/>
                <a:ea typeface="+mn-ea"/>
                <a:cs typeface="+mn-cs"/>
              </a:defRPr>
            </a:lvl1pPr>
          </a:lstStyle>
          <a:p>
            <a:r>
              <a:rPr lang="en-US" noProof="0" dirty="0"/>
              <a:t>Click to add Icon</a:t>
            </a:r>
          </a:p>
        </p:txBody>
      </p:sp>
      <p:sp>
        <p:nvSpPr>
          <p:cNvPr id="21" name="Slide Number Placeholder 11">
            <a:extLst>
              <a:ext uri="{FF2B5EF4-FFF2-40B4-BE49-F238E27FC236}">
                <a16:creationId xmlns:a16="http://schemas.microsoft.com/office/drawing/2014/main" id="{736C7D53-8DFC-4374-A769-7D3F2E98CBAD}"/>
              </a:ext>
            </a:extLst>
          </p:cNvPr>
          <p:cNvSpPr>
            <a:spLocks noGrp="1"/>
          </p:cNvSpPr>
          <p:nvPr>
            <p:ph type="sldNum" sz="quarter" idx="4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272834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Column Text with Subtitle">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7796EEA-10FC-424C-87C1-E4709DBC77E1}"/>
              </a:ext>
            </a:extLst>
          </p:cNvPr>
          <p:cNvSpPr>
            <a:spLocks noGrp="1"/>
          </p:cNvSpPr>
          <p:nvPr>
            <p:ph idx="1" hasCustomPrompt="1"/>
          </p:nvPr>
        </p:nvSpPr>
        <p:spPr>
          <a:xfrm>
            <a:off x="388699" y="1514475"/>
            <a:ext cx="1994780" cy="4316400"/>
          </a:xfrm>
        </p:spPr>
        <p:txBody>
          <a:bodyPr>
            <a:noAutofit/>
          </a:bodyPr>
          <a:lstStyle>
            <a:lvl1pPr>
              <a:defRPr sz="1200">
                <a:solidFill>
                  <a:schemeClr val="tx1"/>
                </a:solidFill>
                <a:latin typeface="+mn-lt"/>
              </a:defRPr>
            </a:lvl1pPr>
            <a:lvl2pPr>
              <a:defRPr sz="1050">
                <a:solidFill>
                  <a:schemeClr val="tx1"/>
                </a:solidFill>
                <a:latin typeface="+mn-lt"/>
              </a:defRPr>
            </a:lvl2pPr>
            <a:lvl3pPr>
              <a:defRPr sz="900">
                <a:solidFill>
                  <a:schemeClr val="tx1"/>
                </a:solidFill>
                <a:latin typeface="+mn-lt"/>
              </a:defRPr>
            </a:lvl3pPr>
            <a:lvl4pPr>
              <a:defRPr sz="825">
                <a:solidFill>
                  <a:schemeClr val="tx1"/>
                </a:solidFill>
                <a:latin typeface="+mn-lt"/>
              </a:defRPr>
            </a:lvl4pPr>
            <a:lvl5pPr>
              <a:defRPr sz="825">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2D6D80C4-DFA9-4D5C-B304-C89C9C90AB50}"/>
              </a:ext>
            </a:extLst>
          </p:cNvPr>
          <p:cNvSpPr>
            <a:spLocks noGrp="1"/>
          </p:cNvSpPr>
          <p:nvPr>
            <p:ph idx="16" hasCustomPrompt="1"/>
          </p:nvPr>
        </p:nvSpPr>
        <p:spPr>
          <a:xfrm>
            <a:off x="2492874" y="1514475"/>
            <a:ext cx="2024473" cy="4316400"/>
          </a:xfrm>
        </p:spPr>
        <p:txBody>
          <a:bodyPr>
            <a:noAutofit/>
          </a:bodyPr>
          <a:lstStyle>
            <a:lvl1pPr>
              <a:defRPr sz="1200">
                <a:solidFill>
                  <a:schemeClr val="tx1"/>
                </a:solidFill>
                <a:latin typeface="+mn-lt"/>
              </a:defRPr>
            </a:lvl1pPr>
            <a:lvl2pPr>
              <a:defRPr sz="1050">
                <a:solidFill>
                  <a:schemeClr val="tx1"/>
                </a:solidFill>
                <a:latin typeface="+mn-lt"/>
              </a:defRPr>
            </a:lvl2pPr>
            <a:lvl3pPr>
              <a:defRPr sz="900">
                <a:solidFill>
                  <a:schemeClr val="tx1"/>
                </a:solidFill>
                <a:latin typeface="+mn-lt"/>
              </a:defRPr>
            </a:lvl3pPr>
            <a:lvl4pPr>
              <a:defRPr sz="825">
                <a:solidFill>
                  <a:schemeClr val="tx1"/>
                </a:solidFill>
                <a:latin typeface="+mn-lt"/>
              </a:defRPr>
            </a:lvl4pPr>
            <a:lvl5pPr>
              <a:defRPr sz="825">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2" name="Straight Connector">
            <a:extLst>
              <a:ext uri="{FF2B5EF4-FFF2-40B4-BE49-F238E27FC236}">
                <a16:creationId xmlns:a16="http://schemas.microsoft.com/office/drawing/2014/main" id="{30E05731-CDE6-4A2F-B07E-21AB82B136C9}"/>
              </a:ext>
            </a:extLst>
          </p:cNvPr>
          <p:cNvCxnSpPr>
            <a:cxnSpLocks/>
          </p:cNvCxnSpPr>
          <p:nvPr userDrawn="1"/>
        </p:nvCxnSpPr>
        <p:spPr bwMode="gray">
          <a:xfrm>
            <a:off x="2438176"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1F10B083-A72E-4899-B992-124BEE5230B2}"/>
              </a:ext>
            </a:extLst>
          </p:cNvPr>
          <p:cNvSpPr>
            <a:spLocks noGrp="1"/>
          </p:cNvSpPr>
          <p:nvPr>
            <p:ph sz="quarter" idx="17" hasCustomPrompt="1"/>
          </p:nvPr>
        </p:nvSpPr>
        <p:spPr>
          <a:xfrm>
            <a:off x="4626743" y="1514477"/>
            <a:ext cx="2024473" cy="4316413"/>
          </a:xfrm>
        </p:spPr>
        <p:txBody>
          <a:bodyPr/>
          <a:lstStyle>
            <a:lvl1pPr>
              <a:defRPr sz="1200">
                <a:latin typeface="+mn-lt"/>
              </a:defRPr>
            </a:lvl1pPr>
            <a:lvl2pPr>
              <a:defRPr sz="1050">
                <a:latin typeface="+mn-lt"/>
              </a:defRPr>
            </a:lvl2pPr>
            <a:lvl3pPr>
              <a:defRPr sz="900">
                <a:latin typeface="+mn-lt"/>
              </a:defRPr>
            </a:lvl3pPr>
            <a:lvl4pPr>
              <a:defRPr sz="825">
                <a:latin typeface="+mn-lt"/>
              </a:defRPr>
            </a:lvl4pPr>
            <a:lvl5pPr>
              <a:defRPr sz="825"/>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Content Placeholder 4">
            <a:extLst>
              <a:ext uri="{FF2B5EF4-FFF2-40B4-BE49-F238E27FC236}">
                <a16:creationId xmlns:a16="http://schemas.microsoft.com/office/drawing/2014/main" id="{03B6E17A-CC21-4FBD-B68D-BF491BD9324E}"/>
              </a:ext>
            </a:extLst>
          </p:cNvPr>
          <p:cNvSpPr>
            <a:spLocks noGrp="1"/>
          </p:cNvSpPr>
          <p:nvPr>
            <p:ph sz="quarter" idx="18" hasCustomPrompt="1"/>
          </p:nvPr>
        </p:nvSpPr>
        <p:spPr>
          <a:xfrm>
            <a:off x="6760609" y="1514477"/>
            <a:ext cx="1995911" cy="4316399"/>
          </a:xfrm>
        </p:spPr>
        <p:txBody>
          <a:bodyPr/>
          <a:lstStyle>
            <a:lvl1pPr>
              <a:defRPr sz="1200">
                <a:latin typeface="+mn-lt"/>
              </a:defRPr>
            </a:lvl1pPr>
            <a:lvl2pPr>
              <a:defRPr sz="1050">
                <a:latin typeface="+mn-lt"/>
              </a:defRPr>
            </a:lvl2pPr>
            <a:lvl3pPr>
              <a:defRPr sz="900">
                <a:latin typeface="+mn-lt"/>
              </a:defRPr>
            </a:lvl3pPr>
            <a:lvl4pPr>
              <a:defRPr sz="825">
                <a:latin typeface="+mn-lt"/>
              </a:defRPr>
            </a:lvl4pPr>
            <a:lvl5pPr>
              <a:defRPr sz="825"/>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4" name="Straight Connector">
            <a:extLst>
              <a:ext uri="{FF2B5EF4-FFF2-40B4-BE49-F238E27FC236}">
                <a16:creationId xmlns:a16="http://schemas.microsoft.com/office/drawing/2014/main" id="{1DAABA11-7ACB-4924-86F4-D4D0146E793B}"/>
              </a:ext>
            </a:extLst>
          </p:cNvPr>
          <p:cNvCxnSpPr>
            <a:cxnSpLocks/>
          </p:cNvCxnSpPr>
          <p:nvPr userDrawn="1"/>
        </p:nvCxnSpPr>
        <p:spPr bwMode="gray">
          <a:xfrm>
            <a:off x="4572044"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B553F4DC-C561-4B19-BBF6-52035EC32581}"/>
              </a:ext>
            </a:extLst>
          </p:cNvPr>
          <p:cNvCxnSpPr>
            <a:cxnSpLocks/>
          </p:cNvCxnSpPr>
          <p:nvPr userDrawn="1"/>
        </p:nvCxnSpPr>
        <p:spPr bwMode="gray">
          <a:xfrm>
            <a:off x="6705913"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41BCB700-DD8E-4425-955D-48418C87FC7D}"/>
              </a:ext>
            </a:extLst>
          </p:cNvPr>
          <p:cNvSpPr>
            <a:spLocks noGrp="1"/>
          </p:cNvSpPr>
          <p:nvPr>
            <p:ph type="body" sz="quarter" idx="15" hasCustomPrompt="1"/>
          </p:nvPr>
        </p:nvSpPr>
        <p:spPr>
          <a:xfrm>
            <a:off x="386432"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22" name="Title">
            <a:extLst>
              <a:ext uri="{FF2B5EF4-FFF2-40B4-BE49-F238E27FC236}">
                <a16:creationId xmlns:a16="http://schemas.microsoft.com/office/drawing/2014/main" id="{D0F98D8F-A5AF-4E12-B691-B426930D8E93}"/>
              </a:ext>
            </a:extLst>
          </p:cNvPr>
          <p:cNvSpPr>
            <a:spLocks noGrp="1"/>
          </p:cNvSpPr>
          <p:nvPr>
            <p:ph type="title" hasCustomPrompt="1"/>
          </p:nvPr>
        </p:nvSpPr>
        <p:spPr>
          <a:xfrm>
            <a:off x="386432"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11" name="Date Placeholder 10">
            <a:extLst>
              <a:ext uri="{FF2B5EF4-FFF2-40B4-BE49-F238E27FC236}">
                <a16:creationId xmlns:a16="http://schemas.microsoft.com/office/drawing/2014/main" id="{4CCBE8B2-28E1-4F05-8041-9A12C4EF3A8E}"/>
              </a:ext>
            </a:extLst>
          </p:cNvPr>
          <p:cNvSpPr>
            <a:spLocks noGrp="1"/>
          </p:cNvSpPr>
          <p:nvPr>
            <p:ph type="dt" sz="half" idx="19"/>
          </p:nvPr>
        </p:nvSpPr>
        <p:spPr/>
        <p:txBody>
          <a:bodyPr/>
          <a:lstStyle/>
          <a:p>
            <a:endParaRPr lang="en-US" dirty="0"/>
          </a:p>
        </p:txBody>
      </p:sp>
      <p:sp>
        <p:nvSpPr>
          <p:cNvPr id="13" name="Footer Placeholder 12">
            <a:extLst>
              <a:ext uri="{FF2B5EF4-FFF2-40B4-BE49-F238E27FC236}">
                <a16:creationId xmlns:a16="http://schemas.microsoft.com/office/drawing/2014/main" id="{DFE58BCA-B262-463F-96E6-E256B93D8A9A}"/>
              </a:ext>
            </a:extLst>
          </p:cNvPr>
          <p:cNvSpPr>
            <a:spLocks noGrp="1"/>
          </p:cNvSpPr>
          <p:nvPr>
            <p:ph type="ftr" sz="quarter" idx="20"/>
          </p:nvPr>
        </p:nvSpPr>
        <p:spPr/>
        <p:txBody>
          <a:bodyPr/>
          <a:lstStyle/>
          <a:p>
            <a:endParaRPr lang="en-US" dirty="0"/>
          </a:p>
        </p:txBody>
      </p:sp>
      <p:sp>
        <p:nvSpPr>
          <p:cNvPr id="19" name="Slide Number Placeholder 18">
            <a:extLst>
              <a:ext uri="{FF2B5EF4-FFF2-40B4-BE49-F238E27FC236}">
                <a16:creationId xmlns:a16="http://schemas.microsoft.com/office/drawing/2014/main" id="{DB594C54-F129-4470-B23B-01C3C8D2CCCD}"/>
              </a:ext>
            </a:extLst>
          </p:cNvPr>
          <p:cNvSpPr>
            <a:spLocks noGrp="1"/>
          </p:cNvSpPr>
          <p:nvPr>
            <p:ph type="sldNum" sz="quarter" idx="21"/>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92427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Column Text with Icon and Subtitle">
    <p:spTree>
      <p:nvGrpSpPr>
        <p:cNvPr id="1" name=""/>
        <p:cNvGrpSpPr/>
        <p:nvPr/>
      </p:nvGrpSpPr>
      <p:grpSpPr>
        <a:xfrm>
          <a:off x="0" y="0"/>
          <a:ext cx="0" cy="0"/>
          <a:chOff x="0" y="0"/>
          <a:chExt cx="0" cy="0"/>
        </a:xfrm>
      </p:grpSpPr>
      <p:sp>
        <p:nvSpPr>
          <p:cNvPr id="7" name="Flowchart: Process 4">
            <a:extLst>
              <a:ext uri="{FF2B5EF4-FFF2-40B4-BE49-F238E27FC236}">
                <a16:creationId xmlns:a16="http://schemas.microsoft.com/office/drawing/2014/main" id="{81EA39F4-D60A-4EF0-91B3-59AFA71C688C}"/>
              </a:ext>
            </a:extLst>
          </p:cNvPr>
          <p:cNvSpPr/>
          <p:nvPr userDrawn="1"/>
        </p:nvSpPr>
        <p:spPr>
          <a:xfrm>
            <a:off x="6679752" y="2694378"/>
            <a:ext cx="1775213"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Flowchart: Process 3">
            <a:extLst>
              <a:ext uri="{FF2B5EF4-FFF2-40B4-BE49-F238E27FC236}">
                <a16:creationId xmlns:a16="http://schemas.microsoft.com/office/drawing/2014/main" id="{4ADFB8B6-E0E8-47A2-AFE2-E185047CE699}"/>
              </a:ext>
            </a:extLst>
          </p:cNvPr>
          <p:cNvSpPr/>
          <p:nvPr userDrawn="1"/>
        </p:nvSpPr>
        <p:spPr>
          <a:xfrm>
            <a:off x="4679902" y="2694378"/>
            <a:ext cx="1775213"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Flowchart: Process 2">
            <a:extLst>
              <a:ext uri="{FF2B5EF4-FFF2-40B4-BE49-F238E27FC236}">
                <a16:creationId xmlns:a16="http://schemas.microsoft.com/office/drawing/2014/main" id="{CA02093E-5B9E-4B68-87B2-795AB7704707}"/>
              </a:ext>
            </a:extLst>
          </p:cNvPr>
          <p:cNvSpPr/>
          <p:nvPr userDrawn="1"/>
        </p:nvSpPr>
        <p:spPr>
          <a:xfrm>
            <a:off x="2677798" y="2694378"/>
            <a:ext cx="1775213"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 name="Flowchart: Process 1">
            <a:extLst>
              <a:ext uri="{FF2B5EF4-FFF2-40B4-BE49-F238E27FC236}">
                <a16:creationId xmlns:a16="http://schemas.microsoft.com/office/drawing/2014/main" id="{E59520D0-E558-46A0-8AF2-57D7DA295402}"/>
              </a:ext>
            </a:extLst>
          </p:cNvPr>
          <p:cNvSpPr/>
          <p:nvPr userDrawn="1"/>
        </p:nvSpPr>
        <p:spPr>
          <a:xfrm>
            <a:off x="691571" y="2694378"/>
            <a:ext cx="1775213"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 name="Pentagon 4">
            <a:extLst>
              <a:ext uri="{FF2B5EF4-FFF2-40B4-BE49-F238E27FC236}">
                <a16:creationId xmlns:a16="http://schemas.microsoft.com/office/drawing/2014/main" id="{22F9F5FD-530E-49B1-815F-D4B9A80F391E}"/>
              </a:ext>
            </a:extLst>
          </p:cNvPr>
          <p:cNvSpPr/>
          <p:nvPr userDrawn="1"/>
        </p:nvSpPr>
        <p:spPr>
          <a:xfrm rot="5400000">
            <a:off x="6739740" y="1466979"/>
            <a:ext cx="1655236" cy="1775212"/>
          </a:xfrm>
          <a:prstGeom prst="homePlate">
            <a:avLst>
              <a:gd name="adj" fmla="val 8077"/>
            </a:avLst>
          </a:prstGeom>
          <a:solidFill>
            <a:schemeClr val="accent5"/>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5" name="Pentagon 3">
            <a:extLst>
              <a:ext uri="{FF2B5EF4-FFF2-40B4-BE49-F238E27FC236}">
                <a16:creationId xmlns:a16="http://schemas.microsoft.com/office/drawing/2014/main" id="{690AAD1C-1224-4B1D-8F58-27E82521E67F}"/>
              </a:ext>
            </a:extLst>
          </p:cNvPr>
          <p:cNvSpPr/>
          <p:nvPr userDrawn="1"/>
        </p:nvSpPr>
        <p:spPr>
          <a:xfrm rot="5400000">
            <a:off x="4739891" y="1466979"/>
            <a:ext cx="1655236" cy="1775212"/>
          </a:xfrm>
          <a:prstGeom prst="homePlate">
            <a:avLst>
              <a:gd name="adj" fmla="val 8077"/>
            </a:avLst>
          </a:prstGeom>
          <a:solidFill>
            <a:schemeClr val="accent6"/>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7" name="Pentagon 2">
            <a:extLst>
              <a:ext uri="{FF2B5EF4-FFF2-40B4-BE49-F238E27FC236}">
                <a16:creationId xmlns:a16="http://schemas.microsoft.com/office/drawing/2014/main" id="{719A9AE9-4617-4495-8104-8E7130E5970C}"/>
              </a:ext>
            </a:extLst>
          </p:cNvPr>
          <p:cNvSpPr/>
          <p:nvPr userDrawn="1"/>
        </p:nvSpPr>
        <p:spPr>
          <a:xfrm rot="5400000">
            <a:off x="2737786" y="1466979"/>
            <a:ext cx="1655236" cy="1775212"/>
          </a:xfrm>
          <a:prstGeom prst="homePlate">
            <a:avLst>
              <a:gd name="adj" fmla="val 8077"/>
            </a:avLst>
          </a:prstGeom>
          <a:solidFill>
            <a:srgbClr val="FFC20E"/>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9" name="Pentagon 1">
            <a:extLst>
              <a:ext uri="{FF2B5EF4-FFF2-40B4-BE49-F238E27FC236}">
                <a16:creationId xmlns:a16="http://schemas.microsoft.com/office/drawing/2014/main" id="{E04BEBC7-8568-49C6-A506-0524C54A4F2E}"/>
              </a:ext>
            </a:extLst>
          </p:cNvPr>
          <p:cNvSpPr/>
          <p:nvPr userDrawn="1"/>
        </p:nvSpPr>
        <p:spPr>
          <a:xfrm rot="5400000">
            <a:off x="751560" y="1466795"/>
            <a:ext cx="1655236" cy="1775212"/>
          </a:xfrm>
          <a:prstGeom prst="homePlate">
            <a:avLst>
              <a:gd name="adj" fmla="val 8077"/>
            </a:avLst>
          </a:prstGeom>
          <a:solidFill>
            <a:srgbClr val="0066B3"/>
          </a:solidFill>
          <a:ln w="25400" cap="flat" cmpd="sng" algn="ctr">
            <a:noFill/>
            <a:prstDash val="solid"/>
          </a:ln>
          <a:effectLst/>
        </p:spPr>
        <p:txBody>
          <a:bodyPr rtlCol="0" anchor="ctr"/>
          <a:lstStyle/>
          <a:p>
            <a:pPr marL="0" marR="0" lvl="0" indent="0" algn="ctr" defTabSz="816110" eaLnBrk="1" fontAlgn="auto" latinLnBrk="0" hangingPunct="1">
              <a:lnSpc>
                <a:spcPct val="100000"/>
              </a:lnSpc>
              <a:spcBef>
                <a:spcPts val="0"/>
              </a:spcBef>
              <a:spcAft>
                <a:spcPts val="0"/>
              </a:spcAft>
              <a:buClrTx/>
              <a:buSzTx/>
              <a:buFontTx/>
              <a:buNone/>
              <a:tabLst/>
              <a:defRPr/>
            </a:pPr>
            <a:endParaRPr kumimoji="0" lang="id-ID" sz="1625"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7" name="Rectangle 4">
            <a:extLst>
              <a:ext uri="{FF2B5EF4-FFF2-40B4-BE49-F238E27FC236}">
                <a16:creationId xmlns:a16="http://schemas.microsoft.com/office/drawing/2014/main" id="{64DCA1C2-4959-4514-A1DE-89E240853545}"/>
              </a:ext>
            </a:extLst>
          </p:cNvPr>
          <p:cNvSpPr/>
          <p:nvPr userDrawn="1"/>
        </p:nvSpPr>
        <p:spPr bwMode="gray">
          <a:xfrm>
            <a:off x="6679751" y="1526781"/>
            <a:ext cx="1775214" cy="536400"/>
          </a:xfrm>
          <a:prstGeom prst="rect">
            <a:avLst/>
          </a:prstGeom>
          <a:solidFill>
            <a:srgbClr val="CAE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algn="ctr">
              <a:lnSpc>
                <a:spcPct val="95000"/>
              </a:lnSpc>
              <a:spcBef>
                <a:spcPts val="300"/>
              </a:spcBef>
            </a:pPr>
            <a:endParaRPr lang="en-IN" sz="1200" dirty="0">
              <a:latin typeface="Calibri" panose="020F0502020204030204" pitchFamily="34" charset="0"/>
            </a:endParaRPr>
          </a:p>
        </p:txBody>
      </p:sp>
      <p:sp>
        <p:nvSpPr>
          <p:cNvPr id="36" name="Rectangle 3">
            <a:extLst>
              <a:ext uri="{FF2B5EF4-FFF2-40B4-BE49-F238E27FC236}">
                <a16:creationId xmlns:a16="http://schemas.microsoft.com/office/drawing/2014/main" id="{A1A89226-09BA-4E4F-9725-B48F3544FA4C}"/>
              </a:ext>
            </a:extLst>
          </p:cNvPr>
          <p:cNvSpPr/>
          <p:nvPr userDrawn="1"/>
        </p:nvSpPr>
        <p:spPr bwMode="gray">
          <a:xfrm>
            <a:off x="4679902" y="1526781"/>
            <a:ext cx="1775214" cy="536400"/>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algn="ctr">
              <a:lnSpc>
                <a:spcPct val="95000"/>
              </a:lnSpc>
              <a:spcBef>
                <a:spcPts val="300"/>
              </a:spcBef>
            </a:pPr>
            <a:endParaRPr lang="en-IN" sz="1200" dirty="0">
              <a:latin typeface="Calibri" panose="020F0502020204030204" pitchFamily="34" charset="0"/>
            </a:endParaRPr>
          </a:p>
        </p:txBody>
      </p:sp>
      <p:sp>
        <p:nvSpPr>
          <p:cNvPr id="35" name="Rectangle 2">
            <a:extLst>
              <a:ext uri="{FF2B5EF4-FFF2-40B4-BE49-F238E27FC236}">
                <a16:creationId xmlns:a16="http://schemas.microsoft.com/office/drawing/2014/main" id="{0903CE20-C807-46A3-ABF4-CDDAE8D5240E}"/>
              </a:ext>
            </a:extLst>
          </p:cNvPr>
          <p:cNvSpPr/>
          <p:nvPr userDrawn="1"/>
        </p:nvSpPr>
        <p:spPr bwMode="gray">
          <a:xfrm>
            <a:off x="2677797" y="1526781"/>
            <a:ext cx="1775214" cy="536400"/>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algn="ctr">
              <a:lnSpc>
                <a:spcPct val="95000"/>
              </a:lnSpc>
              <a:spcBef>
                <a:spcPts val="300"/>
              </a:spcBef>
            </a:pPr>
            <a:endParaRPr lang="en-IN" sz="1200" dirty="0">
              <a:latin typeface="Calibri" panose="020F0502020204030204" pitchFamily="34" charset="0"/>
            </a:endParaRPr>
          </a:p>
        </p:txBody>
      </p:sp>
      <p:sp>
        <p:nvSpPr>
          <p:cNvPr id="8" name="Rectangle 1">
            <a:extLst>
              <a:ext uri="{FF2B5EF4-FFF2-40B4-BE49-F238E27FC236}">
                <a16:creationId xmlns:a16="http://schemas.microsoft.com/office/drawing/2014/main" id="{A2864607-7F83-4D5E-B9B9-C10C0923D36B}"/>
              </a:ext>
            </a:extLst>
          </p:cNvPr>
          <p:cNvSpPr/>
          <p:nvPr userDrawn="1"/>
        </p:nvSpPr>
        <p:spPr bwMode="gray">
          <a:xfrm>
            <a:off x="691570" y="1526781"/>
            <a:ext cx="1775214" cy="536400"/>
          </a:xfrm>
          <a:prstGeom prst="rect">
            <a:avLst/>
          </a:prstGeom>
          <a:solidFill>
            <a:srgbClr val="95AE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979" tIns="80979" rIns="80979" bIns="80979" numCol="1" spcCol="0" rtlCol="0" fromWordArt="0" anchor="ctr" anchorCtr="0" forceAA="0" compatLnSpc="1">
            <a:prstTxWarp prst="textNoShape">
              <a:avLst/>
            </a:prstTxWarp>
            <a:noAutofit/>
          </a:bodyPr>
          <a:lstStyle/>
          <a:p>
            <a:pPr algn="ctr">
              <a:lnSpc>
                <a:spcPct val="95000"/>
              </a:lnSpc>
              <a:spcBef>
                <a:spcPts val="300"/>
              </a:spcBef>
            </a:pPr>
            <a:endParaRPr lang="en-IN" sz="1200" dirty="0">
              <a:latin typeface="Calibri" panose="020F0502020204030204" pitchFamily="34" charset="0"/>
            </a:endParaRPr>
          </a:p>
        </p:txBody>
      </p:sp>
      <p:sp>
        <p:nvSpPr>
          <p:cNvPr id="60" name="Text Placeholder 8">
            <a:extLst>
              <a:ext uri="{FF2B5EF4-FFF2-40B4-BE49-F238E27FC236}">
                <a16:creationId xmlns:a16="http://schemas.microsoft.com/office/drawing/2014/main" id="{F7DC1CA1-7922-4740-B970-D8CA3E1610EF}"/>
              </a:ext>
            </a:extLst>
          </p:cNvPr>
          <p:cNvSpPr>
            <a:spLocks noGrp="1"/>
          </p:cNvSpPr>
          <p:nvPr>
            <p:ph type="body" sz="quarter" idx="34" hasCustomPrompt="1"/>
          </p:nvPr>
        </p:nvSpPr>
        <p:spPr>
          <a:xfrm>
            <a:off x="6823067" y="3402014"/>
            <a:ext cx="1485513" cy="2189162"/>
          </a:xfrm>
        </p:spPr>
        <p:txBody>
          <a:bodyPr/>
          <a:lstStyle>
            <a:lvl1pPr marL="0" indent="0" algn="ctr">
              <a:buFontTx/>
              <a:buNone/>
              <a:defRPr sz="1200">
                <a:latin typeface="+mn-lt"/>
              </a:defRPr>
            </a:lvl1pPr>
          </a:lstStyle>
          <a:p>
            <a:pPr lvl="0"/>
            <a:r>
              <a:rPr lang="en-US" dirty="0"/>
              <a:t>Click to add text</a:t>
            </a:r>
          </a:p>
        </p:txBody>
      </p:sp>
      <p:sp>
        <p:nvSpPr>
          <p:cNvPr id="61" name="Text Placeholder 7">
            <a:extLst>
              <a:ext uri="{FF2B5EF4-FFF2-40B4-BE49-F238E27FC236}">
                <a16:creationId xmlns:a16="http://schemas.microsoft.com/office/drawing/2014/main" id="{3B1D2A3C-0A94-494C-8F07-99EFBAADA6EB}"/>
              </a:ext>
            </a:extLst>
          </p:cNvPr>
          <p:cNvSpPr>
            <a:spLocks noGrp="1"/>
          </p:cNvSpPr>
          <p:nvPr>
            <p:ph type="body" sz="quarter" idx="35" hasCustomPrompt="1"/>
          </p:nvPr>
        </p:nvSpPr>
        <p:spPr>
          <a:xfrm>
            <a:off x="6682756" y="1528019"/>
            <a:ext cx="1754570" cy="535162"/>
          </a:xfrm>
        </p:spPr>
        <p:txBody>
          <a:bodyPr anchor="ctr"/>
          <a:lstStyle>
            <a:lvl1pPr marL="0" indent="0" algn="ctr">
              <a:buFontTx/>
              <a:buNone/>
              <a:defRPr sz="1200">
                <a:latin typeface="+mj-lt"/>
              </a:defRPr>
            </a:lvl1pPr>
          </a:lstStyle>
          <a:p>
            <a:pPr lvl="0"/>
            <a:r>
              <a:rPr lang="en-US" dirty="0"/>
              <a:t>Click to add text</a:t>
            </a:r>
          </a:p>
        </p:txBody>
      </p:sp>
      <p:sp>
        <p:nvSpPr>
          <p:cNvPr id="58" name="Text Placeholder 6">
            <a:extLst>
              <a:ext uri="{FF2B5EF4-FFF2-40B4-BE49-F238E27FC236}">
                <a16:creationId xmlns:a16="http://schemas.microsoft.com/office/drawing/2014/main" id="{634BE9B9-5F29-47C4-8C39-5A26E41A5E78}"/>
              </a:ext>
            </a:extLst>
          </p:cNvPr>
          <p:cNvSpPr>
            <a:spLocks noGrp="1"/>
          </p:cNvSpPr>
          <p:nvPr>
            <p:ph type="body" sz="quarter" idx="32" hasCustomPrompt="1"/>
          </p:nvPr>
        </p:nvSpPr>
        <p:spPr>
          <a:xfrm>
            <a:off x="4833092" y="3402014"/>
            <a:ext cx="1485513" cy="2189162"/>
          </a:xfrm>
        </p:spPr>
        <p:txBody>
          <a:bodyPr/>
          <a:lstStyle>
            <a:lvl1pPr marL="0" indent="0" algn="ctr">
              <a:buFontTx/>
              <a:buNone/>
              <a:defRPr sz="1200">
                <a:latin typeface="+mn-lt"/>
              </a:defRPr>
            </a:lvl1pPr>
          </a:lstStyle>
          <a:p>
            <a:pPr lvl="0"/>
            <a:r>
              <a:rPr lang="en-US" dirty="0"/>
              <a:t>Click to add text</a:t>
            </a:r>
          </a:p>
        </p:txBody>
      </p:sp>
      <p:sp>
        <p:nvSpPr>
          <p:cNvPr id="59" name="Text Placeholder 5">
            <a:extLst>
              <a:ext uri="{FF2B5EF4-FFF2-40B4-BE49-F238E27FC236}">
                <a16:creationId xmlns:a16="http://schemas.microsoft.com/office/drawing/2014/main" id="{34679C5B-27C2-47DA-8A8C-19D4EB9E65B2}"/>
              </a:ext>
            </a:extLst>
          </p:cNvPr>
          <p:cNvSpPr>
            <a:spLocks noGrp="1"/>
          </p:cNvSpPr>
          <p:nvPr>
            <p:ph type="body" sz="quarter" idx="33" hasCustomPrompt="1"/>
          </p:nvPr>
        </p:nvSpPr>
        <p:spPr>
          <a:xfrm>
            <a:off x="4684420" y="1528019"/>
            <a:ext cx="1754570" cy="535162"/>
          </a:xfrm>
        </p:spPr>
        <p:txBody>
          <a:bodyPr anchor="ctr"/>
          <a:lstStyle>
            <a:lvl1pPr marL="0" indent="0" algn="ctr">
              <a:buFontTx/>
              <a:buNone/>
              <a:defRPr sz="1200">
                <a:latin typeface="+mj-lt"/>
              </a:defRPr>
            </a:lvl1pPr>
          </a:lstStyle>
          <a:p>
            <a:pPr lvl="0"/>
            <a:r>
              <a:rPr lang="en-US" dirty="0"/>
              <a:t>Click to add text</a:t>
            </a:r>
          </a:p>
        </p:txBody>
      </p:sp>
      <p:sp>
        <p:nvSpPr>
          <p:cNvPr id="48" name="Text Placeholder 4">
            <a:extLst>
              <a:ext uri="{FF2B5EF4-FFF2-40B4-BE49-F238E27FC236}">
                <a16:creationId xmlns:a16="http://schemas.microsoft.com/office/drawing/2014/main" id="{AF70A5DA-7A3D-4AE1-BC98-7C2B421D01BD}"/>
              </a:ext>
            </a:extLst>
          </p:cNvPr>
          <p:cNvSpPr>
            <a:spLocks noGrp="1"/>
          </p:cNvSpPr>
          <p:nvPr>
            <p:ph type="body" sz="quarter" idx="30" hasCustomPrompt="1"/>
          </p:nvPr>
        </p:nvSpPr>
        <p:spPr>
          <a:xfrm>
            <a:off x="2826395" y="3402014"/>
            <a:ext cx="1485513" cy="2189162"/>
          </a:xfrm>
        </p:spPr>
        <p:txBody>
          <a:bodyPr/>
          <a:lstStyle>
            <a:lvl1pPr marL="0" indent="0" algn="ctr">
              <a:buFontTx/>
              <a:buNone/>
              <a:defRPr sz="1200">
                <a:latin typeface="+mn-lt"/>
              </a:defRPr>
            </a:lvl1pPr>
          </a:lstStyle>
          <a:p>
            <a:pPr lvl="0"/>
            <a:r>
              <a:rPr lang="en-US" dirty="0"/>
              <a:t>Click to add text</a:t>
            </a:r>
          </a:p>
        </p:txBody>
      </p:sp>
      <p:sp>
        <p:nvSpPr>
          <p:cNvPr id="53" name="Text Placeholder 3">
            <a:extLst>
              <a:ext uri="{FF2B5EF4-FFF2-40B4-BE49-F238E27FC236}">
                <a16:creationId xmlns:a16="http://schemas.microsoft.com/office/drawing/2014/main" id="{13E3AE7B-53B7-4996-A0A0-D5F95039E17B}"/>
              </a:ext>
            </a:extLst>
          </p:cNvPr>
          <p:cNvSpPr>
            <a:spLocks noGrp="1"/>
          </p:cNvSpPr>
          <p:nvPr>
            <p:ph type="body" sz="quarter" idx="31" hasCustomPrompt="1"/>
          </p:nvPr>
        </p:nvSpPr>
        <p:spPr>
          <a:xfrm>
            <a:off x="2686084" y="1528019"/>
            <a:ext cx="1754570" cy="535162"/>
          </a:xfrm>
        </p:spPr>
        <p:txBody>
          <a:bodyPr anchor="ctr"/>
          <a:lstStyle>
            <a:lvl1pPr marL="0" indent="0" algn="ctr">
              <a:buFontTx/>
              <a:buNone/>
              <a:defRPr sz="1200">
                <a:latin typeface="+mj-lt"/>
              </a:defRPr>
            </a:lvl1pPr>
          </a:lstStyle>
          <a:p>
            <a:pPr lvl="0"/>
            <a:r>
              <a:rPr lang="en-US" dirty="0"/>
              <a:t>Click to add text</a:t>
            </a:r>
          </a:p>
        </p:txBody>
      </p:sp>
      <p:sp>
        <p:nvSpPr>
          <p:cNvPr id="3" name="Text Placeholder 2">
            <a:extLst>
              <a:ext uri="{FF2B5EF4-FFF2-40B4-BE49-F238E27FC236}">
                <a16:creationId xmlns:a16="http://schemas.microsoft.com/office/drawing/2014/main" id="{1CF222B7-F0B2-457B-8D4B-AB21E1F4E72A}"/>
              </a:ext>
            </a:extLst>
          </p:cNvPr>
          <p:cNvSpPr>
            <a:spLocks noGrp="1"/>
          </p:cNvSpPr>
          <p:nvPr>
            <p:ph type="body" sz="quarter" idx="28" hasCustomPrompt="1"/>
          </p:nvPr>
        </p:nvSpPr>
        <p:spPr>
          <a:xfrm>
            <a:off x="836421" y="3402014"/>
            <a:ext cx="1485513" cy="2189162"/>
          </a:xfrm>
        </p:spPr>
        <p:txBody>
          <a:bodyPr/>
          <a:lstStyle>
            <a:lvl1pPr marL="0" indent="0" algn="ctr">
              <a:buFontTx/>
              <a:buNone/>
              <a:defRPr sz="1200">
                <a:latin typeface="+mn-lt"/>
              </a:defRPr>
            </a:lvl1pPr>
          </a:lstStyle>
          <a:p>
            <a:pPr lvl="0"/>
            <a:r>
              <a:rPr lang="en-US" dirty="0"/>
              <a:t>Click to add text</a:t>
            </a:r>
          </a:p>
        </p:txBody>
      </p:sp>
      <p:sp>
        <p:nvSpPr>
          <p:cNvPr id="41" name="Text Placeholder 1">
            <a:extLst>
              <a:ext uri="{FF2B5EF4-FFF2-40B4-BE49-F238E27FC236}">
                <a16:creationId xmlns:a16="http://schemas.microsoft.com/office/drawing/2014/main" id="{4FFDAE7E-3025-4485-B3C1-4404DA75B3A3}"/>
              </a:ext>
            </a:extLst>
          </p:cNvPr>
          <p:cNvSpPr>
            <a:spLocks noGrp="1"/>
          </p:cNvSpPr>
          <p:nvPr>
            <p:ph type="body" sz="quarter" idx="29" hasCustomPrompt="1"/>
          </p:nvPr>
        </p:nvSpPr>
        <p:spPr>
          <a:xfrm>
            <a:off x="696110" y="1528019"/>
            <a:ext cx="1754570" cy="535162"/>
          </a:xfrm>
        </p:spPr>
        <p:txBody>
          <a:bodyPr anchor="ctr"/>
          <a:lstStyle>
            <a:lvl1pPr marL="0" indent="0" algn="ctr">
              <a:buFontTx/>
              <a:buNone/>
              <a:defRPr sz="1200">
                <a:latin typeface="+mj-lt"/>
              </a:defRPr>
            </a:lvl1pPr>
          </a:lstStyle>
          <a:p>
            <a:pPr lvl="0"/>
            <a:r>
              <a:rPr lang="en-US" dirty="0"/>
              <a:t>Click to add text</a:t>
            </a:r>
          </a:p>
        </p:txBody>
      </p:sp>
      <p:sp>
        <p:nvSpPr>
          <p:cNvPr id="5" name="Picture Placeholder 1">
            <a:extLst>
              <a:ext uri="{FF2B5EF4-FFF2-40B4-BE49-F238E27FC236}">
                <a16:creationId xmlns:a16="http://schemas.microsoft.com/office/drawing/2014/main" id="{A7F662EA-29E1-4C2F-9DDB-07ED2D8F2DB0}"/>
              </a:ext>
            </a:extLst>
          </p:cNvPr>
          <p:cNvSpPr>
            <a:spLocks noGrp="1"/>
          </p:cNvSpPr>
          <p:nvPr>
            <p:ph type="pic" sz="quarter" idx="36" hasCustomPrompt="1"/>
          </p:nvPr>
        </p:nvSpPr>
        <p:spPr>
          <a:xfrm>
            <a:off x="1226115" y="2247900"/>
            <a:ext cx="694562" cy="690562"/>
          </a:xfrm>
        </p:spPr>
        <p:txBody>
          <a:bodyPr anchor="ctr"/>
          <a:lstStyle>
            <a:lvl1pPr marL="0" indent="0" algn="ctr">
              <a:buFontTx/>
              <a:buNone/>
              <a:defRPr sz="750">
                <a:latin typeface="+mn-lt"/>
              </a:defRPr>
            </a:lvl1pPr>
          </a:lstStyle>
          <a:p>
            <a:r>
              <a:rPr lang="en-US" dirty="0"/>
              <a:t>Click to add picture</a:t>
            </a:r>
          </a:p>
        </p:txBody>
      </p:sp>
      <p:sp>
        <p:nvSpPr>
          <p:cNvPr id="62" name="Picture Placeholder 2">
            <a:extLst>
              <a:ext uri="{FF2B5EF4-FFF2-40B4-BE49-F238E27FC236}">
                <a16:creationId xmlns:a16="http://schemas.microsoft.com/office/drawing/2014/main" id="{67F42A5B-C84E-4A80-80C5-CE513399D3B0}"/>
              </a:ext>
            </a:extLst>
          </p:cNvPr>
          <p:cNvSpPr>
            <a:spLocks noGrp="1"/>
          </p:cNvSpPr>
          <p:nvPr>
            <p:ph type="pic" sz="quarter" idx="37" hasCustomPrompt="1"/>
          </p:nvPr>
        </p:nvSpPr>
        <p:spPr>
          <a:xfrm>
            <a:off x="3218124" y="2247900"/>
            <a:ext cx="694562" cy="690562"/>
          </a:xfrm>
        </p:spPr>
        <p:txBody>
          <a:bodyPr anchor="ctr"/>
          <a:lstStyle>
            <a:lvl1pPr marL="0" indent="0" algn="ctr">
              <a:buFontTx/>
              <a:buNone/>
              <a:defRPr sz="750">
                <a:latin typeface="+mn-lt"/>
              </a:defRPr>
            </a:lvl1pPr>
          </a:lstStyle>
          <a:p>
            <a:r>
              <a:rPr lang="en-US" dirty="0"/>
              <a:t>Click to add picture</a:t>
            </a:r>
          </a:p>
        </p:txBody>
      </p:sp>
      <p:sp>
        <p:nvSpPr>
          <p:cNvPr id="63" name="Picture Placeholder 3">
            <a:extLst>
              <a:ext uri="{FF2B5EF4-FFF2-40B4-BE49-F238E27FC236}">
                <a16:creationId xmlns:a16="http://schemas.microsoft.com/office/drawing/2014/main" id="{6729648B-4E98-4C96-BC17-5B353C77CCF3}"/>
              </a:ext>
            </a:extLst>
          </p:cNvPr>
          <p:cNvSpPr>
            <a:spLocks noGrp="1"/>
          </p:cNvSpPr>
          <p:nvPr>
            <p:ph type="pic" sz="quarter" idx="38" hasCustomPrompt="1"/>
          </p:nvPr>
        </p:nvSpPr>
        <p:spPr>
          <a:xfrm>
            <a:off x="5214425" y="2247900"/>
            <a:ext cx="694562" cy="690562"/>
          </a:xfrm>
        </p:spPr>
        <p:txBody>
          <a:bodyPr anchor="ctr"/>
          <a:lstStyle>
            <a:lvl1pPr marL="0" indent="0" algn="ctr">
              <a:buFontTx/>
              <a:buNone/>
              <a:defRPr sz="750">
                <a:latin typeface="+mn-lt"/>
              </a:defRPr>
            </a:lvl1pPr>
          </a:lstStyle>
          <a:p>
            <a:r>
              <a:rPr lang="en-US" dirty="0"/>
              <a:t>Click to add picture</a:t>
            </a:r>
          </a:p>
        </p:txBody>
      </p:sp>
      <p:sp>
        <p:nvSpPr>
          <p:cNvPr id="64" name="Picture Placeholder 4">
            <a:extLst>
              <a:ext uri="{FF2B5EF4-FFF2-40B4-BE49-F238E27FC236}">
                <a16:creationId xmlns:a16="http://schemas.microsoft.com/office/drawing/2014/main" id="{79DD5C62-064E-4781-8EBE-FCAECA373FD5}"/>
              </a:ext>
            </a:extLst>
          </p:cNvPr>
          <p:cNvSpPr>
            <a:spLocks noGrp="1"/>
          </p:cNvSpPr>
          <p:nvPr>
            <p:ph type="pic" sz="quarter" idx="39" hasCustomPrompt="1"/>
          </p:nvPr>
        </p:nvSpPr>
        <p:spPr>
          <a:xfrm>
            <a:off x="7220078" y="2247900"/>
            <a:ext cx="694562" cy="690562"/>
          </a:xfrm>
        </p:spPr>
        <p:txBody>
          <a:bodyPr anchor="ctr"/>
          <a:lstStyle>
            <a:lvl1pPr marL="0" indent="0" algn="ctr">
              <a:buFontTx/>
              <a:buNone/>
              <a:defRPr sz="750">
                <a:latin typeface="+mn-lt"/>
              </a:defRPr>
            </a:lvl1pPr>
          </a:lstStyle>
          <a:p>
            <a:r>
              <a:rPr lang="en-US" dirty="0"/>
              <a:t>Click to add picture</a:t>
            </a:r>
          </a:p>
        </p:txBody>
      </p:sp>
      <p:sp>
        <p:nvSpPr>
          <p:cNvPr id="31" name="Subtitle">
            <a:extLst>
              <a:ext uri="{FF2B5EF4-FFF2-40B4-BE49-F238E27FC236}">
                <a16:creationId xmlns:a16="http://schemas.microsoft.com/office/drawing/2014/main" id="{AAAFBE65-3270-4A44-8EAA-BB4B1F558BC9}"/>
              </a:ext>
            </a:extLst>
          </p:cNvPr>
          <p:cNvSpPr>
            <a:spLocks noGrp="1"/>
          </p:cNvSpPr>
          <p:nvPr>
            <p:ph type="body" sz="quarter" idx="15" hasCustomPrompt="1"/>
          </p:nvPr>
        </p:nvSpPr>
        <p:spPr>
          <a:xfrm>
            <a:off x="386432"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32" name="Title">
            <a:extLst>
              <a:ext uri="{FF2B5EF4-FFF2-40B4-BE49-F238E27FC236}">
                <a16:creationId xmlns:a16="http://schemas.microsoft.com/office/drawing/2014/main" id="{4B4DA10C-581F-4C74-8BFC-76EE3696623B}"/>
              </a:ext>
            </a:extLst>
          </p:cNvPr>
          <p:cNvSpPr>
            <a:spLocks noGrp="1"/>
          </p:cNvSpPr>
          <p:nvPr>
            <p:ph type="title" hasCustomPrompt="1"/>
          </p:nvPr>
        </p:nvSpPr>
        <p:spPr>
          <a:xfrm>
            <a:off x="386432"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6" name="Date Placeholder 5">
            <a:extLst>
              <a:ext uri="{FF2B5EF4-FFF2-40B4-BE49-F238E27FC236}">
                <a16:creationId xmlns:a16="http://schemas.microsoft.com/office/drawing/2014/main" id="{FB66760F-1ECB-4550-92C9-D16AE69281F2}"/>
              </a:ext>
            </a:extLst>
          </p:cNvPr>
          <p:cNvSpPr>
            <a:spLocks noGrp="1"/>
          </p:cNvSpPr>
          <p:nvPr>
            <p:ph type="dt" sz="half" idx="40"/>
          </p:nvPr>
        </p:nvSpPr>
        <p:spPr/>
        <p:txBody>
          <a:bodyPr/>
          <a:lstStyle/>
          <a:p>
            <a:endParaRPr lang="en-US" dirty="0"/>
          </a:p>
        </p:txBody>
      </p:sp>
      <p:sp>
        <p:nvSpPr>
          <p:cNvPr id="10" name="Footer Placeholder 9">
            <a:extLst>
              <a:ext uri="{FF2B5EF4-FFF2-40B4-BE49-F238E27FC236}">
                <a16:creationId xmlns:a16="http://schemas.microsoft.com/office/drawing/2014/main" id="{02E84058-9BC0-4048-9BCE-CAB9741A7FB9}"/>
              </a:ext>
            </a:extLst>
          </p:cNvPr>
          <p:cNvSpPr>
            <a:spLocks noGrp="1"/>
          </p:cNvSpPr>
          <p:nvPr>
            <p:ph type="ftr" sz="quarter" idx="41"/>
          </p:nvPr>
        </p:nvSpPr>
        <p:spPr/>
        <p:txBody>
          <a:bodyPr/>
          <a:lstStyle/>
          <a:p>
            <a:endParaRPr lang="en-US" dirty="0"/>
          </a:p>
        </p:txBody>
      </p:sp>
      <p:sp>
        <p:nvSpPr>
          <p:cNvPr id="12" name="Slide Number Placeholder 11">
            <a:extLst>
              <a:ext uri="{FF2B5EF4-FFF2-40B4-BE49-F238E27FC236}">
                <a16:creationId xmlns:a16="http://schemas.microsoft.com/office/drawing/2014/main" id="{257979F6-7DD7-430E-94D3-35C2BE825C2D}"/>
              </a:ext>
            </a:extLst>
          </p:cNvPr>
          <p:cNvSpPr>
            <a:spLocks noGrp="1"/>
          </p:cNvSpPr>
          <p:nvPr>
            <p:ph type="sldNum" sz="quarter" idx="42"/>
          </p:nvPr>
        </p:nvSpPr>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7681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Images and Content with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63E72827-BAE4-46D1-ACC8-FFFDC9D3B45F}"/>
              </a:ext>
            </a:extLst>
          </p:cNvPr>
          <p:cNvSpPr>
            <a:spLocks noGrp="1"/>
          </p:cNvSpPr>
          <p:nvPr>
            <p:ph type="pic" sz="quarter" idx="16" hasCustomPrompt="1"/>
          </p:nvPr>
        </p:nvSpPr>
        <p:spPr>
          <a:xfrm>
            <a:off x="542601" y="1529562"/>
            <a:ext cx="1822025" cy="3323954"/>
          </a:xfrm>
        </p:spPr>
        <p:txBody>
          <a:bodyPr anchor="ctr"/>
          <a:lstStyle>
            <a:lvl1pPr marL="0" indent="0" algn="ctr">
              <a:buFontTx/>
              <a:buNone/>
              <a:defRPr sz="1050">
                <a:solidFill>
                  <a:schemeClr val="tx1"/>
                </a:solidFill>
                <a:latin typeface="+mn-lt"/>
              </a:defRPr>
            </a:lvl1pPr>
          </a:lstStyle>
          <a:p>
            <a:r>
              <a:rPr lang="en-US" dirty="0"/>
              <a:t>Click to add picture</a:t>
            </a:r>
          </a:p>
        </p:txBody>
      </p:sp>
      <p:sp>
        <p:nvSpPr>
          <p:cNvPr id="6" name="Text Placeholder 1">
            <a:extLst>
              <a:ext uri="{FF2B5EF4-FFF2-40B4-BE49-F238E27FC236}">
                <a16:creationId xmlns:a16="http://schemas.microsoft.com/office/drawing/2014/main" id="{72DA89DC-F531-4D39-BE82-DD646F4E77E9}"/>
              </a:ext>
            </a:extLst>
          </p:cNvPr>
          <p:cNvSpPr>
            <a:spLocks noGrp="1"/>
          </p:cNvSpPr>
          <p:nvPr>
            <p:ph type="body" sz="quarter" idx="24" hasCustomPrompt="1"/>
          </p:nvPr>
        </p:nvSpPr>
        <p:spPr>
          <a:xfrm>
            <a:off x="542600" y="5018581"/>
            <a:ext cx="1822517" cy="638934"/>
          </a:xfrm>
        </p:spPr>
        <p:txBody>
          <a:bodyPr/>
          <a:lstStyle>
            <a:lvl1pPr marL="0" indent="0" algn="l" defTabSz="514196" rtl="0" eaLnBrk="1" latinLnBrk="0" hangingPunct="1">
              <a:lnSpc>
                <a:spcPct val="100000"/>
              </a:lnSpc>
              <a:spcBef>
                <a:spcPts val="563"/>
              </a:spcBef>
              <a:buFont typeface="Arial" panose="020B0604020202020204" pitchFamily="34" charset="0"/>
              <a:buNone/>
              <a:defRPr lang="en-IN" sz="1050" kern="1200" dirty="0">
                <a:solidFill>
                  <a:schemeClr val="tx1"/>
                </a:solidFill>
                <a:latin typeface="+mj-lt"/>
                <a:ea typeface="+mn-ea"/>
                <a:cs typeface="+mn-cs"/>
              </a:defRPr>
            </a:lvl1pPr>
            <a:lvl2pPr marL="192766" indent="0">
              <a:buFontTx/>
              <a:buNone/>
              <a:defRPr/>
            </a:lvl2pPr>
            <a:lvl3pPr marL="406949" indent="0">
              <a:buFontTx/>
              <a:buNone/>
              <a:defRPr/>
            </a:lvl3pPr>
            <a:lvl4pPr marL="564018" indent="0">
              <a:buFontTx/>
              <a:buNone/>
              <a:defRPr/>
            </a:lvl4pPr>
            <a:lvl5pPr marL="742505" indent="0">
              <a:buFontTx/>
              <a:buNone/>
              <a:defRPr/>
            </a:lvl5pPr>
          </a:lstStyle>
          <a:p>
            <a:pPr lvl="0"/>
            <a:r>
              <a:rPr lang="en-US" dirty="0"/>
              <a:t>Click to add text</a:t>
            </a:r>
          </a:p>
        </p:txBody>
      </p:sp>
      <p:sp>
        <p:nvSpPr>
          <p:cNvPr id="27" name="Picture Placeholder 2">
            <a:extLst>
              <a:ext uri="{FF2B5EF4-FFF2-40B4-BE49-F238E27FC236}">
                <a16:creationId xmlns:a16="http://schemas.microsoft.com/office/drawing/2014/main" id="{AD03A4DE-48F1-42E0-BF7A-B0AC7C03EC10}"/>
              </a:ext>
            </a:extLst>
          </p:cNvPr>
          <p:cNvSpPr>
            <a:spLocks noGrp="1"/>
          </p:cNvSpPr>
          <p:nvPr>
            <p:ph type="pic" sz="quarter" idx="25" hasCustomPrompt="1"/>
          </p:nvPr>
        </p:nvSpPr>
        <p:spPr>
          <a:xfrm>
            <a:off x="2606607" y="1529562"/>
            <a:ext cx="1822025" cy="3323954"/>
          </a:xfrm>
        </p:spPr>
        <p:txBody>
          <a:bodyPr anchor="ctr"/>
          <a:lstStyle>
            <a:lvl1pPr marL="0" indent="0" algn="ctr">
              <a:buFontTx/>
              <a:buNone/>
              <a:defRPr sz="1050">
                <a:solidFill>
                  <a:schemeClr val="tx1"/>
                </a:solidFill>
                <a:latin typeface="+mn-lt"/>
              </a:defRPr>
            </a:lvl1pPr>
          </a:lstStyle>
          <a:p>
            <a:r>
              <a:rPr lang="en-US" dirty="0"/>
              <a:t>Click to add picture</a:t>
            </a:r>
          </a:p>
        </p:txBody>
      </p:sp>
      <p:sp>
        <p:nvSpPr>
          <p:cNvPr id="28" name="Text Placeholder 2">
            <a:extLst>
              <a:ext uri="{FF2B5EF4-FFF2-40B4-BE49-F238E27FC236}">
                <a16:creationId xmlns:a16="http://schemas.microsoft.com/office/drawing/2014/main" id="{35A12F69-C44E-4BE5-B42F-12CCD2BC1E2B}"/>
              </a:ext>
            </a:extLst>
          </p:cNvPr>
          <p:cNvSpPr>
            <a:spLocks noGrp="1"/>
          </p:cNvSpPr>
          <p:nvPr>
            <p:ph type="body" sz="quarter" idx="26" hasCustomPrompt="1"/>
          </p:nvPr>
        </p:nvSpPr>
        <p:spPr>
          <a:xfrm>
            <a:off x="2606607" y="5018581"/>
            <a:ext cx="1822517" cy="638934"/>
          </a:xfrm>
        </p:spPr>
        <p:txBody>
          <a:bodyPr/>
          <a:lstStyle>
            <a:lvl1pPr marL="0" indent="0" algn="l" defTabSz="514196" rtl="0" eaLnBrk="1" latinLnBrk="0" hangingPunct="1">
              <a:lnSpc>
                <a:spcPct val="100000"/>
              </a:lnSpc>
              <a:spcBef>
                <a:spcPts val="563"/>
              </a:spcBef>
              <a:buFont typeface="Arial" panose="020B0604020202020204" pitchFamily="34" charset="0"/>
              <a:buNone/>
              <a:defRPr lang="en-IN" sz="1050" kern="1200" dirty="0">
                <a:solidFill>
                  <a:schemeClr val="tx1"/>
                </a:solidFill>
                <a:latin typeface="+mj-lt"/>
                <a:ea typeface="+mn-ea"/>
                <a:cs typeface="+mn-cs"/>
              </a:defRPr>
            </a:lvl1pPr>
            <a:lvl2pPr marL="192766" indent="0">
              <a:buFontTx/>
              <a:buNone/>
              <a:defRPr/>
            </a:lvl2pPr>
            <a:lvl3pPr marL="406949" indent="0">
              <a:buFontTx/>
              <a:buNone/>
              <a:defRPr/>
            </a:lvl3pPr>
            <a:lvl4pPr marL="564018" indent="0">
              <a:buFontTx/>
              <a:buNone/>
              <a:defRPr/>
            </a:lvl4pPr>
            <a:lvl5pPr marL="742505" indent="0">
              <a:buFontTx/>
              <a:buNone/>
              <a:defRPr/>
            </a:lvl5pPr>
          </a:lstStyle>
          <a:p>
            <a:pPr lvl="0"/>
            <a:r>
              <a:rPr lang="en-US" dirty="0"/>
              <a:t>Click to add text</a:t>
            </a:r>
          </a:p>
        </p:txBody>
      </p:sp>
      <p:sp>
        <p:nvSpPr>
          <p:cNvPr id="29" name="Picture Placeholder 3">
            <a:extLst>
              <a:ext uri="{FF2B5EF4-FFF2-40B4-BE49-F238E27FC236}">
                <a16:creationId xmlns:a16="http://schemas.microsoft.com/office/drawing/2014/main" id="{713873F7-9D90-4BFD-B160-078F6BDBBD26}"/>
              </a:ext>
            </a:extLst>
          </p:cNvPr>
          <p:cNvSpPr>
            <a:spLocks noGrp="1"/>
          </p:cNvSpPr>
          <p:nvPr>
            <p:ph type="pic" sz="quarter" idx="27" hasCustomPrompt="1"/>
          </p:nvPr>
        </p:nvSpPr>
        <p:spPr>
          <a:xfrm>
            <a:off x="4677755" y="1529562"/>
            <a:ext cx="1822025" cy="3323954"/>
          </a:xfrm>
        </p:spPr>
        <p:txBody>
          <a:bodyPr anchor="ctr"/>
          <a:lstStyle>
            <a:lvl1pPr marL="0" indent="0" algn="ctr">
              <a:buFontTx/>
              <a:buNone/>
              <a:defRPr sz="1050">
                <a:solidFill>
                  <a:schemeClr val="tx1"/>
                </a:solidFill>
                <a:latin typeface="+mn-lt"/>
              </a:defRPr>
            </a:lvl1pPr>
          </a:lstStyle>
          <a:p>
            <a:r>
              <a:rPr lang="en-US" dirty="0"/>
              <a:t>Click to add picture</a:t>
            </a:r>
          </a:p>
        </p:txBody>
      </p:sp>
      <p:sp>
        <p:nvSpPr>
          <p:cNvPr id="30" name="Text Placeholder 3">
            <a:extLst>
              <a:ext uri="{FF2B5EF4-FFF2-40B4-BE49-F238E27FC236}">
                <a16:creationId xmlns:a16="http://schemas.microsoft.com/office/drawing/2014/main" id="{CF6DF924-EDAE-44B4-85A0-D2072A5731CD}"/>
              </a:ext>
            </a:extLst>
          </p:cNvPr>
          <p:cNvSpPr>
            <a:spLocks noGrp="1"/>
          </p:cNvSpPr>
          <p:nvPr>
            <p:ph type="body" sz="quarter" idx="28" hasCustomPrompt="1"/>
          </p:nvPr>
        </p:nvSpPr>
        <p:spPr>
          <a:xfrm>
            <a:off x="4677754" y="5018581"/>
            <a:ext cx="1822517" cy="638934"/>
          </a:xfrm>
        </p:spPr>
        <p:txBody>
          <a:bodyPr/>
          <a:lstStyle>
            <a:lvl1pPr marL="0" indent="0" algn="l" defTabSz="514196" rtl="0" eaLnBrk="1" latinLnBrk="0" hangingPunct="1">
              <a:lnSpc>
                <a:spcPct val="100000"/>
              </a:lnSpc>
              <a:spcBef>
                <a:spcPts val="563"/>
              </a:spcBef>
              <a:buFont typeface="Arial" panose="020B0604020202020204" pitchFamily="34" charset="0"/>
              <a:buNone/>
              <a:defRPr lang="en-IN" sz="1050" kern="1200" dirty="0">
                <a:solidFill>
                  <a:schemeClr val="tx1"/>
                </a:solidFill>
                <a:latin typeface="+mj-lt"/>
                <a:ea typeface="+mn-ea"/>
                <a:cs typeface="+mn-cs"/>
              </a:defRPr>
            </a:lvl1pPr>
            <a:lvl2pPr marL="192766" indent="0">
              <a:buFontTx/>
              <a:buNone/>
              <a:defRPr/>
            </a:lvl2pPr>
            <a:lvl3pPr marL="406949" indent="0">
              <a:buFontTx/>
              <a:buNone/>
              <a:defRPr/>
            </a:lvl3pPr>
            <a:lvl4pPr marL="564018" indent="0">
              <a:buFontTx/>
              <a:buNone/>
              <a:defRPr/>
            </a:lvl4pPr>
            <a:lvl5pPr marL="742505" indent="0">
              <a:buFontTx/>
              <a:buNone/>
              <a:defRPr/>
            </a:lvl5pPr>
          </a:lstStyle>
          <a:p>
            <a:pPr lvl="0"/>
            <a:r>
              <a:rPr lang="en-US" dirty="0"/>
              <a:t>Click to add text</a:t>
            </a:r>
          </a:p>
        </p:txBody>
      </p:sp>
      <p:sp>
        <p:nvSpPr>
          <p:cNvPr id="31" name="Picture Placeholder 4">
            <a:extLst>
              <a:ext uri="{FF2B5EF4-FFF2-40B4-BE49-F238E27FC236}">
                <a16:creationId xmlns:a16="http://schemas.microsoft.com/office/drawing/2014/main" id="{84435F61-5104-4F87-9B16-7D19BF8832AE}"/>
              </a:ext>
            </a:extLst>
          </p:cNvPr>
          <p:cNvSpPr>
            <a:spLocks noGrp="1"/>
          </p:cNvSpPr>
          <p:nvPr>
            <p:ph type="pic" sz="quarter" idx="29" hasCustomPrompt="1"/>
          </p:nvPr>
        </p:nvSpPr>
        <p:spPr>
          <a:xfrm>
            <a:off x="6756045" y="1529562"/>
            <a:ext cx="1822025" cy="3323954"/>
          </a:xfrm>
        </p:spPr>
        <p:txBody>
          <a:bodyPr anchor="ctr"/>
          <a:lstStyle>
            <a:lvl1pPr marL="0" indent="0" algn="ctr">
              <a:buFontTx/>
              <a:buNone/>
              <a:defRPr sz="1050">
                <a:solidFill>
                  <a:schemeClr val="tx1"/>
                </a:solidFill>
                <a:latin typeface="+mn-lt"/>
              </a:defRPr>
            </a:lvl1pPr>
          </a:lstStyle>
          <a:p>
            <a:r>
              <a:rPr lang="en-US" dirty="0"/>
              <a:t>Click to add picture</a:t>
            </a:r>
          </a:p>
        </p:txBody>
      </p:sp>
      <p:sp>
        <p:nvSpPr>
          <p:cNvPr id="32" name="Text Placeholder 4">
            <a:extLst>
              <a:ext uri="{FF2B5EF4-FFF2-40B4-BE49-F238E27FC236}">
                <a16:creationId xmlns:a16="http://schemas.microsoft.com/office/drawing/2014/main" id="{A3B41CE6-F9A3-475B-9680-33A8BBB590A9}"/>
              </a:ext>
            </a:extLst>
          </p:cNvPr>
          <p:cNvSpPr>
            <a:spLocks noGrp="1"/>
          </p:cNvSpPr>
          <p:nvPr>
            <p:ph type="body" sz="quarter" idx="30" hasCustomPrompt="1"/>
          </p:nvPr>
        </p:nvSpPr>
        <p:spPr>
          <a:xfrm>
            <a:off x="6756045" y="5018581"/>
            <a:ext cx="1822517" cy="638934"/>
          </a:xfrm>
        </p:spPr>
        <p:txBody>
          <a:bodyPr/>
          <a:lstStyle>
            <a:lvl1pPr marL="0" indent="0" algn="l" defTabSz="514196" rtl="0" eaLnBrk="1" latinLnBrk="0" hangingPunct="1">
              <a:lnSpc>
                <a:spcPct val="100000"/>
              </a:lnSpc>
              <a:spcBef>
                <a:spcPts val="563"/>
              </a:spcBef>
              <a:buFont typeface="Arial" panose="020B0604020202020204" pitchFamily="34" charset="0"/>
              <a:buNone/>
              <a:defRPr lang="en-IN" sz="1050" kern="1200" dirty="0">
                <a:solidFill>
                  <a:schemeClr val="tx1"/>
                </a:solidFill>
                <a:latin typeface="+mj-lt"/>
                <a:ea typeface="+mn-ea"/>
                <a:cs typeface="+mn-cs"/>
              </a:defRPr>
            </a:lvl1pPr>
            <a:lvl2pPr marL="192766" indent="0">
              <a:buFontTx/>
              <a:buNone/>
              <a:defRPr/>
            </a:lvl2pPr>
            <a:lvl3pPr marL="406949" indent="0">
              <a:buFontTx/>
              <a:buNone/>
              <a:defRPr/>
            </a:lvl3pPr>
            <a:lvl4pPr marL="564018" indent="0">
              <a:buFontTx/>
              <a:buNone/>
              <a:defRPr/>
            </a:lvl4pPr>
            <a:lvl5pPr marL="742505" indent="0">
              <a:buFontTx/>
              <a:buNone/>
              <a:defRPr/>
            </a:lvl5pPr>
          </a:lstStyle>
          <a:p>
            <a:pPr lvl="0"/>
            <a:r>
              <a:rPr lang="en-US" dirty="0"/>
              <a:t>Click to add text</a:t>
            </a:r>
          </a:p>
        </p:txBody>
      </p:sp>
      <p:sp>
        <p:nvSpPr>
          <p:cNvPr id="15" name="Subtitle">
            <a:extLst>
              <a:ext uri="{FF2B5EF4-FFF2-40B4-BE49-F238E27FC236}">
                <a16:creationId xmlns:a16="http://schemas.microsoft.com/office/drawing/2014/main" id="{34A86A08-9874-4CA4-B232-D1FDC60B1D3F}"/>
              </a:ext>
            </a:extLst>
          </p:cNvPr>
          <p:cNvSpPr>
            <a:spLocks noGrp="1"/>
          </p:cNvSpPr>
          <p:nvPr>
            <p:ph type="body" sz="quarter" idx="15" hasCustomPrompt="1"/>
          </p:nvPr>
        </p:nvSpPr>
        <p:spPr>
          <a:xfrm>
            <a:off x="386101"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DE03D53F-C2D1-4CE4-AC7B-26AD24A8E812}"/>
              </a:ext>
            </a:extLst>
          </p:cNvPr>
          <p:cNvSpPr>
            <a:spLocks noGrp="1"/>
          </p:cNvSpPr>
          <p:nvPr>
            <p:ph type="title" hasCustomPrompt="1"/>
          </p:nvPr>
        </p:nvSpPr>
        <p:spPr>
          <a:xfrm>
            <a:off x="386101"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E2CC6B26-873A-4518-A442-C9794664A5BD}"/>
              </a:ext>
            </a:extLst>
          </p:cNvPr>
          <p:cNvSpPr>
            <a:spLocks noGrp="1"/>
          </p:cNvSpPr>
          <p:nvPr>
            <p:ph type="dt" sz="half" idx="31"/>
          </p:nvPr>
        </p:nvSpPr>
        <p:spPr/>
        <p:txBody>
          <a:bodyPr/>
          <a:lstStyle>
            <a:lvl1pPr>
              <a:defRPr>
                <a:latin typeface="+mn-lt"/>
              </a:defRPr>
            </a:lvl1pPr>
          </a:lstStyle>
          <a:p>
            <a:endParaRPr lang="en-US" dirty="0"/>
          </a:p>
        </p:txBody>
      </p:sp>
      <p:sp>
        <p:nvSpPr>
          <p:cNvPr id="3" name="Footer Placeholder 2">
            <a:extLst>
              <a:ext uri="{FF2B5EF4-FFF2-40B4-BE49-F238E27FC236}">
                <a16:creationId xmlns:a16="http://schemas.microsoft.com/office/drawing/2014/main" id="{EE6B384C-E3E1-4CE2-B5E2-4E424F515038}"/>
              </a:ext>
            </a:extLst>
          </p:cNvPr>
          <p:cNvSpPr>
            <a:spLocks noGrp="1"/>
          </p:cNvSpPr>
          <p:nvPr>
            <p:ph type="ftr" sz="quarter" idx="32"/>
          </p:nvPr>
        </p:nvSpPr>
        <p:spPr/>
        <p:txBody>
          <a:bodyPr/>
          <a:lstStyle>
            <a:lvl1pPr>
              <a:defRPr>
                <a:latin typeface="+mn-lt"/>
              </a:defRPr>
            </a:lvl1pPr>
          </a:lstStyle>
          <a:p>
            <a:endParaRPr lang="en-US" dirty="0"/>
          </a:p>
        </p:txBody>
      </p:sp>
      <p:sp>
        <p:nvSpPr>
          <p:cNvPr id="19" name="Slide Number Placeholder 11">
            <a:extLst>
              <a:ext uri="{FF2B5EF4-FFF2-40B4-BE49-F238E27FC236}">
                <a16:creationId xmlns:a16="http://schemas.microsoft.com/office/drawing/2014/main" id="{8FAFD7FA-E4B0-4F6C-9E1F-A600192CE74B}"/>
              </a:ext>
            </a:extLst>
          </p:cNvPr>
          <p:cNvSpPr>
            <a:spLocks noGrp="1"/>
          </p:cNvSpPr>
          <p:nvPr>
            <p:ph type="sldNum" sz="quarter" idx="4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02685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ven box Grid with Title and Sub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lvl1pPr>
              <a:defRPr>
                <a:latin typeface="+mn-lt"/>
              </a:defRPr>
            </a:lvl1p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lvl1pPr>
              <a:defRPr>
                <a:latin typeface="+mn-lt"/>
              </a:defRPr>
            </a:lvl1pPr>
          </a:lstStyle>
          <a:p>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2382" y="1799565"/>
            <a:ext cx="2467800" cy="1800000"/>
          </a:xfrm>
        </p:spPr>
        <p:txBody>
          <a:bodyPr lIns="180000" tIns="180000"/>
          <a:lstStyle>
            <a:lvl1pPr algn="l">
              <a:defRPr sz="1200">
                <a:latin typeface="+mn-lt"/>
              </a:defRPr>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70182" y="1799565"/>
            <a:ext cx="2106000" cy="3605162"/>
          </a:xfrm>
        </p:spPr>
        <p:txBody>
          <a:bodyPr lIns="180000" tIns="180000"/>
          <a:lstStyle>
            <a:lvl1pPr>
              <a:defRPr sz="1200">
                <a:latin typeface="+mn-lt"/>
              </a:defRPr>
            </a:lvl1pPr>
          </a:lstStyle>
          <a:p>
            <a:pPr lvl="0"/>
            <a:r>
              <a:rPr lang="en-US" noProof="0"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578752" y="1799565"/>
            <a:ext cx="1827900" cy="1800000"/>
          </a:xfrm>
        </p:spPr>
        <p:txBody>
          <a:bodyPr lIns="180000" tIns="180000"/>
          <a:lstStyle>
            <a:lvl1pPr>
              <a:defRPr sz="1200">
                <a:latin typeface="+mn-lt"/>
              </a:defRPr>
            </a:lvl1pPr>
          </a:lstStyle>
          <a:p>
            <a:pPr lvl="0"/>
            <a:r>
              <a:rPr lang="en-US" noProof="0"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6410223" y="1799565"/>
            <a:ext cx="2733607" cy="1800000"/>
          </a:xfrm>
        </p:spPr>
        <p:txBody>
          <a:bodyPr lIns="180000" tIns="180000"/>
          <a:lstStyle>
            <a:lvl1pPr>
              <a:defRPr sz="1200">
                <a:latin typeface="+mn-lt"/>
              </a:defRPr>
            </a:lvl1pPr>
          </a:lstStyle>
          <a:p>
            <a:pPr lvl="0"/>
            <a:r>
              <a:rPr lang="en-US" noProof="0"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6410223" y="3604727"/>
            <a:ext cx="2733607" cy="1800000"/>
          </a:xfrm>
        </p:spPr>
        <p:txBody>
          <a:bodyPr lIns="180000" tIns="180000"/>
          <a:lstStyle>
            <a:lvl1pPr>
              <a:defRPr sz="1200">
                <a:latin typeface="+mn-lt"/>
              </a:defRPr>
            </a:lvl1pPr>
          </a:lstStyle>
          <a:p>
            <a:pPr lvl="0"/>
            <a:r>
              <a:rPr lang="en-US" noProof="0"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604727"/>
            <a:ext cx="2467800" cy="1800000"/>
          </a:xfrm>
        </p:spPr>
        <p:txBody>
          <a:bodyPr lIns="180000" tIns="180000"/>
          <a:lstStyle>
            <a:lvl1pPr>
              <a:defRPr sz="1200">
                <a:latin typeface="+mn-lt"/>
              </a:defRPr>
            </a:lvl1pPr>
          </a:lstStyle>
          <a:p>
            <a:pPr lvl="0"/>
            <a:r>
              <a:rPr lang="en-US" noProof="0"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579778" y="3604727"/>
            <a:ext cx="1827900" cy="1800000"/>
          </a:xfrm>
        </p:spPr>
        <p:txBody>
          <a:bodyPr lIns="180000" tIns="180000"/>
          <a:lstStyle>
            <a:lvl1pPr>
              <a:defRPr sz="1200">
                <a:latin typeface="+mn-lt"/>
              </a:defRPr>
            </a:lvl1pPr>
          </a:lstStyle>
          <a:p>
            <a:pPr lvl="0"/>
            <a:r>
              <a:rPr lang="en-US" noProof="0" dirty="0"/>
              <a:t>Click to add text /picture</a:t>
            </a:r>
          </a:p>
        </p:txBody>
      </p:sp>
      <p:sp>
        <p:nvSpPr>
          <p:cNvPr id="14" name="Subtitle">
            <a:extLst>
              <a:ext uri="{FF2B5EF4-FFF2-40B4-BE49-F238E27FC236}">
                <a16:creationId xmlns:a16="http://schemas.microsoft.com/office/drawing/2014/main" id="{5CD9CD56-CB0C-472F-97D8-42A1AC0312D3}"/>
              </a:ext>
            </a:extLst>
          </p:cNvPr>
          <p:cNvSpPr>
            <a:spLocks noGrp="1"/>
          </p:cNvSpPr>
          <p:nvPr>
            <p:ph type="body" sz="quarter" idx="15" hasCustomPrompt="1"/>
          </p:nvPr>
        </p:nvSpPr>
        <p:spPr>
          <a:xfrm>
            <a:off x="386101" y="957945"/>
            <a:ext cx="8367821" cy="395302"/>
          </a:xfrm>
        </p:spPr>
        <p:txBody>
          <a:bodyPr wrap="square" lIns="0" tIns="46800" rIns="0" bIns="46800">
            <a:noAutofit/>
          </a:bodyPr>
          <a:lstStyle>
            <a:lvl1pPr marL="0" indent="0">
              <a:spcBef>
                <a:spcPts val="623"/>
              </a:spcBef>
              <a:buFontTx/>
              <a:buNone/>
              <a:defRPr sz="1499" b="1">
                <a:latin typeface="+mj-lt"/>
              </a:defRPr>
            </a:lvl1pPr>
          </a:lstStyle>
          <a:p>
            <a:pPr lvl="0"/>
            <a:r>
              <a:rPr lang="en-US" dirty="0"/>
              <a:t>Click to add subtitle</a:t>
            </a:r>
          </a:p>
        </p:txBody>
      </p:sp>
      <p:sp>
        <p:nvSpPr>
          <p:cNvPr id="15" name="Title">
            <a:extLst>
              <a:ext uri="{FF2B5EF4-FFF2-40B4-BE49-F238E27FC236}">
                <a16:creationId xmlns:a16="http://schemas.microsoft.com/office/drawing/2014/main" id="{D158B171-8B81-4BF3-A8F3-2A8275A78BF4}"/>
              </a:ext>
            </a:extLst>
          </p:cNvPr>
          <p:cNvSpPr>
            <a:spLocks noGrp="1"/>
          </p:cNvSpPr>
          <p:nvPr>
            <p:ph type="title" hasCustomPrompt="1"/>
          </p:nvPr>
        </p:nvSpPr>
        <p:spPr>
          <a:xfrm>
            <a:off x="386101"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19" name="Slide Number Placeholder 11">
            <a:extLst>
              <a:ext uri="{FF2B5EF4-FFF2-40B4-BE49-F238E27FC236}">
                <a16:creationId xmlns:a16="http://schemas.microsoft.com/office/drawing/2014/main" id="{0F02F886-ABFF-4721-ACE3-5BD754FA6DD7}"/>
              </a:ext>
            </a:extLst>
          </p:cNvPr>
          <p:cNvSpPr>
            <a:spLocks noGrp="1"/>
          </p:cNvSpPr>
          <p:nvPr>
            <p:ph type="sldNum" sz="quarter" idx="4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194235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v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377130" y="4739192"/>
            <a:ext cx="8353800" cy="651600"/>
          </a:xfrm>
        </p:spPr>
        <p:txBody>
          <a:bodyPr anchor="t"/>
          <a:lstStyle>
            <a:lvl1pPr marL="0" indent="0" algn="ctr">
              <a:buFontTx/>
              <a:buNone/>
              <a:defRPr sz="1200">
                <a:solidFill>
                  <a:schemeClr val="tx1"/>
                </a:solidFill>
                <a:latin typeface="+mn-lt"/>
              </a:defRPr>
            </a:lvl1pPr>
          </a:lstStyle>
          <a:p>
            <a:pPr lvl="0"/>
            <a:r>
              <a:rPr lang="en-US" noProof="0"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376269" y="4167569"/>
            <a:ext cx="8353800" cy="525401"/>
          </a:xfrm>
          <a:prstGeom prst="rect">
            <a:avLst/>
          </a:prstGeom>
        </p:spPr>
        <p:txBody>
          <a:bodyPr anchor="t"/>
          <a:lstStyle>
            <a:lvl1pPr algn="ctr">
              <a:defRPr>
                <a:latin typeface="+mn-lt"/>
              </a:defRPr>
            </a:lvl1pPr>
          </a:lstStyle>
          <a:p>
            <a:r>
              <a:rPr lang="en-US" noProof="0" dirty="0"/>
              <a:t>Click to add main text</a:t>
            </a:r>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lvl1pPr>
              <a:defRPr>
                <a:latin typeface="+mn-lt"/>
              </a:defRPr>
            </a:lvl1pPr>
          </a:lstStyle>
          <a:p>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lvl1pPr>
              <a:defRPr>
                <a:latin typeface="+mn-lt"/>
              </a:defRPr>
            </a:lvl1pPr>
          </a:lstStyle>
          <a:p>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2382" y="-3835"/>
            <a:ext cx="2464204" cy="1800000"/>
          </a:xfrm>
        </p:spPr>
        <p:txBody>
          <a:bodyPr lIns="180000" tIns="180000"/>
          <a:lstStyle>
            <a:lvl1pPr algn="l">
              <a:defRPr sz="1200">
                <a:latin typeface="+mn-lt"/>
              </a:defRPr>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70182" y="-3835"/>
            <a:ext cx="2106000" cy="3603710"/>
          </a:xfrm>
        </p:spPr>
        <p:txBody>
          <a:bodyPr lIns="180000" tIns="180000"/>
          <a:lstStyle>
            <a:lvl1pPr>
              <a:defRPr sz="1200">
                <a:latin typeface="+mn-lt"/>
              </a:defRPr>
            </a:lvl1pPr>
          </a:lstStyle>
          <a:p>
            <a:pPr lvl="0"/>
            <a:r>
              <a:rPr lang="en-US" noProof="0"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578752" y="-3835"/>
            <a:ext cx="1827900" cy="1800000"/>
          </a:xfrm>
        </p:spPr>
        <p:txBody>
          <a:bodyPr lIns="180000" tIns="180000"/>
          <a:lstStyle>
            <a:lvl1pPr>
              <a:defRPr sz="1200">
                <a:latin typeface="+mn-lt"/>
              </a:defRPr>
            </a:lvl1pPr>
          </a:lstStyle>
          <a:p>
            <a:pPr lvl="0"/>
            <a:r>
              <a:rPr lang="en-US" noProof="0" dirty="0"/>
              <a:t>Click to add </a:t>
            </a:r>
            <a:br>
              <a:rPr lang="en-US" noProof="0" dirty="0"/>
            </a:br>
            <a:r>
              <a:rPr lang="en-US" noProof="0" dirty="0"/>
              <a:t>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6410223" y="-3835"/>
            <a:ext cx="2733607" cy="1800000"/>
          </a:xfrm>
        </p:spPr>
        <p:txBody>
          <a:bodyPr lIns="180000" tIns="180000"/>
          <a:lstStyle>
            <a:lvl1pPr>
              <a:defRPr sz="1200">
                <a:latin typeface="+mn-lt"/>
              </a:defRPr>
            </a:lvl1pPr>
          </a:lstStyle>
          <a:p>
            <a:pPr lvl="0"/>
            <a:r>
              <a:rPr lang="en-US" noProof="0"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6410223" y="1799875"/>
            <a:ext cx="2733607" cy="1800000"/>
          </a:xfrm>
        </p:spPr>
        <p:txBody>
          <a:bodyPr lIns="180000" tIns="180000"/>
          <a:lstStyle>
            <a:lvl1pPr>
              <a:defRPr sz="1200">
                <a:latin typeface="+mn-lt"/>
              </a:defRPr>
            </a:lvl1pPr>
          </a:lstStyle>
          <a:p>
            <a:pPr lvl="0"/>
            <a:r>
              <a:rPr lang="en-US" noProof="0"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1801327"/>
            <a:ext cx="2467800" cy="1800000"/>
          </a:xfrm>
        </p:spPr>
        <p:txBody>
          <a:bodyPr lIns="180000" tIns="180000"/>
          <a:lstStyle>
            <a:lvl1pPr>
              <a:defRPr sz="1200">
                <a:latin typeface="+mn-lt"/>
              </a:defRPr>
            </a:lvl1pPr>
          </a:lstStyle>
          <a:p>
            <a:pPr lvl="0"/>
            <a:r>
              <a:rPr lang="en-US" noProof="0"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579778" y="1799875"/>
            <a:ext cx="1827900" cy="1800000"/>
          </a:xfrm>
        </p:spPr>
        <p:txBody>
          <a:bodyPr lIns="180000" tIns="180000"/>
          <a:lstStyle>
            <a:lvl1pPr>
              <a:defRPr sz="1200">
                <a:latin typeface="+mn-lt"/>
              </a:defRPr>
            </a:lvl1pPr>
          </a:lstStyle>
          <a:p>
            <a:pPr lvl="0"/>
            <a:r>
              <a:rPr lang="en-US" noProof="0" dirty="0"/>
              <a:t>Click to add text /picture</a:t>
            </a:r>
          </a:p>
        </p:txBody>
      </p:sp>
      <p:sp>
        <p:nvSpPr>
          <p:cNvPr id="16" name="Slide Number Placeholder 11">
            <a:extLst>
              <a:ext uri="{FF2B5EF4-FFF2-40B4-BE49-F238E27FC236}">
                <a16:creationId xmlns:a16="http://schemas.microsoft.com/office/drawing/2014/main" id="{A30F3388-1C0C-4692-8B48-100EA615A0D4}"/>
              </a:ext>
            </a:extLst>
          </p:cNvPr>
          <p:cNvSpPr>
            <a:spLocks noGrp="1"/>
          </p:cNvSpPr>
          <p:nvPr>
            <p:ph type="sldNum" sz="quarter" idx="42"/>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81257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n box Grid with Titl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2382" y="1079500"/>
            <a:ext cx="1827900" cy="2437200"/>
          </a:xfrm>
        </p:spPr>
        <p:txBody>
          <a:bodyPr wrap="square" lIns="180000" tIns="180000" rIns="180000" bIns="180000"/>
          <a:lstStyle>
            <a:lvl1pPr algn="l">
              <a:defRPr sz="1050">
                <a:latin typeface="+mn-lt"/>
              </a:defRPr>
            </a:lvl1pPr>
          </a:lstStyle>
          <a:p>
            <a:pPr lvl="0"/>
            <a:r>
              <a:rPr lang="en-US" dirty="0"/>
              <a:t>Click to add text/picture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1830306" y="10795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3658230" y="10795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5486154" y="10795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7314079" y="10795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5210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1829025" y="35210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3658050" y="35210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5487075" y="35210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7316100" y="35210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2" name="Date Placeholder 1">
            <a:extLst>
              <a:ext uri="{FF2B5EF4-FFF2-40B4-BE49-F238E27FC236}">
                <a16:creationId xmlns:a16="http://schemas.microsoft.com/office/drawing/2014/main" id="{0C422C24-1B0E-4715-85DF-A64292DC264A}"/>
              </a:ext>
            </a:extLst>
          </p:cNvPr>
          <p:cNvSpPr>
            <a:spLocks noGrp="1"/>
          </p:cNvSpPr>
          <p:nvPr>
            <p:ph type="dt" sz="half" idx="44"/>
          </p:nvPr>
        </p:nvSpPr>
        <p:spPr/>
        <p:txBody>
          <a:bodyPr/>
          <a:lstStyle>
            <a:lvl1pPr>
              <a:defRPr>
                <a:latin typeface="+mn-lt"/>
              </a:defRPr>
            </a:lvl1pPr>
          </a:lstStyle>
          <a:p>
            <a:endParaRPr lang="en-US" dirty="0"/>
          </a:p>
        </p:txBody>
      </p:sp>
      <p:sp>
        <p:nvSpPr>
          <p:cNvPr id="3" name="Footer Placeholder 2">
            <a:extLst>
              <a:ext uri="{FF2B5EF4-FFF2-40B4-BE49-F238E27FC236}">
                <a16:creationId xmlns:a16="http://schemas.microsoft.com/office/drawing/2014/main" id="{20432A0B-F4E8-4DEB-972E-82BBF312DE2C}"/>
              </a:ext>
            </a:extLst>
          </p:cNvPr>
          <p:cNvSpPr>
            <a:spLocks noGrp="1"/>
          </p:cNvSpPr>
          <p:nvPr>
            <p:ph type="ftr" sz="quarter" idx="45"/>
          </p:nvPr>
        </p:nvSpPr>
        <p:spPr/>
        <p:txBody>
          <a:bodyPr/>
          <a:lstStyle>
            <a:lvl1pPr>
              <a:defRPr>
                <a:latin typeface="+mn-lt"/>
              </a:defRPr>
            </a:lvl1pPr>
          </a:lstStyle>
          <a:p>
            <a:endParaRPr lang="en-US" dirty="0"/>
          </a:p>
        </p:txBody>
      </p:sp>
      <p:grpSp>
        <p:nvGrpSpPr>
          <p:cNvPr id="20" name="Group 19">
            <a:extLst>
              <a:ext uri="{FF2B5EF4-FFF2-40B4-BE49-F238E27FC236}">
                <a16:creationId xmlns:a16="http://schemas.microsoft.com/office/drawing/2014/main" id="{4479DBB2-1A26-4A9B-BEC6-306786F7A70E}"/>
              </a:ext>
            </a:extLst>
          </p:cNvPr>
          <p:cNvGrpSpPr/>
          <p:nvPr userDrawn="1"/>
        </p:nvGrpSpPr>
        <p:grpSpPr>
          <a:xfrm>
            <a:off x="8105431" y="6197708"/>
            <a:ext cx="657558" cy="422027"/>
            <a:chOff x="10807237" y="6204057"/>
            <a:chExt cx="876744" cy="422027"/>
          </a:xfrm>
        </p:grpSpPr>
        <p:sp>
          <p:nvSpPr>
            <p:cNvPr id="21" name="Freeform 5">
              <a:extLst>
                <a:ext uri="{FF2B5EF4-FFF2-40B4-BE49-F238E27FC236}">
                  <a16:creationId xmlns:a16="http://schemas.microsoft.com/office/drawing/2014/main" id="{1758EB7A-5303-49F8-BD68-7AB113E0DC7D}"/>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2" name="Freeform 6">
              <a:extLst>
                <a:ext uri="{FF2B5EF4-FFF2-40B4-BE49-F238E27FC236}">
                  <a16:creationId xmlns:a16="http://schemas.microsoft.com/office/drawing/2014/main" id="{8C14E4BB-19FE-4F5E-93C0-E461092EA47E}"/>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4" name="Freeform 7">
              <a:extLst>
                <a:ext uri="{FF2B5EF4-FFF2-40B4-BE49-F238E27FC236}">
                  <a16:creationId xmlns:a16="http://schemas.microsoft.com/office/drawing/2014/main" id="{CECA5B92-2849-435E-8108-FAF491E854CE}"/>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25" name="Freeform 8">
              <a:extLst>
                <a:ext uri="{FF2B5EF4-FFF2-40B4-BE49-F238E27FC236}">
                  <a16:creationId xmlns:a16="http://schemas.microsoft.com/office/drawing/2014/main" id="{90A44676-2D58-4CD5-AD77-5D15D312235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grpSp>
      <p:sp>
        <p:nvSpPr>
          <p:cNvPr id="32" name="Title">
            <a:extLst>
              <a:ext uri="{FF2B5EF4-FFF2-40B4-BE49-F238E27FC236}">
                <a16:creationId xmlns:a16="http://schemas.microsoft.com/office/drawing/2014/main" id="{B299C081-2443-4A4D-8F7B-07355DE687C2}"/>
              </a:ext>
            </a:extLst>
          </p:cNvPr>
          <p:cNvSpPr>
            <a:spLocks noGrp="1"/>
          </p:cNvSpPr>
          <p:nvPr>
            <p:ph type="title" hasCustomPrompt="1"/>
          </p:nvPr>
        </p:nvSpPr>
        <p:spPr>
          <a:xfrm>
            <a:off x="386432" y="446013"/>
            <a:ext cx="8367821" cy="525401"/>
          </a:xfrm>
          <a:prstGeom prst="rect">
            <a:avLst/>
          </a:prstGeom>
        </p:spPr>
        <p:txBody>
          <a:bodyPr/>
          <a:lstStyle>
            <a:lvl1pPr>
              <a:defRPr>
                <a:latin typeface="+mn-lt"/>
              </a:defRPr>
            </a:lvl1pPr>
          </a:lstStyle>
          <a:p>
            <a:r>
              <a:rPr lang="en-US" dirty="0"/>
              <a:t>Click to add title</a:t>
            </a:r>
            <a:endParaRPr lang="en-IN" dirty="0"/>
          </a:p>
        </p:txBody>
      </p:sp>
      <p:sp>
        <p:nvSpPr>
          <p:cNvPr id="29" name="Slide Number Placeholder 11">
            <a:extLst>
              <a:ext uri="{FF2B5EF4-FFF2-40B4-BE49-F238E27FC236}">
                <a16:creationId xmlns:a16="http://schemas.microsoft.com/office/drawing/2014/main" id="{CB8227D0-6023-42A1-914D-9F8843202181}"/>
              </a:ext>
            </a:extLst>
          </p:cNvPr>
          <p:cNvSpPr>
            <a:spLocks noGrp="1"/>
          </p:cNvSpPr>
          <p:nvPr>
            <p:ph type="sldNum" sz="quarter" idx="46"/>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4890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684" y="5399592"/>
            <a:ext cx="9143146" cy="432884"/>
          </a:xfrm>
        </p:spPr>
        <p:txBody>
          <a:bodyPr anchor="t"/>
          <a:lstStyle>
            <a:lvl1pPr marL="0" indent="0" algn="ctr">
              <a:buFontTx/>
              <a:buNone/>
              <a:defRPr sz="12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177" y="4954969"/>
            <a:ext cx="9144008" cy="525401"/>
          </a:xfrm>
          <a:prstGeom prst="rect">
            <a:avLst/>
          </a:prstGeom>
        </p:spPr>
        <p:txBody>
          <a:bodyPr anchor="t"/>
          <a:lstStyle>
            <a:lvl1pPr algn="ctr">
              <a:defRPr>
                <a:latin typeface="+mn-lt"/>
              </a:defRPr>
            </a:lvl1pPr>
          </a:lstStyle>
          <a:p>
            <a:r>
              <a:rPr lang="en-US" noProof="0" dirty="0"/>
              <a:t>Click to add main text</a:t>
            </a:r>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2382" y="-12700"/>
            <a:ext cx="1827900" cy="2437200"/>
          </a:xfrm>
        </p:spPr>
        <p:txBody>
          <a:bodyPr lIns="180000" tIns="180000" rIns="180000" bIns="180000"/>
          <a:lstStyle>
            <a:lvl1pPr algn="l">
              <a:defRPr sz="1050">
                <a:latin typeface="+mn-lt"/>
              </a:defRPr>
            </a:lvl1pPr>
          </a:lstStyle>
          <a:p>
            <a:pPr lvl="0"/>
            <a:r>
              <a:rPr lang="en-US" dirty="0"/>
              <a:t>Click to add text/picture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1830306" y="-127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3658230" y="-127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5486154" y="-127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7314079" y="-12700"/>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24288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1829025" y="24288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3658050" y="24288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5487075" y="24288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7316100" y="2428871"/>
            <a:ext cx="1827900" cy="2437200"/>
          </a:xfrm>
        </p:spPr>
        <p:txBody>
          <a:bodyPr lIns="180000" tIns="180000" rIns="180000" bIns="180000"/>
          <a:lstStyle>
            <a:lvl1pPr>
              <a:defRPr sz="1050">
                <a:latin typeface="+mn-lt"/>
              </a:defRPr>
            </a:lvl1pPr>
          </a:lstStyle>
          <a:p>
            <a:pPr lvl="0"/>
            <a:r>
              <a:rPr lang="en-US" noProof="0" dirty="0"/>
              <a:t>Click to add text/picture</a:t>
            </a:r>
          </a:p>
        </p:txBody>
      </p:sp>
      <p:sp>
        <p:nvSpPr>
          <p:cNvPr id="2" name="Date Placeholder 1">
            <a:extLst>
              <a:ext uri="{FF2B5EF4-FFF2-40B4-BE49-F238E27FC236}">
                <a16:creationId xmlns:a16="http://schemas.microsoft.com/office/drawing/2014/main" id="{5B04806E-1DED-4A0A-B71F-55DA256973B5}"/>
              </a:ext>
            </a:extLst>
          </p:cNvPr>
          <p:cNvSpPr>
            <a:spLocks noGrp="1"/>
          </p:cNvSpPr>
          <p:nvPr>
            <p:ph type="dt" sz="half" idx="44"/>
          </p:nvPr>
        </p:nvSpPr>
        <p:spPr/>
        <p:txBody>
          <a:bodyPr/>
          <a:lstStyle/>
          <a:p>
            <a:endParaRPr lang="en-US" dirty="0"/>
          </a:p>
        </p:txBody>
      </p:sp>
      <p:sp>
        <p:nvSpPr>
          <p:cNvPr id="3" name="Footer Placeholder 2">
            <a:extLst>
              <a:ext uri="{FF2B5EF4-FFF2-40B4-BE49-F238E27FC236}">
                <a16:creationId xmlns:a16="http://schemas.microsoft.com/office/drawing/2014/main" id="{94F46FDC-7AA2-4694-BCDF-8EE9A9C81FBE}"/>
              </a:ext>
            </a:extLst>
          </p:cNvPr>
          <p:cNvSpPr>
            <a:spLocks noGrp="1"/>
          </p:cNvSpPr>
          <p:nvPr>
            <p:ph type="ftr" sz="quarter" idx="45"/>
          </p:nvPr>
        </p:nvSpPr>
        <p:spPr/>
        <p:txBody>
          <a:bodyPr/>
          <a:lstStyle/>
          <a:p>
            <a:endParaRPr lang="en-US" dirty="0"/>
          </a:p>
        </p:txBody>
      </p:sp>
      <p:sp>
        <p:nvSpPr>
          <p:cNvPr id="21" name="Slide Number Placeholder 11">
            <a:extLst>
              <a:ext uri="{FF2B5EF4-FFF2-40B4-BE49-F238E27FC236}">
                <a16:creationId xmlns:a16="http://schemas.microsoft.com/office/drawing/2014/main" id="{B7D063E6-C3D1-4375-9F6C-ABDCADC75CD7}"/>
              </a:ext>
            </a:extLst>
          </p:cNvPr>
          <p:cNvSpPr>
            <a:spLocks noGrp="1"/>
          </p:cNvSpPr>
          <p:nvPr>
            <p:ph type="sldNum" sz="quarter" idx="46"/>
          </p:nvPr>
        </p:nvSpPr>
        <p:spPr>
          <a:xfrm>
            <a:off x="386954" y="6247920"/>
            <a:ext cx="230184" cy="317241"/>
          </a:xfrm>
        </p:spPr>
        <p:txBody>
          <a:bodyPr/>
          <a:lstStyle/>
          <a:p>
            <a:fld id="{0FB90C2E-4A2E-4FB3-9E31-0E4408463F2B}" type="slidenum">
              <a:rPr lang="en-US" smtClean="0"/>
              <a:pPr/>
              <a:t>‹#›</a:t>
            </a:fld>
            <a:endParaRPr lang="en-US" dirty="0"/>
          </a:p>
        </p:txBody>
      </p:sp>
    </p:spTree>
    <p:custDataLst>
      <p:tags r:id="rId1"/>
    </p:custDataLst>
    <p:extLst>
      <p:ext uri="{BB962C8B-B14F-4D97-AF65-F5344CB8AC3E}">
        <p14:creationId xmlns:p14="http://schemas.microsoft.com/office/powerpoint/2010/main" val="389250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Messag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815E25-1639-45D6-B5D5-9DE8CF966177}"/>
              </a:ext>
            </a:extLst>
          </p:cNvPr>
          <p:cNvPicPr>
            <a:picLocks noChangeAspect="1"/>
          </p:cNvPicPr>
          <p:nvPr userDrawn="1"/>
        </p:nvPicPr>
        <p:blipFill>
          <a:blip r:embed="rId3"/>
          <a:stretch>
            <a:fillRect/>
          </a:stretch>
        </p:blipFill>
        <p:spPr>
          <a:xfrm>
            <a:off x="-5937" y="192"/>
            <a:ext cx="9142223"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3845907" y="1700110"/>
            <a:ext cx="1449806" cy="930741"/>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grpSp>
      <p:sp>
        <p:nvSpPr>
          <p:cNvPr id="23" name="Subtitle 2">
            <a:extLst>
              <a:ext uri="{FF2B5EF4-FFF2-40B4-BE49-F238E27FC236}">
                <a16:creationId xmlns:a16="http://schemas.microsoft.com/office/drawing/2014/main" id="{98A3BC37-0F27-43D4-A9B0-25D63B9F865C}"/>
              </a:ext>
            </a:extLst>
          </p:cNvPr>
          <p:cNvSpPr>
            <a:spLocks noGrp="1"/>
          </p:cNvSpPr>
          <p:nvPr>
            <p:ph type="subTitle" idx="1" hasCustomPrompt="1"/>
          </p:nvPr>
        </p:nvSpPr>
        <p:spPr>
          <a:xfrm>
            <a:off x="684433" y="3409350"/>
            <a:ext cx="7772756" cy="517065"/>
          </a:xfrm>
        </p:spPr>
        <p:txBody>
          <a:bodyPr>
            <a:noAutofit/>
          </a:bodyPr>
          <a:lstStyle>
            <a:lvl1pPr marL="0" indent="0" algn="ctr">
              <a:buNone/>
              <a:defRPr sz="1799">
                <a:solidFill>
                  <a:schemeClr val="bg1"/>
                </a:solidFill>
                <a:latin typeface="+mn-lt"/>
              </a:defRPr>
            </a:lvl1pPr>
            <a:lvl2pPr marL="342695" indent="0" algn="ctr">
              <a:buNone/>
              <a:defRPr>
                <a:solidFill>
                  <a:schemeClr val="tx1">
                    <a:tint val="75000"/>
                  </a:schemeClr>
                </a:solidFill>
              </a:defRPr>
            </a:lvl2pPr>
            <a:lvl3pPr marL="685389" indent="0" algn="ctr">
              <a:buNone/>
              <a:defRPr>
                <a:solidFill>
                  <a:schemeClr val="tx1">
                    <a:tint val="75000"/>
                  </a:schemeClr>
                </a:solidFill>
              </a:defRPr>
            </a:lvl3pPr>
            <a:lvl4pPr marL="1028084" indent="0" algn="ctr">
              <a:buNone/>
              <a:defRPr>
                <a:solidFill>
                  <a:schemeClr val="tx1">
                    <a:tint val="75000"/>
                  </a:schemeClr>
                </a:solidFill>
              </a:defRPr>
            </a:lvl4pPr>
            <a:lvl5pPr marL="1370777" indent="0" algn="ctr">
              <a:buNone/>
              <a:defRPr>
                <a:solidFill>
                  <a:schemeClr val="tx1">
                    <a:tint val="75000"/>
                  </a:schemeClr>
                </a:solidFill>
              </a:defRPr>
            </a:lvl5pPr>
            <a:lvl6pPr marL="1713471" indent="0" algn="ctr">
              <a:buNone/>
              <a:defRPr>
                <a:solidFill>
                  <a:schemeClr val="tx1">
                    <a:tint val="75000"/>
                  </a:schemeClr>
                </a:solidFill>
              </a:defRPr>
            </a:lvl6pPr>
            <a:lvl7pPr marL="2056166" indent="0" algn="ctr">
              <a:buNone/>
              <a:defRPr>
                <a:solidFill>
                  <a:schemeClr val="tx1">
                    <a:tint val="75000"/>
                  </a:schemeClr>
                </a:solidFill>
              </a:defRPr>
            </a:lvl7pPr>
            <a:lvl8pPr marL="2398860" indent="0" algn="ctr">
              <a:buNone/>
              <a:defRPr>
                <a:solidFill>
                  <a:schemeClr val="tx1">
                    <a:tint val="75000"/>
                  </a:schemeClr>
                </a:solidFill>
              </a:defRPr>
            </a:lvl8pPr>
            <a:lvl9pPr marL="2741555" indent="0" algn="ctr">
              <a:buNone/>
              <a:defRPr>
                <a:solidFill>
                  <a:schemeClr val="tx1">
                    <a:tint val="75000"/>
                  </a:schemeClr>
                </a:solidFill>
              </a:defRPr>
            </a:lvl9pPr>
          </a:lstStyle>
          <a:p>
            <a:r>
              <a:rPr lang="en-US" dirty="0"/>
              <a:t>Click to add message</a:t>
            </a:r>
          </a:p>
        </p:txBody>
      </p:sp>
      <p:sp>
        <p:nvSpPr>
          <p:cNvPr id="5" name="Text Placeholder 4">
            <a:extLst>
              <a:ext uri="{FF2B5EF4-FFF2-40B4-BE49-F238E27FC236}">
                <a16:creationId xmlns:a16="http://schemas.microsoft.com/office/drawing/2014/main" id="{3F6673AB-1F2F-4FD8-8886-B83E66502447}"/>
              </a:ext>
            </a:extLst>
          </p:cNvPr>
          <p:cNvSpPr>
            <a:spLocks noGrp="1"/>
          </p:cNvSpPr>
          <p:nvPr>
            <p:ph type="body" sz="quarter" idx="10" hasCustomPrompt="1"/>
          </p:nvPr>
        </p:nvSpPr>
        <p:spPr>
          <a:xfrm>
            <a:off x="3361731" y="5999911"/>
            <a:ext cx="2418160" cy="289426"/>
          </a:xfrm>
        </p:spPr>
        <p:txBody>
          <a:bodyPr/>
          <a:lstStyle>
            <a:lvl1pPr marL="0" indent="0" algn="ctr">
              <a:buFontTx/>
              <a:buNone/>
              <a:defRPr sz="900">
                <a:solidFill>
                  <a:schemeClr val="bg1"/>
                </a:solidFill>
                <a:latin typeface="+mn-lt"/>
              </a:defRPr>
            </a:lvl1pPr>
            <a:lvl2pPr>
              <a:defRPr sz="750"/>
            </a:lvl2pPr>
            <a:lvl3pPr>
              <a:defRPr sz="750"/>
            </a:lvl3pPr>
            <a:lvl4pPr>
              <a:defRPr sz="750"/>
            </a:lvl4pPr>
            <a:lvl5pPr>
              <a:defRPr sz="75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35230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3601"/>
            <a:ext cx="7772400" cy="1143000"/>
          </a:xfrm>
          <a:prstGeom prst="rect">
            <a:avLst/>
          </a:prstGeom>
        </p:spPr>
        <p:txBody>
          <a:bodyPr/>
          <a:lstStyle>
            <a:lvl1pPr>
              <a:defRPr lang="en-US" altLang="en-US" sz="3200" u="none" kern="1200" noProof="0" dirty="0" smtClean="0">
                <a:ln>
                  <a:solidFill>
                    <a:srgbClr val="000000"/>
                  </a:solidFill>
                </a:ln>
                <a:solidFill>
                  <a:srgbClr val="203864"/>
                </a:solidFill>
                <a:latin typeface="Myriad Pro" panose="020B0503030403020204" pitchFamily="34" charset="0"/>
                <a:ea typeface="+mn-ea"/>
                <a:cs typeface="+mn-cs"/>
              </a:defRPr>
            </a:lvl1pPr>
          </a:lstStyle>
          <a:p>
            <a:pPr lvl="0"/>
            <a:r>
              <a:rPr lang="en-US" dirty="0"/>
              <a:t>Click to edit Master title style</a:t>
            </a:r>
          </a:p>
        </p:txBody>
      </p:sp>
      <p:sp>
        <p:nvSpPr>
          <p:cNvPr id="3" name="Content Placeholder 2"/>
          <p:cNvSpPr>
            <a:spLocks noGrp="1"/>
          </p:cNvSpPr>
          <p:nvPr>
            <p:ph idx="1"/>
          </p:nvPr>
        </p:nvSpPr>
        <p:spPr>
          <a:xfrm>
            <a:off x="619125" y="1422400"/>
            <a:ext cx="77724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400800"/>
            <a:ext cx="1905000" cy="457200"/>
          </a:xfrm>
        </p:spPr>
        <p:txBody>
          <a:bodyPr/>
          <a:lstStyle>
            <a:lvl1pPr eaLnBrk="1" fontAlgn="auto" hangingPunct="1">
              <a:spcBef>
                <a:spcPts val="0"/>
              </a:spcBef>
              <a:spcAft>
                <a:spcPts val="0"/>
              </a:spcAft>
              <a:defRPr u="none"/>
            </a:lvl1pPr>
          </a:lstStyle>
          <a:p>
            <a:pPr>
              <a:defRPr/>
            </a:pPr>
            <a:endParaRPr lang="en-US" altLang="en-US"/>
          </a:p>
        </p:txBody>
      </p:sp>
      <p:sp>
        <p:nvSpPr>
          <p:cNvPr id="5" name="Footer Placeholder 4"/>
          <p:cNvSpPr>
            <a:spLocks noGrp="1"/>
          </p:cNvSpPr>
          <p:nvPr>
            <p:ph type="ftr" sz="quarter" idx="11"/>
          </p:nvPr>
        </p:nvSpPr>
        <p:spPr>
          <a:xfrm>
            <a:off x="3065463" y="6400800"/>
            <a:ext cx="2895600" cy="457200"/>
          </a:xfrm>
        </p:spPr>
        <p:txBody>
          <a:bodyPr/>
          <a:lstStyle>
            <a:lvl1pPr eaLnBrk="1" fontAlgn="auto" hangingPunct="1">
              <a:spcBef>
                <a:spcPts val="0"/>
              </a:spcBef>
              <a:spcAft>
                <a:spcPts val="0"/>
              </a:spcAft>
              <a:defRPr u="none"/>
            </a:lvl1pPr>
          </a:lstStyle>
          <a:p>
            <a:pPr>
              <a:defRPr/>
            </a:pPr>
            <a:endParaRPr lang="en-US" altLang="en-US"/>
          </a:p>
        </p:txBody>
      </p:sp>
      <p:sp>
        <p:nvSpPr>
          <p:cNvPr id="6" name="Slide Number Placeholder 5"/>
          <p:cNvSpPr>
            <a:spLocks noGrp="1"/>
          </p:cNvSpPr>
          <p:nvPr>
            <p:ph type="sldNum" sz="quarter" idx="12"/>
          </p:nvPr>
        </p:nvSpPr>
        <p:spPr>
          <a:xfrm>
            <a:off x="6553200" y="6399213"/>
            <a:ext cx="1905000" cy="457200"/>
          </a:xfrm>
        </p:spPr>
        <p:txBody>
          <a:bodyPr/>
          <a:lstStyle>
            <a:lvl1pPr eaLnBrk="1" hangingPunct="1">
              <a:defRPr u="none"/>
            </a:lvl1pPr>
          </a:lstStyle>
          <a:p>
            <a:pPr>
              <a:defRPr/>
            </a:pPr>
            <a:fld id="{FA1A95F8-3C7E-4743-9C28-9FBDDFA47E8E}" type="slidenum">
              <a:rPr lang="en-US" altLang="en-US"/>
              <a:pPr>
                <a:defRPr/>
              </a:pPr>
              <a:t>‹#›</a:t>
            </a:fld>
            <a:endParaRPr lang="en-US" altLang="en-US"/>
          </a:p>
        </p:txBody>
      </p:sp>
    </p:spTree>
    <p:extLst>
      <p:ext uri="{BB962C8B-B14F-4D97-AF65-F5344CB8AC3E}">
        <p14:creationId xmlns:p14="http://schemas.microsoft.com/office/powerpoint/2010/main" val="3071092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6893C-D5A1-40A9-A0A8-8095F1AD57AE}"/>
              </a:ext>
            </a:extLst>
          </p:cNvPr>
          <p:cNvPicPr>
            <a:picLocks noChangeAspect="1"/>
          </p:cNvPicPr>
          <p:nvPr userDrawn="1"/>
        </p:nvPicPr>
        <p:blipFill>
          <a:blip r:embed="rId3"/>
          <a:stretch>
            <a:fillRect/>
          </a:stretch>
        </p:blipFill>
        <p:spPr>
          <a:xfrm>
            <a:off x="-5937" y="192"/>
            <a:ext cx="9142223"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3564993" y="2773000"/>
            <a:ext cx="2014015" cy="1292950"/>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49" dirty="0">
                <a:latin typeface="Calibri" panose="020F0502020204030204" pitchFamily="34" charset="0"/>
              </a:endParaRPr>
            </a:p>
          </p:txBody>
        </p:sp>
      </p:grpSp>
      <p:sp>
        <p:nvSpPr>
          <p:cNvPr id="10" name="Text Placeholder 4">
            <a:extLst>
              <a:ext uri="{FF2B5EF4-FFF2-40B4-BE49-F238E27FC236}">
                <a16:creationId xmlns:a16="http://schemas.microsoft.com/office/drawing/2014/main" id="{C99C4C1F-7562-4D8D-8284-8EA5F723FAF9}"/>
              </a:ext>
            </a:extLst>
          </p:cNvPr>
          <p:cNvSpPr>
            <a:spLocks noGrp="1"/>
          </p:cNvSpPr>
          <p:nvPr>
            <p:ph type="body" sz="quarter" idx="10" hasCustomPrompt="1"/>
          </p:nvPr>
        </p:nvSpPr>
        <p:spPr>
          <a:xfrm>
            <a:off x="3361731" y="4818811"/>
            <a:ext cx="2418160" cy="289426"/>
          </a:xfrm>
        </p:spPr>
        <p:txBody>
          <a:bodyPr/>
          <a:lstStyle>
            <a:lvl1pPr marL="0" indent="0" algn="ctr">
              <a:buFontTx/>
              <a:buNone/>
              <a:defRPr sz="900">
                <a:solidFill>
                  <a:schemeClr val="bg1"/>
                </a:solidFill>
                <a:latin typeface="+mn-lt"/>
              </a:defRPr>
            </a:lvl1pPr>
            <a:lvl2pPr>
              <a:defRPr sz="750"/>
            </a:lvl2pPr>
            <a:lvl3pPr>
              <a:defRPr sz="750"/>
            </a:lvl3pPr>
            <a:lvl4pPr>
              <a:defRPr sz="750"/>
            </a:lvl4pPr>
            <a:lvl5pPr>
              <a:defRPr sz="75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387538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Tree>
    <p:extLst>
      <p:ext uri="{BB962C8B-B14F-4D97-AF65-F5344CB8AC3E}">
        <p14:creationId xmlns:p14="http://schemas.microsoft.com/office/powerpoint/2010/main" val="21252541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6/6/2019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365882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airbestpractices.com/" TargetMode="Externa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hyperlink" Target="http://www.airbestpractices.com/" TargetMode="Externa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jpeg"/><Relationship Id="rId5" Type="http://schemas.openxmlformats.org/officeDocument/2006/relationships/slideLayout" Target="../slideLayouts/slideLayout12.xml"/><Relationship Id="rId10" Type="http://schemas.openxmlformats.org/officeDocument/2006/relationships/hyperlink" Target="http://www.cabpexpo.com/" TargetMode="Externa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1.emf"/><Relationship Id="rId5" Type="http://schemas.openxmlformats.org/officeDocument/2006/relationships/slideLayout" Target="../slideLayouts/slideLayout19.xml"/><Relationship Id="rId10"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1.emf"/><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theme" Target="../theme/theme6.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tags" Target="../tags/tag1.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a:p>
        </p:txBody>
      </p:sp>
      <p:sp>
        <p:nvSpPr>
          <p:cNvPr id="5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a:p>
        </p:txBody>
      </p:sp>
      <p:sp>
        <p:nvSpPr>
          <p:cNvPr id="5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050" u="sng">
                <a:solidFill>
                  <a:srgbClr val="000000"/>
                </a:solidFill>
                <a:latin typeface="Times New Roman" panose="02020603050405020304" pitchFamily="18" charset="0"/>
              </a:defRPr>
            </a:lvl1pPr>
          </a:lstStyle>
          <a:p>
            <a:pPr>
              <a:defRPr/>
            </a:pPr>
            <a:fld id="{50E0D262-0DC9-437B-A176-A5D8F5C565E3}" type="slidenum">
              <a:rPr lang="en-US" altLang="en-US"/>
              <a:pPr>
                <a:defRPr/>
              </a:pPr>
              <a:t>‹#›</a:t>
            </a:fld>
            <a:endParaRPr lang="en-US" altLang="en-US"/>
          </a:p>
        </p:txBody>
      </p:sp>
      <p:pic>
        <p:nvPicPr>
          <p:cNvPr id="205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4425950"/>
            <a:ext cx="9150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userDrawn="1"/>
        </p:nvSpPr>
        <p:spPr>
          <a:xfrm>
            <a:off x="0" y="6257184"/>
            <a:ext cx="9137650" cy="235352"/>
          </a:xfrm>
          <a:prstGeom prst="rect">
            <a:avLst/>
          </a:prstGeom>
          <a:gradFill flip="none" rotWithShape="1">
            <a:gsLst>
              <a:gs pos="100000">
                <a:srgbClr val="0563C1"/>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u="sng">
              <a:solidFill>
                <a:srgbClr val="FFFFFF"/>
              </a:solidFill>
            </a:endParaRPr>
          </a:p>
        </p:txBody>
      </p:sp>
      <p:pic>
        <p:nvPicPr>
          <p:cNvPr id="2058" name="Picture 14" descr="Sahara Logo Rev 10 Transparent - 305 height"/>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19650" y="5792788"/>
            <a:ext cx="15240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70188" y="5862638"/>
            <a:ext cx="22050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82872"/>
      </p:ext>
    </p:extLst>
  </p:cSld>
  <p:clrMap bg1="dk2" tx1="lt1" bg2="dk1" tx2="lt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892" algn="ctr" rtl="0" eaLnBrk="0" fontAlgn="base" hangingPunct="0">
        <a:spcBef>
          <a:spcPct val="0"/>
        </a:spcBef>
        <a:spcAft>
          <a:spcPct val="0"/>
        </a:spcAft>
        <a:defRPr sz="3300">
          <a:solidFill>
            <a:schemeClr val="tx2"/>
          </a:solidFill>
          <a:latin typeface="Times New Roman" panose="02020603050405020304" pitchFamily="18" charset="0"/>
        </a:defRPr>
      </a:lvl6pPr>
      <a:lvl7pPr marL="685783" algn="ctr" rtl="0" eaLnBrk="0" fontAlgn="base" hangingPunct="0">
        <a:spcBef>
          <a:spcPct val="0"/>
        </a:spcBef>
        <a:spcAft>
          <a:spcPct val="0"/>
        </a:spcAft>
        <a:defRPr sz="3300">
          <a:solidFill>
            <a:schemeClr val="tx2"/>
          </a:solidFill>
          <a:latin typeface="Times New Roman" panose="02020603050405020304" pitchFamily="18" charset="0"/>
        </a:defRPr>
      </a:lvl7pPr>
      <a:lvl8pPr marL="1028675" algn="ctr" rtl="0" eaLnBrk="0" fontAlgn="base" hangingPunct="0">
        <a:spcBef>
          <a:spcPct val="0"/>
        </a:spcBef>
        <a:spcAft>
          <a:spcPct val="0"/>
        </a:spcAft>
        <a:defRPr sz="3300">
          <a:solidFill>
            <a:schemeClr val="tx2"/>
          </a:solidFill>
          <a:latin typeface="Times New Roman" panose="02020603050405020304" pitchFamily="18" charset="0"/>
        </a:defRPr>
      </a:lvl8pPr>
      <a:lvl9pPr marL="1371566" algn="ctr" rtl="0" eaLnBrk="0" fontAlgn="base" hangingPunct="0">
        <a:spcBef>
          <a:spcPct val="0"/>
        </a:spcBef>
        <a:spcAft>
          <a:spcPct val="0"/>
        </a:spcAft>
        <a:defRPr sz="3300">
          <a:solidFill>
            <a:schemeClr val="tx2"/>
          </a:solidFill>
          <a:latin typeface="Times New Roman" panose="02020603050405020304" pitchFamily="18" charset="0"/>
        </a:defRPr>
      </a:lvl9pPr>
    </p:titleStyle>
    <p:bodyStyle>
      <a:lvl1pPr marL="255588" indent="-255588" algn="l" rtl="0" eaLnBrk="0" fontAlgn="base" hangingPunct="0">
        <a:spcBef>
          <a:spcPct val="20000"/>
        </a:spcBef>
        <a:spcAft>
          <a:spcPct val="0"/>
        </a:spcAft>
        <a:buClr>
          <a:schemeClr val="tx2"/>
        </a:buClr>
        <a:buSzPct val="75000"/>
        <a:buFont typeface="Monotype Sorts" panose="01010601010101010101" pitchFamily="2" charset="2"/>
        <a:buChar char="F"/>
        <a:defRPr sz="2400" kern="1200">
          <a:solidFill>
            <a:schemeClr val="bg2"/>
          </a:solidFill>
          <a:latin typeface="Myriad Pro" panose="020B0503030403020204" pitchFamily="34" charset="0"/>
          <a:ea typeface="+mn-ea"/>
          <a:cs typeface="+mn-cs"/>
        </a:defRPr>
      </a:lvl1pPr>
      <a:lvl2pPr marL="555625" indent="-212725" algn="l" rtl="0" eaLnBrk="0" fontAlgn="base" hangingPunct="0">
        <a:spcBef>
          <a:spcPct val="20000"/>
        </a:spcBef>
        <a:spcAft>
          <a:spcPct val="0"/>
        </a:spcAft>
        <a:buClr>
          <a:schemeClr val="tx1"/>
        </a:buClr>
        <a:buChar char="–"/>
        <a:defRPr sz="2100" kern="1200">
          <a:solidFill>
            <a:schemeClr val="bg2"/>
          </a:solidFill>
          <a:latin typeface="Myriad Pro" panose="020B0503030403020204" pitchFamily="34" charset="0"/>
          <a:ea typeface="+mn-ea"/>
          <a:cs typeface="+mn-cs"/>
        </a:defRPr>
      </a:lvl2pPr>
      <a:lvl3pPr marL="855663" indent="-169863" algn="l" rtl="0" eaLnBrk="0" fontAlgn="base" hangingPunct="0">
        <a:spcBef>
          <a:spcPct val="20000"/>
        </a:spcBef>
        <a:spcAft>
          <a:spcPct val="0"/>
        </a:spcAft>
        <a:buClr>
          <a:schemeClr val="accent2"/>
        </a:buClr>
        <a:buSzPct val="65000"/>
        <a:buFont typeface="Monotype Sorts" panose="01010601010101010101" pitchFamily="2" charset="2"/>
        <a:buChar char="u"/>
        <a:defRPr kern="1200">
          <a:solidFill>
            <a:schemeClr val="bg2"/>
          </a:solidFill>
          <a:latin typeface="Myriad Pro" panose="020B0503030403020204" pitchFamily="34" charset="0"/>
          <a:ea typeface="+mn-ea"/>
          <a:cs typeface="+mn-cs"/>
        </a:defRPr>
      </a:lvl3pPr>
      <a:lvl4pPr marL="1198563" indent="-169863" algn="l" rtl="0" eaLnBrk="0" fontAlgn="base" hangingPunct="0">
        <a:spcBef>
          <a:spcPct val="20000"/>
        </a:spcBef>
        <a:spcAft>
          <a:spcPct val="0"/>
        </a:spcAft>
        <a:buClr>
          <a:schemeClr val="tx1"/>
        </a:buClr>
        <a:buChar char="–"/>
        <a:defRPr sz="1500" kern="1200">
          <a:solidFill>
            <a:schemeClr val="bg2"/>
          </a:solidFill>
          <a:latin typeface="Myriad Pro" panose="020B0503030403020204" pitchFamily="34" charset="0"/>
          <a:ea typeface="+mn-ea"/>
          <a:cs typeface="+mn-cs"/>
        </a:defRPr>
      </a:lvl4pPr>
      <a:lvl5pPr marL="1541463" indent="-169863" algn="l" rtl="0" eaLnBrk="0" fontAlgn="base" hangingPunct="0">
        <a:spcBef>
          <a:spcPct val="20000"/>
        </a:spcBef>
        <a:spcAft>
          <a:spcPct val="0"/>
        </a:spcAft>
        <a:buClr>
          <a:schemeClr val="tx2"/>
        </a:buClr>
        <a:buChar char="•"/>
        <a:defRPr sz="1500" kern="1200">
          <a:solidFill>
            <a:schemeClr val="bg2"/>
          </a:solidFill>
          <a:latin typeface="Myriad Pro" panose="020B0503030403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10"/>
            <a:extLst>
              <a:ext uri="{FF2B5EF4-FFF2-40B4-BE49-F238E27FC236}">
                <a16:creationId xmlns:a16="http://schemas.microsoft.com/office/drawing/2014/main" id="{CB014A05-9C1D-434E-85A4-5A0B2F4B81C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2"/>
            <a:extLst>
              <a:ext uri="{FF2B5EF4-FFF2-40B4-BE49-F238E27FC236}">
                <a16:creationId xmlns:a16="http://schemas.microsoft.com/office/drawing/2014/main" id="{58D621D8-CCE4-4090-9A9B-FC40F12BBE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extLst>
      <p:ext uri="{BB962C8B-B14F-4D97-AF65-F5344CB8AC3E}">
        <p14:creationId xmlns:p14="http://schemas.microsoft.com/office/powerpoint/2010/main" val="41422918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a:defRPr/>
            </a:pPr>
            <a:fld id="{BB9E0D01-EFE7-4045-8E20-C1720699F7F1}" type="slidenum">
              <a:rPr lang="en-US" altLang="ja-JP" sz="675" smtClean="0">
                <a:solidFill>
                  <a:srgbClr val="009B4A"/>
                </a:solidFill>
              </a:rPr>
              <a:pPr>
                <a:defRPr/>
              </a:pPr>
              <a:t>‹#›</a:t>
            </a:fld>
            <a:endParaRPr lang="en-US" altLang="ja-JP" sz="675" dirty="0">
              <a:solidFill>
                <a:srgbClr val="009B4A"/>
              </a:solidFill>
            </a:endParaRPr>
          </a:p>
        </p:txBody>
      </p:sp>
      <p:cxnSp>
        <p:nvCxnSpPr>
          <p:cNvPr id="8" name="直線コネクタ 15"/>
          <p:cNvCxnSpPr/>
          <p:nvPr/>
        </p:nvCxnSpPr>
        <p:spPr>
          <a:xfrm flipH="1">
            <a:off x="258925" y="823800"/>
            <a:ext cx="8484158" cy="0"/>
          </a:xfrm>
          <a:prstGeom prst="line">
            <a:avLst/>
          </a:prstGeom>
          <a:noFill/>
          <a:ln w="12700" cap="flat" cmpd="sng" algn="ctr">
            <a:solidFill>
              <a:srgbClr val="009B4A"/>
            </a:solidFill>
            <a:prstDash val="solid"/>
          </a:ln>
          <a:effectLst/>
        </p:spPr>
      </p:cxnSp>
      <p:pic>
        <p:nvPicPr>
          <p:cNvPr id="9" name="図 9"/>
          <p:cNvPicPr>
            <a:picLocks noChangeAspect="1"/>
          </p:cNvPicPr>
          <p:nvPr/>
        </p:nvPicPr>
        <p:blipFill>
          <a:blip r:embed="rId11" cstate="print"/>
          <a:stretch>
            <a:fillRect/>
          </a:stretch>
        </p:blipFill>
        <p:spPr>
          <a:xfrm>
            <a:off x="7881257" y="229111"/>
            <a:ext cx="922080" cy="570988"/>
          </a:xfrm>
          <a:prstGeom prst="rect">
            <a:avLst/>
          </a:prstGeom>
        </p:spPr>
      </p:pic>
      <p:cxnSp>
        <p:nvCxnSpPr>
          <p:cNvPr id="10" name="直線コネクタ 17"/>
          <p:cNvCxnSpPr/>
          <p:nvPr/>
        </p:nvCxnSpPr>
        <p:spPr>
          <a:xfrm flipH="1">
            <a:off x="8743082" y="6343400"/>
            <a:ext cx="405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53439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transition/>
  <p:hf hdr="0" ftr="0" dt="0"/>
  <p:txStyles>
    <p:titleStyle>
      <a:lvl1pPr algn="l" rtl="0" eaLnBrk="1" fontAlgn="base" hangingPunct="1">
        <a:lnSpc>
          <a:spcPct val="85000"/>
        </a:lnSpc>
        <a:spcBef>
          <a:spcPct val="0"/>
        </a:spcBef>
        <a:spcAft>
          <a:spcPct val="0"/>
        </a:spcAft>
        <a:defRPr sz="2100" b="1" i="0" baseline="0">
          <a:solidFill>
            <a:srgbClr val="0F245F"/>
          </a:solidFill>
          <a:effectLst/>
          <a:latin typeface="+mj-lt"/>
          <a:ea typeface="+mj-ea"/>
          <a:cs typeface="+mj-cs"/>
        </a:defRPr>
      </a:lvl1pPr>
      <a:lvl2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257175" indent="-257175" algn="l" rtl="0" eaLnBrk="1" fontAlgn="base" hangingPunct="1">
        <a:lnSpc>
          <a:spcPct val="90000"/>
        </a:lnSpc>
        <a:spcBef>
          <a:spcPct val="30000"/>
        </a:spcBef>
        <a:spcAft>
          <a:spcPct val="30000"/>
        </a:spcAft>
        <a:buClr>
          <a:schemeClr val="bg2"/>
        </a:buClr>
        <a:buSzPct val="60000"/>
        <a:buFont typeface="Wingdings" pitchFamily="2" charset="2"/>
        <a:buChar char="l"/>
        <a:defRPr sz="1500" baseline="0">
          <a:solidFill>
            <a:schemeClr val="tx1"/>
          </a:solidFill>
          <a:latin typeface="+mn-lt"/>
          <a:ea typeface="+mn-ea"/>
          <a:cs typeface="+mn-cs"/>
        </a:defRPr>
      </a:lvl1pPr>
      <a:lvl2pPr marL="647700" indent="-257175" algn="l" rtl="0" eaLnBrk="1" fontAlgn="base" hangingPunct="1">
        <a:lnSpc>
          <a:spcPct val="90000"/>
        </a:lnSpc>
        <a:spcBef>
          <a:spcPct val="30000"/>
        </a:spcBef>
        <a:spcAft>
          <a:spcPct val="30000"/>
        </a:spcAft>
        <a:buClr>
          <a:schemeClr val="bg2"/>
        </a:buClr>
        <a:buFont typeface="Arial" pitchFamily="34" charset="0"/>
        <a:buChar char="-"/>
        <a:defRPr sz="1200" baseline="0">
          <a:solidFill>
            <a:schemeClr val="tx1"/>
          </a:solidFill>
          <a:latin typeface="+mn-lt"/>
        </a:defRPr>
      </a:lvl2pPr>
      <a:lvl3pPr marL="942975" indent="-171450" algn="l" rtl="0" eaLnBrk="1" fontAlgn="base" hangingPunct="1">
        <a:lnSpc>
          <a:spcPct val="90000"/>
        </a:lnSpc>
        <a:spcBef>
          <a:spcPct val="30000"/>
        </a:spcBef>
        <a:spcAft>
          <a:spcPct val="30000"/>
        </a:spcAft>
        <a:buClr>
          <a:schemeClr val="bg2"/>
        </a:buClr>
        <a:buFont typeface="Arial" pitchFamily="34" charset="0"/>
        <a:buChar char="»"/>
        <a:defRPr sz="1050" baseline="0">
          <a:solidFill>
            <a:schemeClr val="tx1"/>
          </a:solidFill>
          <a:latin typeface="+mn-lt"/>
        </a:defRPr>
      </a:lvl3pPr>
      <a:lvl4pPr marL="1200150" indent="-171450" algn="l" rtl="0" eaLnBrk="1" fontAlgn="base" hangingPunct="1">
        <a:lnSpc>
          <a:spcPct val="90000"/>
        </a:lnSpc>
        <a:spcBef>
          <a:spcPct val="30000"/>
        </a:spcBef>
        <a:spcAft>
          <a:spcPct val="30000"/>
        </a:spcAft>
        <a:buClr>
          <a:schemeClr val="bg2"/>
        </a:buClr>
        <a:buSzPct val="80000"/>
        <a:buFont typeface="Arial" pitchFamily="34" charset="0"/>
        <a:buChar char="»"/>
        <a:defRPr sz="1050" baseline="0">
          <a:solidFill>
            <a:schemeClr val="tx1"/>
          </a:solidFill>
          <a:latin typeface="+mn-lt"/>
        </a:defRPr>
      </a:lvl4pPr>
      <a:lvl5pPr marL="1457325" indent="-171450" algn="l" rtl="0" eaLnBrk="1" fontAlgn="base" hangingPunct="1">
        <a:lnSpc>
          <a:spcPct val="90000"/>
        </a:lnSpc>
        <a:spcBef>
          <a:spcPct val="30000"/>
        </a:spcBef>
        <a:spcAft>
          <a:spcPct val="30000"/>
        </a:spcAft>
        <a:buClr>
          <a:schemeClr val="bg2"/>
        </a:buClr>
        <a:buSzPct val="60000"/>
        <a:buFont typeface="Arial" pitchFamily="34" charset="0"/>
        <a:buChar char="»"/>
        <a:defRPr sz="1050" baseline="0">
          <a:solidFill>
            <a:schemeClr val="tx1"/>
          </a:solidFill>
          <a:latin typeface="+mn-lt"/>
        </a:defRPr>
      </a:lvl5pPr>
      <a:lvl6pPr marL="18002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直線コネクタ 15"/>
          <p:cNvCxnSpPr/>
          <p:nvPr/>
        </p:nvCxnSpPr>
        <p:spPr>
          <a:xfrm flipH="1">
            <a:off x="258925" y="823800"/>
            <a:ext cx="8484158" cy="0"/>
          </a:xfrm>
          <a:prstGeom prst="line">
            <a:avLst/>
          </a:prstGeom>
          <a:noFill/>
          <a:ln w="12700" cap="flat" cmpd="sng" algn="ctr">
            <a:solidFill>
              <a:srgbClr val="009B4A"/>
            </a:solidFill>
            <a:prstDash val="solid"/>
          </a:ln>
          <a:effectLst/>
        </p:spPr>
      </p:cxnSp>
      <p:pic>
        <p:nvPicPr>
          <p:cNvPr id="9" name="図 9"/>
          <p:cNvPicPr>
            <a:picLocks noChangeAspect="1"/>
          </p:cNvPicPr>
          <p:nvPr/>
        </p:nvPicPr>
        <p:blipFill>
          <a:blip r:embed="rId11" cstate="print"/>
          <a:stretch>
            <a:fillRect/>
          </a:stretch>
        </p:blipFill>
        <p:spPr>
          <a:xfrm>
            <a:off x="7881257" y="229111"/>
            <a:ext cx="922080" cy="570988"/>
          </a:xfrm>
          <a:prstGeom prst="rect">
            <a:avLst/>
          </a:prstGeom>
        </p:spPr>
      </p:pic>
      <p:cxnSp>
        <p:nvCxnSpPr>
          <p:cNvPr id="10" name="直線コネクタ 17"/>
          <p:cNvCxnSpPr/>
          <p:nvPr/>
        </p:nvCxnSpPr>
        <p:spPr>
          <a:xfrm flipH="1">
            <a:off x="8743082" y="6343400"/>
            <a:ext cx="405000" cy="0"/>
          </a:xfrm>
          <a:prstGeom prst="line">
            <a:avLst/>
          </a:prstGeom>
          <a:ln w="12700">
            <a:solidFill>
              <a:srgbClr val="009B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478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ransition/>
  <p:hf hdr="0" ftr="0" dt="0"/>
  <p:txStyles>
    <p:titleStyle>
      <a:lvl1pPr algn="l" rtl="0" eaLnBrk="1" fontAlgn="base" hangingPunct="1">
        <a:lnSpc>
          <a:spcPct val="85000"/>
        </a:lnSpc>
        <a:spcBef>
          <a:spcPct val="0"/>
        </a:spcBef>
        <a:spcAft>
          <a:spcPct val="0"/>
        </a:spcAft>
        <a:defRPr sz="2100" b="1" i="0" baseline="0">
          <a:solidFill>
            <a:srgbClr val="0F245F"/>
          </a:solidFill>
          <a:effectLst/>
          <a:latin typeface="+mj-lt"/>
          <a:ea typeface="+mj-ea"/>
          <a:cs typeface="+mj-cs"/>
        </a:defRPr>
      </a:lvl1pPr>
      <a:lvl2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1" fontAlgn="base" hangingPunct="1">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257175" indent="-257175" algn="l" rtl="0" eaLnBrk="1" fontAlgn="base" hangingPunct="1">
        <a:lnSpc>
          <a:spcPct val="90000"/>
        </a:lnSpc>
        <a:spcBef>
          <a:spcPct val="30000"/>
        </a:spcBef>
        <a:spcAft>
          <a:spcPct val="30000"/>
        </a:spcAft>
        <a:buClr>
          <a:schemeClr val="bg2"/>
        </a:buClr>
        <a:buSzPct val="60000"/>
        <a:buFont typeface="Wingdings" pitchFamily="2" charset="2"/>
        <a:buChar char="l"/>
        <a:defRPr sz="1500" baseline="0">
          <a:solidFill>
            <a:schemeClr val="tx1"/>
          </a:solidFill>
          <a:latin typeface="+mn-lt"/>
          <a:ea typeface="+mn-ea"/>
          <a:cs typeface="+mn-cs"/>
        </a:defRPr>
      </a:lvl1pPr>
      <a:lvl2pPr marL="647700" indent="-257175" algn="l" rtl="0" eaLnBrk="1" fontAlgn="base" hangingPunct="1">
        <a:lnSpc>
          <a:spcPct val="90000"/>
        </a:lnSpc>
        <a:spcBef>
          <a:spcPct val="30000"/>
        </a:spcBef>
        <a:spcAft>
          <a:spcPct val="30000"/>
        </a:spcAft>
        <a:buClr>
          <a:schemeClr val="bg2"/>
        </a:buClr>
        <a:buFont typeface="Arial" pitchFamily="34" charset="0"/>
        <a:buChar char="-"/>
        <a:defRPr sz="1200" baseline="0">
          <a:solidFill>
            <a:schemeClr val="tx1"/>
          </a:solidFill>
          <a:latin typeface="+mn-lt"/>
        </a:defRPr>
      </a:lvl2pPr>
      <a:lvl3pPr marL="942975" indent="-171450" algn="l" rtl="0" eaLnBrk="1" fontAlgn="base" hangingPunct="1">
        <a:lnSpc>
          <a:spcPct val="90000"/>
        </a:lnSpc>
        <a:spcBef>
          <a:spcPct val="30000"/>
        </a:spcBef>
        <a:spcAft>
          <a:spcPct val="30000"/>
        </a:spcAft>
        <a:buClr>
          <a:schemeClr val="bg2"/>
        </a:buClr>
        <a:buFont typeface="Arial" pitchFamily="34" charset="0"/>
        <a:buChar char="»"/>
        <a:defRPr sz="1050" baseline="0">
          <a:solidFill>
            <a:schemeClr val="tx1"/>
          </a:solidFill>
          <a:latin typeface="+mn-lt"/>
        </a:defRPr>
      </a:lvl3pPr>
      <a:lvl4pPr marL="1200150" indent="-171450" algn="l" rtl="0" eaLnBrk="1" fontAlgn="base" hangingPunct="1">
        <a:lnSpc>
          <a:spcPct val="90000"/>
        </a:lnSpc>
        <a:spcBef>
          <a:spcPct val="30000"/>
        </a:spcBef>
        <a:spcAft>
          <a:spcPct val="30000"/>
        </a:spcAft>
        <a:buClr>
          <a:schemeClr val="bg2"/>
        </a:buClr>
        <a:buSzPct val="80000"/>
        <a:buFont typeface="Arial" pitchFamily="34" charset="0"/>
        <a:buChar char="»"/>
        <a:defRPr sz="1050" baseline="0">
          <a:solidFill>
            <a:schemeClr val="tx1"/>
          </a:solidFill>
          <a:latin typeface="+mn-lt"/>
        </a:defRPr>
      </a:lvl4pPr>
      <a:lvl5pPr marL="1457325" indent="-171450" algn="l" rtl="0" eaLnBrk="1" fontAlgn="base" hangingPunct="1">
        <a:lnSpc>
          <a:spcPct val="90000"/>
        </a:lnSpc>
        <a:spcBef>
          <a:spcPct val="30000"/>
        </a:spcBef>
        <a:spcAft>
          <a:spcPct val="30000"/>
        </a:spcAft>
        <a:buClr>
          <a:schemeClr val="bg2"/>
        </a:buClr>
        <a:buSzPct val="60000"/>
        <a:buFont typeface="Arial" pitchFamily="34" charset="0"/>
        <a:buChar char="»"/>
        <a:defRPr sz="1050" baseline="0">
          <a:solidFill>
            <a:schemeClr val="tx1"/>
          </a:solidFill>
          <a:latin typeface="+mn-lt"/>
        </a:defRPr>
      </a:lvl5pPr>
      <a:lvl6pPr marL="18002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D71AAD0-3506-48B2-9F3E-34B9F9B9687E}"/>
              </a:ext>
            </a:extLst>
          </p:cNvPr>
          <p:cNvSpPr>
            <a:spLocks noGrp="1"/>
          </p:cNvSpPr>
          <p:nvPr>
            <p:ph type="sldNum" sz="quarter" idx="4"/>
          </p:nvPr>
        </p:nvSpPr>
        <p:spPr>
          <a:xfrm>
            <a:off x="386954" y="6247920"/>
            <a:ext cx="230184" cy="317241"/>
          </a:xfrm>
          <a:prstGeom prst="rect">
            <a:avLst/>
          </a:prstGeom>
          <a:solidFill>
            <a:srgbClr val="E6E7E8"/>
          </a:solidFill>
        </p:spPr>
        <p:txBody>
          <a:bodyPr vert="horz" lIns="0" tIns="0" rIns="0" bIns="0" rtlCol="0" anchor="ctr"/>
          <a:lstStyle>
            <a:lvl1pPr algn="ctr">
              <a:defRPr sz="675">
                <a:solidFill>
                  <a:schemeClr val="tx1"/>
                </a:solidFill>
                <a:latin typeface="Calibri" panose="020F0502020204030204" pitchFamily="34" charset="0"/>
              </a:defRPr>
            </a:lvl1pPr>
          </a:lstStyle>
          <a:p>
            <a:fld id="{0FB90C2E-4A2E-4FB3-9E31-0E4408463F2B}" type="slidenum">
              <a:rPr lang="en-US" smtClean="0"/>
              <a:pPr/>
              <a:t>‹#›</a:t>
            </a:fld>
            <a:endParaRPr lang="en-US" dirty="0"/>
          </a:p>
        </p:txBody>
      </p:sp>
      <p:sp>
        <p:nvSpPr>
          <p:cNvPr id="7" name="Title Placeholder 1">
            <a:extLst>
              <a:ext uri="{FF2B5EF4-FFF2-40B4-BE49-F238E27FC236}">
                <a16:creationId xmlns:a16="http://schemas.microsoft.com/office/drawing/2014/main" id="{A7EE630F-04BB-4A57-B195-D59E72301B46}"/>
              </a:ext>
            </a:extLst>
          </p:cNvPr>
          <p:cNvSpPr>
            <a:spLocks noGrp="1"/>
          </p:cNvSpPr>
          <p:nvPr>
            <p:ph type="title"/>
          </p:nvPr>
        </p:nvSpPr>
        <p:spPr>
          <a:xfrm>
            <a:off x="388190" y="448392"/>
            <a:ext cx="8370000" cy="525401"/>
          </a:xfrm>
          <a:prstGeom prst="rect">
            <a:avLst/>
          </a:prstGeom>
        </p:spPr>
        <p:txBody>
          <a:bodyPr vert="horz" wrap="square" lIns="0" tIns="46800" rIns="0" bIns="46800" rtlCol="0" anchor="t" anchorCtr="0">
            <a:noAutofit/>
          </a:bodyPr>
          <a:lstStyle/>
          <a:p>
            <a:r>
              <a:rPr lang="en-US" dirty="0"/>
              <a:t>Click to add title</a:t>
            </a:r>
          </a:p>
        </p:txBody>
      </p:sp>
      <p:grpSp>
        <p:nvGrpSpPr>
          <p:cNvPr id="13" name="Group 12">
            <a:extLst>
              <a:ext uri="{FF2B5EF4-FFF2-40B4-BE49-F238E27FC236}">
                <a16:creationId xmlns:a16="http://schemas.microsoft.com/office/drawing/2014/main" id="{19B7251A-6B10-49A8-94A4-C41556F43237}"/>
              </a:ext>
            </a:extLst>
          </p:cNvPr>
          <p:cNvGrpSpPr/>
          <p:nvPr userDrawn="1"/>
        </p:nvGrpSpPr>
        <p:grpSpPr>
          <a:xfrm>
            <a:off x="8105431" y="6197708"/>
            <a:ext cx="657558" cy="422027"/>
            <a:chOff x="10807237" y="6204057"/>
            <a:chExt cx="876744" cy="422027"/>
          </a:xfrm>
        </p:grpSpPr>
        <p:sp>
          <p:nvSpPr>
            <p:cNvPr id="14" name="Freeform 5">
              <a:extLst>
                <a:ext uri="{FF2B5EF4-FFF2-40B4-BE49-F238E27FC236}">
                  <a16:creationId xmlns:a16="http://schemas.microsoft.com/office/drawing/2014/main" id="{304BD6D6-F3BE-42CE-8566-A56FCF44BDA1}"/>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5" name="Freeform 6">
              <a:extLst>
                <a:ext uri="{FF2B5EF4-FFF2-40B4-BE49-F238E27FC236}">
                  <a16:creationId xmlns:a16="http://schemas.microsoft.com/office/drawing/2014/main" id="{5CBED0A1-D541-45D4-89E6-8DD732FCE52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6" name="Freeform 7">
              <a:extLst>
                <a:ext uri="{FF2B5EF4-FFF2-40B4-BE49-F238E27FC236}">
                  <a16:creationId xmlns:a16="http://schemas.microsoft.com/office/drawing/2014/main" id="{5EC5B2A5-2E00-4F5C-A2A6-94C8F74C46C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sp>
          <p:nvSpPr>
            <p:cNvPr id="17" name="Freeform 8">
              <a:extLst>
                <a:ext uri="{FF2B5EF4-FFF2-40B4-BE49-F238E27FC236}">
                  <a16:creationId xmlns:a16="http://schemas.microsoft.com/office/drawing/2014/main" id="{24FB445C-99DC-4493-BA54-5D0CC05CBFA8}"/>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350" dirty="0">
                <a:latin typeface="Calibri" panose="020F0502020204030204" pitchFamily="34" charset="0"/>
              </a:endParaRPr>
            </a:p>
          </p:txBody>
        </p:sp>
      </p:grpSp>
      <p:cxnSp>
        <p:nvCxnSpPr>
          <p:cNvPr id="12" name="Straight Connector 11">
            <a:extLst>
              <a:ext uri="{FF2B5EF4-FFF2-40B4-BE49-F238E27FC236}">
                <a16:creationId xmlns:a16="http://schemas.microsoft.com/office/drawing/2014/main" id="{283B5A78-AFA4-4CF4-8F87-D889ECC8654B}"/>
              </a:ext>
            </a:extLst>
          </p:cNvPr>
          <p:cNvCxnSpPr>
            <a:cxnSpLocks/>
          </p:cNvCxnSpPr>
          <p:nvPr userDrawn="1"/>
        </p:nvCxnSpPr>
        <p:spPr>
          <a:xfrm>
            <a:off x="388800" y="5954400"/>
            <a:ext cx="837009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F761A4E-F867-4388-A88B-C77C4EE07839}"/>
              </a:ext>
            </a:extLst>
          </p:cNvPr>
          <p:cNvSpPr>
            <a:spLocks noGrp="1"/>
          </p:cNvSpPr>
          <p:nvPr>
            <p:ph type="body" idx="1"/>
          </p:nvPr>
        </p:nvSpPr>
        <p:spPr>
          <a:xfrm>
            <a:off x="388190" y="1514477"/>
            <a:ext cx="8370000" cy="4317912"/>
          </a:xfrm>
          <a:prstGeom prst="rect">
            <a:avLst/>
          </a:prstGeom>
        </p:spPr>
        <p:txBody>
          <a:bodyPr vert="horz" lIns="90000" tIns="45720" rIns="90000" bIns="468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67AB9F6-4F77-4257-A1AC-72F9139568C0}"/>
              </a:ext>
            </a:extLst>
          </p:cNvPr>
          <p:cNvSpPr>
            <a:spLocks noGrp="1"/>
          </p:cNvSpPr>
          <p:nvPr>
            <p:ph type="dt" sz="half" idx="2"/>
          </p:nvPr>
        </p:nvSpPr>
        <p:spPr>
          <a:xfrm>
            <a:off x="750620" y="6267283"/>
            <a:ext cx="4707205" cy="128016"/>
          </a:xfrm>
          <a:prstGeom prst="rect">
            <a:avLst/>
          </a:prstGeom>
        </p:spPr>
        <p:txBody>
          <a:bodyPr vert="horz" lIns="9144" tIns="45720" rIns="9144" bIns="144000" rtlCol="0" anchor="t"/>
          <a:lstStyle>
            <a:lvl1pPr algn="l">
              <a:defRPr sz="600">
                <a:solidFill>
                  <a:schemeClr val="tx1"/>
                </a:solidFill>
                <a:latin typeface="+mn-lt"/>
              </a:defRPr>
            </a:lvl1pPr>
          </a:lstStyle>
          <a:p>
            <a:endParaRPr lang="en-US" dirty="0"/>
          </a:p>
        </p:txBody>
      </p:sp>
      <p:sp>
        <p:nvSpPr>
          <p:cNvPr id="11" name="Footer Placeholder 4">
            <a:extLst>
              <a:ext uri="{FF2B5EF4-FFF2-40B4-BE49-F238E27FC236}">
                <a16:creationId xmlns:a16="http://schemas.microsoft.com/office/drawing/2014/main" id="{07177586-902C-41B9-B5D7-7BB36DE1A727}"/>
              </a:ext>
            </a:extLst>
          </p:cNvPr>
          <p:cNvSpPr>
            <a:spLocks noGrp="1"/>
          </p:cNvSpPr>
          <p:nvPr>
            <p:ph type="ftr" sz="quarter" idx="3"/>
          </p:nvPr>
        </p:nvSpPr>
        <p:spPr>
          <a:xfrm>
            <a:off x="750620" y="6408570"/>
            <a:ext cx="4707205" cy="128016"/>
          </a:xfrm>
          <a:prstGeom prst="rect">
            <a:avLst/>
          </a:prstGeom>
        </p:spPr>
        <p:txBody>
          <a:bodyPr vert="horz" lIns="9144" tIns="45720" rIns="9144" bIns="144000" rtlCol="0" anchor="t"/>
          <a:lstStyle>
            <a:lvl1pPr algn="l">
              <a:defRPr sz="600">
                <a:solidFill>
                  <a:schemeClr val="tx1"/>
                </a:solidFill>
                <a:latin typeface="+mn-lt"/>
              </a:defRPr>
            </a:lvl1pPr>
          </a:lstStyle>
          <a:p>
            <a:endParaRPr lang="en-US" dirty="0"/>
          </a:p>
        </p:txBody>
      </p:sp>
    </p:spTree>
    <p:custDataLst>
      <p:tags r:id="rId40"/>
    </p:custDataLst>
    <p:extLst>
      <p:ext uri="{BB962C8B-B14F-4D97-AF65-F5344CB8AC3E}">
        <p14:creationId xmlns:p14="http://schemas.microsoft.com/office/powerpoint/2010/main" val="137104720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Lst>
  <p:txStyles>
    <p:titleStyle>
      <a:lvl1pPr algn="l" defTabSz="685800" rtl="0" eaLnBrk="1" latinLnBrk="0" hangingPunct="1">
        <a:lnSpc>
          <a:spcPct val="90000"/>
        </a:lnSpc>
        <a:spcBef>
          <a:spcPct val="0"/>
        </a:spcBef>
        <a:buNone/>
        <a:defRPr sz="225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tx2"/>
        </a:buClr>
        <a:buFont typeface="Arial" panose="020B0604020202020204" pitchFamily="34" charset="0"/>
        <a:buChar char="•"/>
        <a:defRPr sz="1350" kern="1200">
          <a:solidFill>
            <a:schemeClr val="tx1"/>
          </a:solidFill>
          <a:latin typeface="+mn-lt"/>
          <a:ea typeface="+mn-ea"/>
          <a:cs typeface="+mn-cs"/>
        </a:defRPr>
      </a:lvl1pPr>
      <a:lvl2pPr marL="339329" indent="-170260" algn="l" defTabSz="685800" rtl="0" eaLnBrk="1" latinLnBrk="0" hangingPunct="1">
        <a:lnSpc>
          <a:spcPct val="90000"/>
        </a:lnSpc>
        <a:spcBef>
          <a:spcPts val="375"/>
        </a:spcBef>
        <a:buClr>
          <a:schemeClr val="tx1"/>
        </a:buClr>
        <a:buFont typeface="Calibri" panose="020F0502020204030204" pitchFamily="34" charset="0"/>
        <a:buChar char="‒"/>
        <a:defRPr sz="1200" kern="1200">
          <a:solidFill>
            <a:schemeClr val="tx1"/>
          </a:solidFill>
          <a:latin typeface="+mn-lt"/>
          <a:ea typeface="+mn-ea"/>
          <a:cs typeface="+mn-cs"/>
        </a:defRPr>
      </a:lvl2pPr>
      <a:lvl3pPr marL="446485" indent="-122635"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3pPr>
      <a:lvl4pPr marL="577454" indent="-146447" algn="l" defTabSz="685800" rtl="0" eaLnBrk="1" latinLnBrk="0" hangingPunct="1">
        <a:lnSpc>
          <a:spcPct val="90000"/>
        </a:lnSpc>
        <a:spcBef>
          <a:spcPts val="375"/>
        </a:spcBef>
        <a:buFont typeface="Calibri" panose="020F0502020204030204" pitchFamily="34" charset="0"/>
        <a:buChar char="‒"/>
        <a:defRPr sz="900" kern="1200">
          <a:solidFill>
            <a:schemeClr val="tx1"/>
          </a:solidFill>
          <a:latin typeface="+mn-lt"/>
          <a:ea typeface="+mn-ea"/>
          <a:cs typeface="+mn-cs"/>
        </a:defRPr>
      </a:lvl4pPr>
      <a:lvl5pPr marL="708422" indent="-138113"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44">
          <p15:clr>
            <a:srgbClr val="F26B43"/>
          </p15:clr>
        </p15:guide>
        <p15:guide id="4" pos="5516">
          <p15:clr>
            <a:srgbClr val="F26B43"/>
          </p15:clr>
        </p15:guide>
        <p15:guide id="5" orient="horz" pos="954">
          <p15:clr>
            <a:srgbClr val="F26B43"/>
          </p15:clr>
        </p15:guide>
        <p15:guide id="6" orient="horz" pos="3674">
          <p15:clr>
            <a:srgbClr val="F26B43"/>
          </p15:clr>
        </p15:guide>
        <p15:guide id="7" orient="horz" pos="618">
          <p15:clr>
            <a:srgbClr val="F26B43"/>
          </p15:clr>
        </p15:guide>
        <p15:guide id="8" orient="horz" pos="28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oleObject" Target="../embeddings/oleObject5.bin"/><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oleObject" Target="../embeddings/oleObject5.bin"/><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tags" Target="../tags/tag40.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5.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xml"/><Relationship Id="rId1" Type="http://schemas.openxmlformats.org/officeDocument/2006/relationships/tags" Target="../tags/tag4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xml"/><Relationship Id="rId1" Type="http://schemas.openxmlformats.org/officeDocument/2006/relationships/tags" Target="../tags/tag46.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6.emf"/></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5.xml"/><Relationship Id="rId1" Type="http://schemas.openxmlformats.org/officeDocument/2006/relationships/tags" Target="../tags/tag4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xml"/><Relationship Id="rId1" Type="http://schemas.openxmlformats.org/officeDocument/2006/relationships/tags" Target="../tags/tag4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5.xml"/><Relationship Id="rId1" Type="http://schemas.openxmlformats.org/officeDocument/2006/relationships/tags" Target="../tags/tag4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9.xml"/><Relationship Id="rId1" Type="http://schemas.openxmlformats.org/officeDocument/2006/relationships/tags" Target="../tags/tag50.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247650" y="1387937"/>
            <a:ext cx="864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Selecting &amp; Sizing Oil-Free Air Compressors </a:t>
            </a:r>
          </a:p>
        </p:txBody>
      </p:sp>
      <p:sp>
        <p:nvSpPr>
          <p:cNvPr id="23" name="object 3">
            <a:extLst>
              <a:ext uri="{FF2B5EF4-FFF2-40B4-BE49-F238E27FC236}">
                <a16:creationId xmlns:a16="http://schemas.microsoft.com/office/drawing/2014/main" id="{DD6E8466-892C-4836-B71C-1D12F3F42E0F}"/>
              </a:ext>
            </a:extLst>
          </p:cNvPr>
          <p:cNvSpPr txBox="1"/>
          <p:nvPr/>
        </p:nvSpPr>
        <p:spPr>
          <a:xfrm>
            <a:off x="1572967" y="2133600"/>
            <a:ext cx="5998067"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Tom Taranto, </a:t>
            </a:r>
            <a:r>
              <a:rPr kumimoji="0" lang="en-US" sz="2000" b="0" i="1" u="none" strike="noStrike" kern="1200" cap="none" spc="-15" normalizeH="0" baseline="0" noProof="0" dirty="0">
                <a:ln>
                  <a:noFill/>
                </a:ln>
                <a:solidFill>
                  <a:prstClr val="black"/>
                </a:solidFill>
                <a:effectLst/>
                <a:uLnTx/>
                <a:uFillTx/>
                <a:latin typeface="+mj-lt"/>
                <a:ea typeface="+mn-ea"/>
                <a:cs typeface="Calibri"/>
              </a:rPr>
              <a:t>Data Power Services</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9" name="Picture 8">
            <a:extLst>
              <a:ext uri="{FF2B5EF4-FFF2-40B4-BE49-F238E27FC236}">
                <a16:creationId xmlns:a16="http://schemas.microsoft.com/office/drawing/2014/main" id="{DE2BB8DF-B3DA-4253-AA41-69FEA81D91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514" y="4933649"/>
            <a:ext cx="2158441" cy="497589"/>
          </a:xfrm>
          <a:prstGeom prst="rect">
            <a:avLst/>
          </a:prstGeom>
        </p:spPr>
      </p:pic>
      <p:pic>
        <p:nvPicPr>
          <p:cNvPr id="12" name="Picture 11">
            <a:extLst>
              <a:ext uri="{FF2B5EF4-FFF2-40B4-BE49-F238E27FC236}">
                <a16:creationId xmlns:a16="http://schemas.microsoft.com/office/drawing/2014/main" id="{46943215-8CF5-425D-87BD-B0E5CDB82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71" y="4288452"/>
            <a:ext cx="1240529" cy="587730"/>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849679-C0E6-4DAA-97DD-E6768990EA81}"/>
              </a:ext>
            </a:extLst>
          </p:cNvPr>
          <p:cNvSpPr>
            <a:spLocks noGrp="1"/>
          </p:cNvSpPr>
          <p:nvPr>
            <p:ph type="title"/>
          </p:nvPr>
        </p:nvSpPr>
        <p:spPr/>
        <p:txBody>
          <a:bodyPr>
            <a:normAutofit/>
          </a:bodyPr>
          <a:lstStyle/>
          <a:p>
            <a:r>
              <a:rPr lang="en-US" dirty="0"/>
              <a:t>Compressed Air Primary Uses</a:t>
            </a:r>
          </a:p>
        </p:txBody>
      </p:sp>
      <p:sp>
        <p:nvSpPr>
          <p:cNvPr id="9" name="Content Placeholder 8">
            <a:extLst>
              <a:ext uri="{FF2B5EF4-FFF2-40B4-BE49-F238E27FC236}">
                <a16:creationId xmlns:a16="http://schemas.microsoft.com/office/drawing/2014/main" id="{B918806A-B998-4381-8EC5-1DFA94029652}"/>
              </a:ext>
            </a:extLst>
          </p:cNvPr>
          <p:cNvSpPr>
            <a:spLocks noGrp="1"/>
          </p:cNvSpPr>
          <p:nvPr>
            <p:ph idx="1"/>
          </p:nvPr>
        </p:nvSpPr>
        <p:spPr/>
        <p:txBody>
          <a:bodyPr>
            <a:normAutofit lnSpcReduction="10000"/>
          </a:bodyPr>
          <a:lstStyle/>
          <a:p>
            <a:r>
              <a:rPr lang="en-US" dirty="0"/>
              <a:t>Process</a:t>
            </a:r>
          </a:p>
          <a:p>
            <a:pPr lvl="1"/>
            <a:r>
              <a:rPr lang="en-US" dirty="0"/>
              <a:t>Air is Consumed for Combustion, </a:t>
            </a:r>
            <a:br>
              <a:rPr lang="en-US" dirty="0"/>
            </a:br>
            <a:r>
              <a:rPr lang="en-US" dirty="0"/>
              <a:t>Oxidizing Agent, Biochemical </a:t>
            </a:r>
            <a:br>
              <a:rPr lang="en-US" dirty="0"/>
            </a:br>
            <a:r>
              <a:rPr lang="en-US" dirty="0"/>
              <a:t>Oxygen Demand BOD </a:t>
            </a:r>
          </a:p>
          <a:p>
            <a:pPr lvl="1"/>
            <a:endParaRPr lang="en-US" dirty="0"/>
          </a:p>
          <a:p>
            <a:r>
              <a:rPr lang="en-US" dirty="0"/>
              <a:t>Control </a:t>
            </a:r>
          </a:p>
          <a:p>
            <a:pPr lvl="1"/>
            <a:r>
              <a:rPr lang="en-US" dirty="0"/>
              <a:t>Start / Stop and Control Equipment</a:t>
            </a:r>
          </a:p>
          <a:p>
            <a:pPr lvl="1"/>
            <a:endParaRPr lang="en-US" dirty="0"/>
          </a:p>
          <a:p>
            <a:r>
              <a:rPr lang="en-US" dirty="0"/>
              <a:t>Work</a:t>
            </a:r>
          </a:p>
          <a:p>
            <a:pPr lvl="1"/>
            <a:r>
              <a:rPr lang="en-US" dirty="0"/>
              <a:t>Perform Work powering machinery, </a:t>
            </a:r>
            <a:br>
              <a:rPr lang="en-US" dirty="0"/>
            </a:br>
            <a:r>
              <a:rPr lang="en-US" dirty="0"/>
              <a:t>and tools</a:t>
            </a:r>
          </a:p>
        </p:txBody>
      </p:sp>
      <p:pic>
        <p:nvPicPr>
          <p:cNvPr id="11" name="Picture 10" descr="T:\_GRAPHICS\Applications-Installations\Applications\Chemical Flasks.tif">
            <a:extLst>
              <a:ext uri="{FF2B5EF4-FFF2-40B4-BE49-F238E27FC236}">
                <a16:creationId xmlns:a16="http://schemas.microsoft.com/office/drawing/2014/main" id="{EFB61173-5896-4D59-BB5D-4266AFECD778}"/>
              </a:ext>
            </a:extLst>
          </p:cNvPr>
          <p:cNvPicPr>
            <a:picLocks noChangeAspect="1" noChangeArrowheads="1"/>
          </p:cNvPicPr>
          <p:nvPr/>
        </p:nvPicPr>
        <p:blipFill>
          <a:blip r:embed="rId4" cstate="print"/>
          <a:srcRect/>
          <a:stretch>
            <a:fillRect/>
          </a:stretch>
        </p:blipFill>
        <p:spPr bwMode="auto">
          <a:xfrm>
            <a:off x="6445357" y="970466"/>
            <a:ext cx="2310107" cy="1519772"/>
          </a:xfrm>
          <a:prstGeom prst="rect">
            <a:avLst/>
          </a:prstGeom>
          <a:noFill/>
        </p:spPr>
      </p:pic>
      <p:graphicFrame>
        <p:nvGraphicFramePr>
          <p:cNvPr id="12" name="Object 0">
            <a:extLst>
              <a:ext uri="{FF2B5EF4-FFF2-40B4-BE49-F238E27FC236}">
                <a16:creationId xmlns:a16="http://schemas.microsoft.com/office/drawing/2014/main" id="{3A741CBA-2E6F-4930-83F0-FBEB5F3CBA3B}"/>
              </a:ext>
            </a:extLst>
          </p:cNvPr>
          <p:cNvGraphicFramePr>
            <a:graphicFrameLocks noChangeAspect="1"/>
          </p:cNvGraphicFramePr>
          <p:nvPr/>
        </p:nvGraphicFramePr>
        <p:xfrm>
          <a:off x="5715000" y="4280695"/>
          <a:ext cx="1633832" cy="1606839"/>
        </p:xfrm>
        <a:graphic>
          <a:graphicData uri="http://schemas.openxmlformats.org/presentationml/2006/ole">
            <mc:AlternateContent xmlns:mc="http://schemas.openxmlformats.org/markup-compatibility/2006">
              <mc:Choice xmlns:v="urn:schemas-microsoft-com:vml" Requires="v">
                <p:oleObj spid="_x0000_s4107" name="Photo Editor Photo" r:id="rId5" imgW="10076190" imgH="9914286" progId="">
                  <p:embed/>
                </p:oleObj>
              </mc:Choice>
              <mc:Fallback>
                <p:oleObj name="Photo Editor Photo" r:id="rId5" imgW="10076190" imgH="9914286" progId="">
                  <p:embed/>
                  <p:pic>
                    <p:nvPicPr>
                      <p:cNvPr id="12" name="Object 0">
                        <a:extLst>
                          <a:ext uri="{FF2B5EF4-FFF2-40B4-BE49-F238E27FC236}">
                            <a16:creationId xmlns:a16="http://schemas.microsoft.com/office/drawing/2014/main" id="{3A741CBA-2E6F-4930-83F0-FBEB5F3CB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280695"/>
                        <a:ext cx="1633832" cy="1606839"/>
                      </a:xfrm>
                      <a:prstGeom prst="rect">
                        <a:avLst/>
                      </a:prstGeom>
                      <a:noFill/>
                      <a:ln>
                        <a:noFill/>
                      </a:ln>
                      <a:effectLst/>
                    </p:spPr>
                  </p:pic>
                </p:oleObj>
              </mc:Fallback>
            </mc:AlternateContent>
          </a:graphicData>
        </a:graphic>
      </p:graphicFrame>
      <p:pic>
        <p:nvPicPr>
          <p:cNvPr id="13" name="Picture 12" descr="T:\_GRAPHICS\Applications-Installations\Applications\PET bottle mfg.tif">
            <a:extLst>
              <a:ext uri="{FF2B5EF4-FFF2-40B4-BE49-F238E27FC236}">
                <a16:creationId xmlns:a16="http://schemas.microsoft.com/office/drawing/2014/main" id="{723F6EE4-B968-4CB4-A4F1-FC4D107864C5}"/>
              </a:ext>
            </a:extLst>
          </p:cNvPr>
          <p:cNvPicPr>
            <a:picLocks noChangeAspect="1" noChangeArrowheads="1"/>
          </p:cNvPicPr>
          <p:nvPr/>
        </p:nvPicPr>
        <p:blipFill>
          <a:blip r:embed="rId7" cstate="print"/>
          <a:srcRect/>
          <a:stretch>
            <a:fillRect/>
          </a:stretch>
        </p:blipFill>
        <p:spPr bwMode="auto">
          <a:xfrm>
            <a:off x="6276400" y="2681012"/>
            <a:ext cx="1632146" cy="1408908"/>
          </a:xfrm>
          <a:prstGeom prst="rect">
            <a:avLst/>
          </a:prstGeom>
          <a:noFill/>
        </p:spPr>
      </p:pic>
    </p:spTree>
    <p:extLst>
      <p:ext uri="{BB962C8B-B14F-4D97-AF65-F5344CB8AC3E}">
        <p14:creationId xmlns:p14="http://schemas.microsoft.com/office/powerpoint/2010/main" val="552383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849679-C0E6-4DAA-97DD-E6768990EA81}"/>
              </a:ext>
            </a:extLst>
          </p:cNvPr>
          <p:cNvSpPr>
            <a:spLocks noGrp="1"/>
          </p:cNvSpPr>
          <p:nvPr>
            <p:ph type="title"/>
          </p:nvPr>
        </p:nvSpPr>
        <p:spPr/>
        <p:txBody>
          <a:bodyPr>
            <a:normAutofit/>
          </a:bodyPr>
          <a:lstStyle/>
          <a:p>
            <a:r>
              <a:rPr lang="en-US" dirty="0"/>
              <a:t>Compressed Air Application Requirements</a:t>
            </a:r>
          </a:p>
        </p:txBody>
      </p:sp>
      <p:sp>
        <p:nvSpPr>
          <p:cNvPr id="9" name="Content Placeholder 8">
            <a:extLst>
              <a:ext uri="{FF2B5EF4-FFF2-40B4-BE49-F238E27FC236}">
                <a16:creationId xmlns:a16="http://schemas.microsoft.com/office/drawing/2014/main" id="{B918806A-B998-4381-8EC5-1DFA94029652}"/>
              </a:ext>
            </a:extLst>
          </p:cNvPr>
          <p:cNvSpPr>
            <a:spLocks noGrp="1"/>
          </p:cNvSpPr>
          <p:nvPr>
            <p:ph idx="1"/>
          </p:nvPr>
        </p:nvSpPr>
        <p:spPr/>
        <p:txBody>
          <a:bodyPr>
            <a:normAutofit lnSpcReduction="10000"/>
          </a:bodyPr>
          <a:lstStyle/>
          <a:p>
            <a:r>
              <a:rPr lang="en-US" dirty="0"/>
              <a:t>Air Pressure </a:t>
            </a:r>
          </a:p>
          <a:p>
            <a:pPr lvl="1"/>
            <a:r>
              <a:rPr lang="en-US" dirty="0"/>
              <a:t>1.5 psig … 150 psig</a:t>
            </a:r>
          </a:p>
          <a:p>
            <a:pPr lvl="1"/>
            <a:endParaRPr lang="en-US" dirty="0"/>
          </a:p>
          <a:p>
            <a:r>
              <a:rPr lang="en-US" dirty="0"/>
              <a:t>Air Flow</a:t>
            </a:r>
          </a:p>
          <a:p>
            <a:pPr lvl="1"/>
            <a:r>
              <a:rPr lang="en-US" dirty="0"/>
              <a:t>10’s … 100’s … 1000’s</a:t>
            </a:r>
          </a:p>
          <a:p>
            <a:pPr lvl="2"/>
            <a:r>
              <a:rPr lang="en-US" dirty="0"/>
              <a:t>up to 5000 cfm</a:t>
            </a:r>
          </a:p>
          <a:p>
            <a:pPr lvl="1"/>
            <a:endParaRPr lang="en-US" dirty="0"/>
          </a:p>
          <a:p>
            <a:r>
              <a:rPr lang="en-US" dirty="0"/>
              <a:t>Air Quality</a:t>
            </a:r>
          </a:p>
          <a:p>
            <a:pPr lvl="1"/>
            <a:r>
              <a:rPr lang="en-US" dirty="0"/>
              <a:t>Contaminates – Dirt… Water &amp; Oil</a:t>
            </a:r>
          </a:p>
          <a:p>
            <a:pPr lvl="2"/>
            <a:r>
              <a:rPr lang="en-US" dirty="0"/>
              <a:t>“Oil-Free” </a:t>
            </a:r>
          </a:p>
          <a:p>
            <a:pPr lvl="1"/>
            <a:endParaRPr lang="en-US" dirty="0"/>
          </a:p>
        </p:txBody>
      </p:sp>
      <p:pic>
        <p:nvPicPr>
          <p:cNvPr id="7" name="Picture 6" descr="T:\_GRAPHICS\Applications-Installations\Applications\Chemical Flasks.tif">
            <a:extLst>
              <a:ext uri="{FF2B5EF4-FFF2-40B4-BE49-F238E27FC236}">
                <a16:creationId xmlns:a16="http://schemas.microsoft.com/office/drawing/2014/main" id="{8263AB14-6666-4BAF-9DC8-DB9C10F61948}"/>
              </a:ext>
            </a:extLst>
          </p:cNvPr>
          <p:cNvPicPr>
            <a:picLocks noChangeAspect="1" noChangeArrowheads="1"/>
          </p:cNvPicPr>
          <p:nvPr/>
        </p:nvPicPr>
        <p:blipFill>
          <a:blip r:embed="rId4" cstate="print"/>
          <a:srcRect/>
          <a:stretch>
            <a:fillRect/>
          </a:stretch>
        </p:blipFill>
        <p:spPr bwMode="auto">
          <a:xfrm>
            <a:off x="6445357" y="970466"/>
            <a:ext cx="2310107" cy="1519772"/>
          </a:xfrm>
          <a:prstGeom prst="rect">
            <a:avLst/>
          </a:prstGeom>
          <a:noFill/>
        </p:spPr>
      </p:pic>
      <p:graphicFrame>
        <p:nvGraphicFramePr>
          <p:cNvPr id="10" name="Object 0">
            <a:extLst>
              <a:ext uri="{FF2B5EF4-FFF2-40B4-BE49-F238E27FC236}">
                <a16:creationId xmlns:a16="http://schemas.microsoft.com/office/drawing/2014/main" id="{095A0937-51CC-4A1D-833A-217D0CD285E2}"/>
              </a:ext>
            </a:extLst>
          </p:cNvPr>
          <p:cNvGraphicFramePr>
            <a:graphicFrameLocks noChangeAspect="1"/>
          </p:cNvGraphicFramePr>
          <p:nvPr/>
        </p:nvGraphicFramePr>
        <p:xfrm>
          <a:off x="5715000" y="4280695"/>
          <a:ext cx="1633832" cy="1606839"/>
        </p:xfrm>
        <a:graphic>
          <a:graphicData uri="http://schemas.openxmlformats.org/presentationml/2006/ole">
            <mc:AlternateContent xmlns:mc="http://schemas.openxmlformats.org/markup-compatibility/2006">
              <mc:Choice xmlns:v="urn:schemas-microsoft-com:vml" Requires="v">
                <p:oleObj spid="_x0000_s5131" name="Photo Editor Photo" r:id="rId5" imgW="10076190" imgH="9914286" progId="">
                  <p:embed/>
                </p:oleObj>
              </mc:Choice>
              <mc:Fallback>
                <p:oleObj name="Photo Editor Photo" r:id="rId5" imgW="10076190" imgH="9914286" progId="">
                  <p:embed/>
                  <p:pic>
                    <p:nvPicPr>
                      <p:cNvPr id="10" name="Object 0">
                        <a:extLst>
                          <a:ext uri="{FF2B5EF4-FFF2-40B4-BE49-F238E27FC236}">
                            <a16:creationId xmlns:a16="http://schemas.microsoft.com/office/drawing/2014/main" id="{095A0937-51CC-4A1D-833A-217D0CD28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280695"/>
                        <a:ext cx="1633832" cy="1606839"/>
                      </a:xfrm>
                      <a:prstGeom prst="rect">
                        <a:avLst/>
                      </a:prstGeom>
                      <a:noFill/>
                      <a:ln>
                        <a:noFill/>
                      </a:ln>
                      <a:effectLst/>
                    </p:spPr>
                  </p:pic>
                </p:oleObj>
              </mc:Fallback>
            </mc:AlternateContent>
          </a:graphicData>
        </a:graphic>
      </p:graphicFrame>
      <p:pic>
        <p:nvPicPr>
          <p:cNvPr id="14" name="Picture 13" descr="T:\_GRAPHICS\Applications-Installations\Applications\PET bottle mfg.tif">
            <a:extLst>
              <a:ext uri="{FF2B5EF4-FFF2-40B4-BE49-F238E27FC236}">
                <a16:creationId xmlns:a16="http://schemas.microsoft.com/office/drawing/2014/main" id="{02C38F09-ECAF-4E01-BB2B-F6C286000644}"/>
              </a:ext>
            </a:extLst>
          </p:cNvPr>
          <p:cNvPicPr>
            <a:picLocks noChangeAspect="1" noChangeArrowheads="1"/>
          </p:cNvPicPr>
          <p:nvPr/>
        </p:nvPicPr>
        <p:blipFill>
          <a:blip r:embed="rId7" cstate="print"/>
          <a:srcRect/>
          <a:stretch>
            <a:fillRect/>
          </a:stretch>
        </p:blipFill>
        <p:spPr bwMode="auto">
          <a:xfrm>
            <a:off x="6276400" y="2681012"/>
            <a:ext cx="1632146" cy="1408908"/>
          </a:xfrm>
          <a:prstGeom prst="rect">
            <a:avLst/>
          </a:prstGeom>
          <a:noFill/>
        </p:spPr>
      </p:pic>
    </p:spTree>
    <p:extLst>
      <p:ext uri="{BB962C8B-B14F-4D97-AF65-F5344CB8AC3E}">
        <p14:creationId xmlns:p14="http://schemas.microsoft.com/office/powerpoint/2010/main" val="32220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US" sz="4000" dirty="0"/>
              <a:t>Air Quality – ISO 8573-1:2010(E)</a:t>
            </a:r>
          </a:p>
        </p:txBody>
      </p:sp>
      <p:sp>
        <p:nvSpPr>
          <p:cNvPr id="5" name="Content Placeholder 4">
            <a:extLst>
              <a:ext uri="{FF2B5EF4-FFF2-40B4-BE49-F238E27FC236}">
                <a16:creationId xmlns:a16="http://schemas.microsoft.com/office/drawing/2014/main" id="{6172BB45-834E-4F3E-96A2-5769EC555F7F}"/>
              </a:ext>
            </a:extLst>
          </p:cNvPr>
          <p:cNvSpPr>
            <a:spLocks noGrp="1"/>
          </p:cNvSpPr>
          <p:nvPr>
            <p:ph sz="quarter" idx="1"/>
          </p:nvPr>
        </p:nvSpPr>
        <p:spPr/>
        <p:txBody>
          <a:bodyPr/>
          <a:lstStyle/>
          <a:p>
            <a:r>
              <a:rPr lang="en-US" dirty="0"/>
              <a:t>Oil – Free Compressed Air: Purity Classes for total oil</a:t>
            </a:r>
          </a:p>
        </p:txBody>
      </p:sp>
      <p:pic>
        <p:nvPicPr>
          <p:cNvPr id="3" name="Picture 2">
            <a:extLst>
              <a:ext uri="{FF2B5EF4-FFF2-40B4-BE49-F238E27FC236}">
                <a16:creationId xmlns:a16="http://schemas.microsoft.com/office/drawing/2014/main" id="{8226EB39-92C5-4D04-A55A-897BE7B76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1977416"/>
            <a:ext cx="7086600" cy="39679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1C18-5BAF-4CCB-A9B1-7AD8151D7E53}"/>
              </a:ext>
            </a:extLst>
          </p:cNvPr>
          <p:cNvSpPr>
            <a:spLocks noGrp="1"/>
          </p:cNvSpPr>
          <p:nvPr>
            <p:ph type="title"/>
          </p:nvPr>
        </p:nvSpPr>
        <p:spPr/>
        <p:txBody>
          <a:bodyPr/>
          <a:lstStyle/>
          <a:p>
            <a:r>
              <a:rPr lang="en-US" dirty="0"/>
              <a:t>Air Quality – ISO 8573-1:2010(E)</a:t>
            </a:r>
          </a:p>
        </p:txBody>
      </p:sp>
      <p:sp>
        <p:nvSpPr>
          <p:cNvPr id="3" name="Content Placeholder 2">
            <a:extLst>
              <a:ext uri="{FF2B5EF4-FFF2-40B4-BE49-F238E27FC236}">
                <a16:creationId xmlns:a16="http://schemas.microsoft.com/office/drawing/2014/main" id="{16824FBF-901E-43B9-BC19-E4A06D72B33B}"/>
              </a:ext>
            </a:extLst>
          </p:cNvPr>
          <p:cNvSpPr>
            <a:spLocks noGrp="1"/>
          </p:cNvSpPr>
          <p:nvPr>
            <p:ph sz="quarter" idx="1"/>
          </p:nvPr>
        </p:nvSpPr>
        <p:spPr/>
        <p:txBody>
          <a:bodyPr/>
          <a:lstStyle/>
          <a:p>
            <a:r>
              <a:rPr lang="en-US" dirty="0"/>
              <a:t>Class 0 – As specified by the equipment user or supplier and more stringent than Class 1</a:t>
            </a:r>
          </a:p>
          <a:p>
            <a:endParaRPr lang="en-US" dirty="0"/>
          </a:p>
          <a:p>
            <a:pPr lvl="1"/>
            <a:r>
              <a:rPr lang="en-US" dirty="0"/>
              <a:t> Part 5: Test methods for oil </a:t>
            </a:r>
            <a:r>
              <a:rPr lang="en-US" dirty="0" err="1"/>
              <a:t>vapour</a:t>
            </a:r>
            <a:r>
              <a:rPr lang="en-US" dirty="0"/>
              <a:t> and organic solvent content</a:t>
            </a:r>
          </a:p>
          <a:p>
            <a:pPr lvl="1"/>
            <a:endParaRPr lang="en-US" dirty="0"/>
          </a:p>
          <a:p>
            <a:pPr lvl="1"/>
            <a:r>
              <a:rPr lang="en-US" dirty="0"/>
              <a:t>Part 6: Test methods for gaseous contaminant content</a:t>
            </a:r>
          </a:p>
          <a:p>
            <a:pPr lvl="1"/>
            <a:endParaRPr lang="en-US" dirty="0"/>
          </a:p>
          <a:p>
            <a:pPr lvl="1"/>
            <a:r>
              <a:rPr lang="en-US" dirty="0"/>
              <a:t>Part 7: Test method for viable microbiological contaminant content</a:t>
            </a:r>
          </a:p>
        </p:txBody>
      </p:sp>
    </p:spTree>
    <p:extLst>
      <p:ext uri="{BB962C8B-B14F-4D97-AF65-F5344CB8AC3E}">
        <p14:creationId xmlns:p14="http://schemas.microsoft.com/office/powerpoint/2010/main" val="256258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21CB-5796-4D70-A4B8-68842B5B8546}"/>
              </a:ext>
            </a:extLst>
          </p:cNvPr>
          <p:cNvSpPr>
            <a:spLocks noGrp="1"/>
          </p:cNvSpPr>
          <p:nvPr>
            <p:ph type="title"/>
          </p:nvPr>
        </p:nvSpPr>
        <p:spPr/>
        <p:txBody>
          <a:bodyPr>
            <a:normAutofit fontScale="90000"/>
          </a:bodyPr>
          <a:lstStyle/>
          <a:p>
            <a:r>
              <a:rPr lang="en-US" dirty="0"/>
              <a:t>Selecting Compressed Air Flow &amp; Pressure Range</a:t>
            </a:r>
          </a:p>
        </p:txBody>
      </p:sp>
      <p:pic>
        <p:nvPicPr>
          <p:cNvPr id="7" name="Content Placeholder 6">
            <a:extLst>
              <a:ext uri="{FF2B5EF4-FFF2-40B4-BE49-F238E27FC236}">
                <a16:creationId xmlns:a16="http://schemas.microsoft.com/office/drawing/2014/main" id="{4C0544A8-4410-495E-9994-7FA4783C4EB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01687" y="973788"/>
            <a:ext cx="6940626" cy="4910424"/>
          </a:xfrm>
        </p:spPr>
      </p:pic>
    </p:spTree>
    <p:extLst>
      <p:ext uri="{BB962C8B-B14F-4D97-AF65-F5344CB8AC3E}">
        <p14:creationId xmlns:p14="http://schemas.microsoft.com/office/powerpoint/2010/main" val="322404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71173C5-5810-4D92-B8AB-2C0DF49CF2D1}"/>
              </a:ext>
            </a:extLst>
          </p:cNvPr>
          <p:cNvSpPr>
            <a:spLocks noGrp="1" noChangeArrowheads="1"/>
          </p:cNvSpPr>
          <p:nvPr>
            <p:ph type="title"/>
          </p:nvPr>
        </p:nvSpPr>
        <p:spPr/>
        <p:txBody>
          <a:bodyPr>
            <a:normAutofit/>
          </a:bodyPr>
          <a:lstStyle/>
          <a:p>
            <a:r>
              <a:rPr lang="en-US" altLang="en-US" dirty="0"/>
              <a:t>Optimize Flow &amp; Pressure Source</a:t>
            </a:r>
          </a:p>
        </p:txBody>
      </p:sp>
      <p:sp>
        <p:nvSpPr>
          <p:cNvPr id="124931" name="Rectangle 3">
            <a:extLst>
              <a:ext uri="{FF2B5EF4-FFF2-40B4-BE49-F238E27FC236}">
                <a16:creationId xmlns:a16="http://schemas.microsoft.com/office/drawing/2014/main" id="{472D0CD1-4C6E-4A48-9382-7605898E1943}"/>
              </a:ext>
            </a:extLst>
          </p:cNvPr>
          <p:cNvSpPr>
            <a:spLocks noGrp="1" noChangeArrowheads="1"/>
          </p:cNvSpPr>
          <p:nvPr>
            <p:ph type="body" idx="1"/>
          </p:nvPr>
        </p:nvSpPr>
        <p:spPr>
          <a:xfrm>
            <a:off x="685800" y="1295400"/>
            <a:ext cx="7772400" cy="4114800"/>
          </a:xfrm>
        </p:spPr>
        <p:txBody>
          <a:bodyPr/>
          <a:lstStyle/>
          <a:p>
            <a:r>
              <a:rPr lang="en-US" altLang="en-US" dirty="0"/>
              <a:t>Glass Chip Blowing - $ 50,300 / yr. Savings</a:t>
            </a:r>
          </a:p>
        </p:txBody>
      </p:sp>
      <p:sp>
        <p:nvSpPr>
          <p:cNvPr id="124938" name="Text Box 10">
            <a:extLst>
              <a:ext uri="{FF2B5EF4-FFF2-40B4-BE49-F238E27FC236}">
                <a16:creationId xmlns:a16="http://schemas.microsoft.com/office/drawing/2014/main" id="{F77CB40F-B210-405F-99BE-49F12D04C133}"/>
              </a:ext>
            </a:extLst>
          </p:cNvPr>
          <p:cNvSpPr txBox="1">
            <a:spLocks noChangeArrowheads="1"/>
          </p:cNvSpPr>
          <p:nvPr/>
        </p:nvSpPr>
        <p:spPr bwMode="auto">
          <a:xfrm>
            <a:off x="4412127" y="1828800"/>
            <a:ext cx="3688976" cy="1785104"/>
          </a:xfrm>
          <a:prstGeom prst="rect">
            <a:avLst/>
          </a:prstGeom>
          <a:noFill/>
          <a:ln>
            <a:noFill/>
          </a:ln>
          <a:effectLst/>
          <a:extLst>
            <a:ext uri="{909E8E84-426E-40DD-AFC4-6F175D3DCCD1}">
              <a14:hiddenFill xmlns:a14="http://schemas.microsoft.com/office/drawing/2010/main">
                <a:gradFill rotWithShape="0">
                  <a:gsLst>
                    <a:gs pos="0">
                      <a:srgbClr val="4666B6"/>
                    </a:gs>
                    <a:gs pos="50000">
                      <a:schemeClr val="folHlink"/>
                    </a:gs>
                    <a:gs pos="100000">
                      <a:srgbClr val="4666B6"/>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4D4D4D"/>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6CA2"/>
                </a:solidFill>
                <a:effectLst/>
                <a:uLnTx/>
                <a:uFillTx/>
                <a:latin typeface="Eurostile" panose="020B0504020202050204" pitchFamily="34" charset="0"/>
                <a:ea typeface="+mn-ea"/>
                <a:cs typeface="+mn-cs"/>
              </a:rPr>
              <a:t>Current Method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6CA2"/>
                </a:solidFill>
                <a:effectLst/>
                <a:uLnTx/>
                <a:uFillTx/>
                <a:latin typeface="Eurostile" panose="020B0504020202050204" pitchFamily="34" charset="0"/>
                <a:ea typeface="+mn-ea"/>
                <a:cs typeface="+mn-cs"/>
              </a:rPr>
              <a:t>$76,000 / yr.</a:t>
            </a:r>
            <a:endParaRPr kumimoji="0" lang="en-US" altLang="en-US" sz="2000" b="1" i="0" u="none" strike="noStrike" kern="1200" cap="none" spc="0" normalizeH="0" baseline="0" noProof="0" dirty="0">
              <a:ln>
                <a:noFill/>
              </a:ln>
              <a:solidFill>
                <a:srgbClr val="000000"/>
              </a:solidFill>
              <a:effectLst/>
              <a:uLnTx/>
              <a:uFillTx/>
              <a:latin typeface="Eurostile" panose="020B05040202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 SCFM per nozzle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72 SCFM 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 Lines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576 SCFM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128 Hp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Power Used 95 kW;  8,000 </a:t>
            </a:r>
            <a:r>
              <a:rPr kumimoji="0" lang="en-US" alt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Hrs</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yr.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760,000 </a:t>
            </a:r>
            <a:r>
              <a:rPr kumimoji="0" lang="en-US" alt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kWH</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$ 0.10 / </a:t>
            </a:r>
            <a:r>
              <a:rPr kumimoji="0" lang="en-US" alt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kWH</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sp>
        <p:nvSpPr>
          <p:cNvPr id="124941" name="Text Box 13">
            <a:extLst>
              <a:ext uri="{FF2B5EF4-FFF2-40B4-BE49-F238E27FC236}">
                <a16:creationId xmlns:a16="http://schemas.microsoft.com/office/drawing/2014/main" id="{9C4F5E58-A802-4258-B72D-C05E9FC50716}"/>
              </a:ext>
            </a:extLst>
          </p:cNvPr>
          <p:cNvSpPr txBox="1">
            <a:spLocks noChangeArrowheads="1"/>
          </p:cNvSpPr>
          <p:nvPr/>
        </p:nvSpPr>
        <p:spPr bwMode="auto">
          <a:xfrm>
            <a:off x="4412126" y="3886200"/>
            <a:ext cx="3688977" cy="1785104"/>
          </a:xfrm>
          <a:prstGeom prst="rect">
            <a:avLst/>
          </a:prstGeom>
          <a:noFill/>
          <a:ln>
            <a:noFill/>
          </a:ln>
          <a:effectLst/>
          <a:extLst>
            <a:ext uri="{909E8E84-426E-40DD-AFC4-6F175D3DCCD1}">
              <a14:hiddenFill xmlns:a14="http://schemas.microsoft.com/office/drawing/2010/main">
                <a:gradFill rotWithShape="0">
                  <a:gsLst>
                    <a:gs pos="0">
                      <a:srgbClr val="4666B6"/>
                    </a:gs>
                    <a:gs pos="50000">
                      <a:schemeClr val="folHlink"/>
                    </a:gs>
                    <a:gs pos="100000">
                      <a:srgbClr val="4666B6"/>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4D4D4D"/>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6CA2"/>
                </a:solidFill>
                <a:effectLst/>
                <a:uLnTx/>
                <a:uFillTx/>
                <a:latin typeface="Eurostile" panose="020B0504020202050204" pitchFamily="34" charset="0"/>
                <a:ea typeface="+mn-ea"/>
                <a:cs typeface="+mn-cs"/>
              </a:rPr>
              <a:t>Regenerative Blower Method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6CA2"/>
                </a:solidFill>
                <a:effectLst/>
                <a:uLnTx/>
                <a:uFillTx/>
                <a:latin typeface="Eurostile" panose="020B0504020202050204" pitchFamily="34" charset="0"/>
                <a:ea typeface="+mn-ea"/>
                <a:cs typeface="+mn-cs"/>
              </a:rPr>
              <a:t>$ 25,700 / Yr.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 SCFM per nozzle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72 SCFM 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 Lines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576 SCFM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sym typeface="Wingdings" panose="05000000000000000000" pitchFamily="2" charset="2"/>
              </a:rPr>
              <a:t></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43 Hp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Power Used 32 kW;  8,000 </a:t>
            </a:r>
            <a:r>
              <a:rPr kumimoji="0" lang="en-US" alt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Hrs</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Yr.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257,000 </a:t>
            </a:r>
            <a:r>
              <a:rPr kumimoji="0" lang="en-US" alt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kWH</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$ 0.10 / </a:t>
            </a:r>
            <a:r>
              <a:rPr kumimoji="0" lang="en-US" alt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kWH</a:t>
            </a:r>
            <a:endPar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24942" name="Picture 14">
            <a:extLst>
              <a:ext uri="{FF2B5EF4-FFF2-40B4-BE49-F238E27FC236}">
                <a16:creationId xmlns:a16="http://schemas.microsoft.com/office/drawing/2014/main" id="{A6C19B35-3DC6-421C-8E85-EF55E5562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833" y="1952631"/>
            <a:ext cx="2147103" cy="1603469"/>
          </a:xfrm>
          <a:prstGeom prst="rect">
            <a:avLst/>
          </a:prstGeom>
          <a:noFill/>
          <a:ln>
            <a:noFill/>
          </a:ln>
          <a:effectLst/>
          <a:extLst>
            <a:ext uri="{909E8E84-426E-40DD-AFC4-6F175D3DCCD1}">
              <a14:hiddenFill xmlns:a14="http://schemas.microsoft.com/office/drawing/2010/main">
                <a:gradFill rotWithShape="0">
                  <a:gsLst>
                    <a:gs pos="0">
                      <a:srgbClr val="4666B6"/>
                    </a:gs>
                    <a:gs pos="50000">
                      <a:schemeClr val="folHlink"/>
                    </a:gs>
                    <a:gs pos="100000">
                      <a:srgbClr val="4666B6"/>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3378596" algn="ctr" rotWithShape="0">
                    <a:srgbClr val="4D4D4D"/>
                  </a:outerShdw>
                </a:effectLst>
              </a14:hiddenEffects>
            </a:ext>
          </a:extLst>
        </p:spPr>
      </p:pic>
      <p:sp>
        <p:nvSpPr>
          <p:cNvPr id="124950" name="Text Box 22">
            <a:extLst>
              <a:ext uri="{FF2B5EF4-FFF2-40B4-BE49-F238E27FC236}">
                <a16:creationId xmlns:a16="http://schemas.microsoft.com/office/drawing/2014/main" id="{D7F13225-6838-4FC8-A4F1-E1A7B93840D0}"/>
              </a:ext>
            </a:extLst>
          </p:cNvPr>
          <p:cNvSpPr txBox="1">
            <a:spLocks noChangeArrowheads="1"/>
          </p:cNvSpPr>
          <p:nvPr/>
        </p:nvSpPr>
        <p:spPr bwMode="auto">
          <a:xfrm>
            <a:off x="8382000" y="6248400"/>
            <a:ext cx="609600" cy="396875"/>
          </a:xfrm>
          <a:prstGeom prst="rect">
            <a:avLst/>
          </a:prstGeom>
          <a:noFill/>
          <a:ln>
            <a:noFill/>
          </a:ln>
          <a:effectLst/>
          <a:extLst>
            <a:ext uri="{909E8E84-426E-40DD-AFC4-6F175D3DCCD1}">
              <a14:hiddenFill xmlns:a14="http://schemas.microsoft.com/office/drawing/2010/main">
                <a:gradFill rotWithShape="0">
                  <a:gsLst>
                    <a:gs pos="0">
                      <a:srgbClr val="4666B6"/>
                    </a:gs>
                    <a:gs pos="50000">
                      <a:schemeClr val="folHlink"/>
                    </a:gs>
                    <a:gs pos="100000">
                      <a:srgbClr val="4666B6"/>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28398" dir="1593903"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Arial"/>
                <a:ea typeface="+mn-ea"/>
                <a:cs typeface="+mn-cs"/>
              </a:rPr>
              <a:t>65</a:t>
            </a:r>
          </a:p>
        </p:txBody>
      </p:sp>
      <p:pic>
        <p:nvPicPr>
          <p:cNvPr id="7" name="Picture 6">
            <a:extLst>
              <a:ext uri="{FF2B5EF4-FFF2-40B4-BE49-F238E27FC236}">
                <a16:creationId xmlns:a16="http://schemas.microsoft.com/office/drawing/2014/main" id="{267EB08D-10D8-45EB-B516-0E83C6421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1" y="3760774"/>
            <a:ext cx="2749512" cy="184153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F5CB-A655-4EFF-AD42-B94A24E922E9}"/>
              </a:ext>
            </a:extLst>
          </p:cNvPr>
          <p:cNvSpPr>
            <a:spLocks noGrp="1"/>
          </p:cNvSpPr>
          <p:nvPr>
            <p:ph type="title"/>
          </p:nvPr>
        </p:nvSpPr>
        <p:spPr/>
        <p:txBody>
          <a:bodyPr>
            <a:normAutofit fontScale="90000"/>
          </a:bodyPr>
          <a:lstStyle/>
          <a:p>
            <a:r>
              <a:rPr lang="en-US" dirty="0"/>
              <a:t>Control Strategy – Load / </a:t>
            </a:r>
            <a:r>
              <a:rPr lang="en-US" dirty="0" err="1"/>
              <a:t>UnLoad</a:t>
            </a:r>
            <a:r>
              <a:rPr lang="en-US" dirty="0"/>
              <a:t> Capacity Control </a:t>
            </a:r>
          </a:p>
        </p:txBody>
      </p:sp>
      <p:pic>
        <p:nvPicPr>
          <p:cNvPr id="5" name="Content Placeholder 4">
            <a:extLst>
              <a:ext uri="{FF2B5EF4-FFF2-40B4-BE49-F238E27FC236}">
                <a16:creationId xmlns:a16="http://schemas.microsoft.com/office/drawing/2014/main" id="{3CF37616-17C6-4386-9D9D-058042EE0F6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9291" y="974446"/>
            <a:ext cx="6965418" cy="4909107"/>
          </a:xfrm>
        </p:spPr>
      </p:pic>
    </p:spTree>
    <p:extLst>
      <p:ext uri="{BB962C8B-B14F-4D97-AF65-F5344CB8AC3E}">
        <p14:creationId xmlns:p14="http://schemas.microsoft.com/office/powerpoint/2010/main" val="255559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F5CB-A655-4EFF-AD42-B94A24E922E9}"/>
              </a:ext>
            </a:extLst>
          </p:cNvPr>
          <p:cNvSpPr>
            <a:spLocks noGrp="1"/>
          </p:cNvSpPr>
          <p:nvPr>
            <p:ph type="title"/>
          </p:nvPr>
        </p:nvSpPr>
        <p:spPr/>
        <p:txBody>
          <a:bodyPr>
            <a:normAutofit/>
          </a:bodyPr>
          <a:lstStyle/>
          <a:p>
            <a:r>
              <a:rPr lang="en-US" dirty="0"/>
              <a:t>Oil-Free Compressor Control</a:t>
            </a:r>
          </a:p>
        </p:txBody>
      </p:sp>
      <p:pic>
        <p:nvPicPr>
          <p:cNvPr id="9" name="Content Placeholder 8">
            <a:extLst>
              <a:ext uri="{FF2B5EF4-FFF2-40B4-BE49-F238E27FC236}">
                <a16:creationId xmlns:a16="http://schemas.microsoft.com/office/drawing/2014/main" id="{CA873851-7AD5-495C-8C12-B145E8378453}"/>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855215" y="1066800"/>
            <a:ext cx="7433570" cy="4930631"/>
          </a:xfrm>
        </p:spPr>
      </p:pic>
    </p:spTree>
    <p:extLst>
      <p:ext uri="{BB962C8B-B14F-4D97-AF65-F5344CB8AC3E}">
        <p14:creationId xmlns:p14="http://schemas.microsoft.com/office/powerpoint/2010/main" val="1692108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F5CB-A655-4EFF-AD42-B94A24E922E9}"/>
              </a:ext>
            </a:extLst>
          </p:cNvPr>
          <p:cNvSpPr>
            <a:spLocks noGrp="1"/>
          </p:cNvSpPr>
          <p:nvPr>
            <p:ph type="title"/>
          </p:nvPr>
        </p:nvSpPr>
        <p:spPr/>
        <p:txBody>
          <a:bodyPr>
            <a:normAutofit/>
          </a:bodyPr>
          <a:lstStyle/>
          <a:p>
            <a:r>
              <a:rPr lang="en-US" dirty="0"/>
              <a:t>Control Gap in Variable Speed Control</a:t>
            </a:r>
          </a:p>
        </p:txBody>
      </p:sp>
      <p:pic>
        <p:nvPicPr>
          <p:cNvPr id="6" name="Content Placeholder 5">
            <a:extLst>
              <a:ext uri="{FF2B5EF4-FFF2-40B4-BE49-F238E27FC236}">
                <a16:creationId xmlns:a16="http://schemas.microsoft.com/office/drawing/2014/main" id="{ABB4BF3C-B24F-4173-B2A2-E959E21D6EA2}"/>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41074" y="990600"/>
            <a:ext cx="8394859" cy="4800600"/>
          </a:xfrm>
        </p:spPr>
      </p:pic>
    </p:spTree>
    <p:extLst>
      <p:ext uri="{BB962C8B-B14F-4D97-AF65-F5344CB8AC3E}">
        <p14:creationId xmlns:p14="http://schemas.microsoft.com/office/powerpoint/2010/main" val="440760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F5CB-A655-4EFF-AD42-B94A24E922E9}"/>
              </a:ext>
            </a:extLst>
          </p:cNvPr>
          <p:cNvSpPr>
            <a:spLocks noGrp="1"/>
          </p:cNvSpPr>
          <p:nvPr>
            <p:ph type="title"/>
          </p:nvPr>
        </p:nvSpPr>
        <p:spPr/>
        <p:txBody>
          <a:bodyPr>
            <a:normAutofit/>
          </a:bodyPr>
          <a:lstStyle/>
          <a:p>
            <a:r>
              <a:rPr lang="en-US" dirty="0"/>
              <a:t>Control Gap in Variable Speed Control</a:t>
            </a:r>
          </a:p>
        </p:txBody>
      </p:sp>
      <p:pic>
        <p:nvPicPr>
          <p:cNvPr id="5" name="Content Placeholder 4">
            <a:extLst>
              <a:ext uri="{FF2B5EF4-FFF2-40B4-BE49-F238E27FC236}">
                <a16:creationId xmlns:a16="http://schemas.microsoft.com/office/drawing/2014/main" id="{387A2A9D-6CA2-4446-9C59-4802B12AAC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1960" y="1044177"/>
            <a:ext cx="6240079" cy="4769645"/>
          </a:xfrm>
        </p:spPr>
      </p:pic>
    </p:spTree>
    <p:extLst>
      <p:ext uri="{BB962C8B-B14F-4D97-AF65-F5344CB8AC3E}">
        <p14:creationId xmlns:p14="http://schemas.microsoft.com/office/powerpoint/2010/main" val="3805504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5" name="TextBox 4">
            <a:extLst>
              <a:ext uri="{FF2B5EF4-FFF2-40B4-BE49-F238E27FC236}">
                <a16:creationId xmlns:a16="http://schemas.microsoft.com/office/drawing/2014/main" id="{4A2D5583-CAD4-421D-BF67-D0AFC7329AAB}"/>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0A4A6033-F8FD-450D-B6C6-B3B34E21B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514" y="4933649"/>
            <a:ext cx="2158441" cy="497589"/>
          </a:xfrm>
          <a:prstGeom prst="rect">
            <a:avLst/>
          </a:prstGeom>
        </p:spPr>
      </p:pic>
      <p:pic>
        <p:nvPicPr>
          <p:cNvPr id="8" name="Picture 7">
            <a:extLst>
              <a:ext uri="{FF2B5EF4-FFF2-40B4-BE49-F238E27FC236}">
                <a16:creationId xmlns:a16="http://schemas.microsoft.com/office/drawing/2014/main" id="{60787679-204B-47BF-9820-C68F90EFB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471" y="4288452"/>
            <a:ext cx="1240529" cy="587730"/>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7E03-4546-4DCB-9D46-8FC980E562CD}"/>
              </a:ext>
            </a:extLst>
          </p:cNvPr>
          <p:cNvSpPr>
            <a:spLocks noGrp="1"/>
          </p:cNvSpPr>
          <p:nvPr>
            <p:ph type="title"/>
          </p:nvPr>
        </p:nvSpPr>
        <p:spPr/>
        <p:txBody>
          <a:bodyPr>
            <a:normAutofit/>
          </a:bodyPr>
          <a:lstStyle/>
          <a:p>
            <a:r>
              <a:rPr lang="en-US" dirty="0"/>
              <a:t>Demand Profile – Histogram of Baseline Flow</a:t>
            </a:r>
          </a:p>
        </p:txBody>
      </p:sp>
      <p:pic>
        <p:nvPicPr>
          <p:cNvPr id="5" name="Content Placeholder 4">
            <a:extLst>
              <a:ext uri="{FF2B5EF4-FFF2-40B4-BE49-F238E27FC236}">
                <a16:creationId xmlns:a16="http://schemas.microsoft.com/office/drawing/2014/main" id="{0DFAF8CD-7CAF-4C73-8346-9BB529A5B723}"/>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52476" y="1064617"/>
            <a:ext cx="8305800" cy="4726583"/>
          </a:xfrm>
        </p:spPr>
      </p:pic>
    </p:spTree>
    <p:extLst>
      <p:ext uri="{BB962C8B-B14F-4D97-AF65-F5344CB8AC3E}">
        <p14:creationId xmlns:p14="http://schemas.microsoft.com/office/powerpoint/2010/main" val="1393957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Selecting &amp; Sizing Oil-Free Air Compressors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p:txBody>
          <a:bodyPr>
            <a:normAutofit/>
          </a:bodyPr>
          <a:lstStyle/>
          <a:p>
            <a:r>
              <a:rPr lang="en-US" dirty="0"/>
              <a:t>Four steps in selecting &amp; sizing oil-free air compressors</a:t>
            </a:r>
          </a:p>
          <a:p>
            <a:pPr lvl="1"/>
            <a:endParaRPr lang="en-US" dirty="0"/>
          </a:p>
          <a:p>
            <a:pPr lvl="1"/>
            <a:r>
              <a:rPr lang="en-US" dirty="0"/>
              <a:t>Match the compressor type to the required pressure.</a:t>
            </a:r>
          </a:p>
          <a:p>
            <a:pPr lvl="1"/>
            <a:endParaRPr lang="en-US" dirty="0"/>
          </a:p>
          <a:p>
            <a:pPr lvl="1"/>
            <a:r>
              <a:rPr lang="en-US" dirty="0"/>
              <a:t>Determine air quality and define what “Oil-Free” means.</a:t>
            </a:r>
          </a:p>
          <a:p>
            <a:pPr lvl="1"/>
            <a:endParaRPr lang="en-US" dirty="0"/>
          </a:p>
          <a:p>
            <a:pPr lvl="1"/>
            <a:r>
              <a:rPr lang="en-US" dirty="0"/>
              <a:t>Implement an efficient control strategy.</a:t>
            </a:r>
          </a:p>
          <a:p>
            <a:pPr lvl="1"/>
            <a:endParaRPr lang="en-US" dirty="0"/>
          </a:p>
          <a:p>
            <a:pPr lvl="1"/>
            <a:r>
              <a:rPr lang="en-US" dirty="0"/>
              <a:t>Select compressor sizes that align with the demand profile.</a:t>
            </a:r>
          </a:p>
        </p:txBody>
      </p:sp>
    </p:spTree>
    <p:extLst>
      <p:ext uri="{BB962C8B-B14F-4D97-AF65-F5344CB8AC3E}">
        <p14:creationId xmlns:p14="http://schemas.microsoft.com/office/powerpoint/2010/main" val="935868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7" name="TextBox 19">
            <a:extLst>
              <a:ext uri="{FF2B5EF4-FFF2-40B4-BE49-F238E27FC236}">
                <a16:creationId xmlns:a16="http://schemas.microsoft.com/office/drawing/2014/main" id="{DCBADF54-9916-468C-AC5A-C577D0088ABD}"/>
              </a:ext>
            </a:extLst>
          </p:cNvPr>
          <p:cNvSpPr txBox="1">
            <a:spLocks noChangeArrowheads="1"/>
          </p:cNvSpPr>
          <p:nvPr/>
        </p:nvSpPr>
        <p:spPr bwMode="auto">
          <a:xfrm>
            <a:off x="4073540" y="1895322"/>
            <a:ext cx="35415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Product Marketing Manager – Medium Pressure Oil-free Screw Compressors, Atlas Copco Compressors</a:t>
            </a:r>
          </a:p>
        </p:txBody>
      </p:sp>
      <p:pic>
        <p:nvPicPr>
          <p:cNvPr id="4" name="Picture 3">
            <a:extLst>
              <a:ext uri="{FF2B5EF4-FFF2-40B4-BE49-F238E27FC236}">
                <a16:creationId xmlns:a16="http://schemas.microsoft.com/office/drawing/2014/main" id="{00F4D0EC-565C-4C59-8A26-45D5DF3AB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929" y="1651533"/>
            <a:ext cx="1524001" cy="1777467"/>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Leo Di Bello</a:t>
              </a:r>
            </a:p>
            <a:p>
              <a:pPr marL="0" lvl="0" indent="0" algn="ctr" defTabSz="800100">
                <a:spcBef>
                  <a:spcPct val="0"/>
                </a:spcBef>
                <a:buNone/>
              </a:pPr>
              <a:r>
                <a:rPr lang="en-US" sz="1300" dirty="0"/>
                <a:t>Atlas Copco Compressors</a:t>
              </a:r>
              <a:endParaRPr lang="en-US" sz="1300" kern="1200" dirty="0"/>
            </a:p>
          </p:txBody>
        </p:sp>
      </p:grpSp>
      <p:pic>
        <p:nvPicPr>
          <p:cNvPr id="13" name="Picture 12">
            <a:extLst>
              <a:ext uri="{FF2B5EF4-FFF2-40B4-BE49-F238E27FC236}">
                <a16:creationId xmlns:a16="http://schemas.microsoft.com/office/drawing/2014/main" id="{74F2D07B-95BB-4B4B-8707-FC99B0DA9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521" y="4143118"/>
            <a:ext cx="2031100" cy="962282"/>
          </a:xfrm>
          <a:prstGeom prst="rect">
            <a:avLst/>
          </a:prstGeom>
        </p:spPr>
      </p:pic>
    </p:spTree>
    <p:extLst>
      <p:ext uri="{BB962C8B-B14F-4D97-AF65-F5344CB8AC3E}">
        <p14:creationId xmlns:p14="http://schemas.microsoft.com/office/powerpoint/2010/main" val="7146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79D9E76-5842-483B-8564-E8404B5AA103}"/>
              </a:ext>
            </a:extLst>
          </p:cNvPr>
          <p:cNvPicPr>
            <a:picLocks noGrp="1" noChangeAspect="1"/>
          </p:cNvPicPr>
          <p:nvPr>
            <p:ph type="pic" sz="quarter" idx="10"/>
          </p:nvPr>
        </p:nvPicPr>
        <p:blipFill>
          <a:blip r:embed="rId4"/>
          <a:srcRect t="15" b="15"/>
          <a:stretch>
            <a:fillRect/>
          </a:stretch>
        </p:blipFill>
        <p:spPr/>
      </p:pic>
      <p:sp>
        <p:nvSpPr>
          <p:cNvPr id="9" name="Picture Placeholder 8">
            <a:extLst>
              <a:ext uri="{FF2B5EF4-FFF2-40B4-BE49-F238E27FC236}">
                <a16:creationId xmlns:a16="http://schemas.microsoft.com/office/drawing/2014/main" id="{1935D950-1F42-4BE0-9A76-9F4D17341B54}"/>
              </a:ext>
            </a:extLst>
          </p:cNvPr>
          <p:cNvSpPr>
            <a:spLocks noGrp="1"/>
          </p:cNvSpPr>
          <p:nvPr>
            <p:ph type="pic" sz="quarter" idx="16"/>
          </p:nvPr>
        </p:nvSpPr>
        <p:spPr/>
      </p:sp>
      <p:sp>
        <p:nvSpPr>
          <p:cNvPr id="8" name="Picture Placeholder 7">
            <a:extLst>
              <a:ext uri="{FF2B5EF4-FFF2-40B4-BE49-F238E27FC236}">
                <a16:creationId xmlns:a16="http://schemas.microsoft.com/office/drawing/2014/main" id="{33554C0A-25D9-4AC2-9BAD-A3D46C46F678}"/>
              </a:ext>
            </a:extLst>
          </p:cNvPr>
          <p:cNvSpPr>
            <a:spLocks noGrp="1"/>
          </p:cNvSpPr>
          <p:nvPr>
            <p:ph type="pic" sz="quarter" idx="13"/>
          </p:nvPr>
        </p:nvSpPr>
        <p:spPr/>
      </p:sp>
      <p:sp>
        <p:nvSpPr>
          <p:cNvPr id="7" name="Subtitle 6">
            <a:extLst>
              <a:ext uri="{FF2B5EF4-FFF2-40B4-BE49-F238E27FC236}">
                <a16:creationId xmlns:a16="http://schemas.microsoft.com/office/drawing/2014/main" id="{F59124C8-FACB-4EDA-A6FB-8E6354C3EA57}"/>
              </a:ext>
            </a:extLst>
          </p:cNvPr>
          <p:cNvSpPr>
            <a:spLocks noGrp="1"/>
          </p:cNvSpPr>
          <p:nvPr>
            <p:ph type="subTitle" idx="1"/>
          </p:nvPr>
        </p:nvSpPr>
        <p:spPr/>
        <p:txBody>
          <a:bodyPr/>
          <a:lstStyle/>
          <a:p>
            <a:r>
              <a:rPr lang="en-US" dirty="0"/>
              <a:t>Leo Di Bello, Product Marketing Manager</a:t>
            </a:r>
          </a:p>
        </p:txBody>
      </p:sp>
      <p:sp>
        <p:nvSpPr>
          <p:cNvPr id="6" name="Title 5">
            <a:extLst>
              <a:ext uri="{FF2B5EF4-FFF2-40B4-BE49-F238E27FC236}">
                <a16:creationId xmlns:a16="http://schemas.microsoft.com/office/drawing/2014/main" id="{C658EC6B-0D89-4FF5-BECC-1B508ACD97CB}"/>
              </a:ext>
            </a:extLst>
          </p:cNvPr>
          <p:cNvSpPr>
            <a:spLocks noGrp="1"/>
          </p:cNvSpPr>
          <p:nvPr>
            <p:ph type="ctrTitle"/>
          </p:nvPr>
        </p:nvSpPr>
        <p:spPr/>
        <p:txBody>
          <a:bodyPr/>
          <a:lstStyle/>
          <a:p>
            <a:r>
              <a:rPr lang="en-US" dirty="0"/>
              <a:t>What to consider when purchasing a variable-speed oil-free screw compressor</a:t>
            </a:r>
          </a:p>
        </p:txBody>
      </p:sp>
    </p:spTree>
    <p:custDataLst>
      <p:tags r:id="rId1"/>
    </p:custDataLst>
    <p:extLst>
      <p:ext uri="{BB962C8B-B14F-4D97-AF65-F5344CB8AC3E}">
        <p14:creationId xmlns:p14="http://schemas.microsoft.com/office/powerpoint/2010/main" val="135359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Oil-free screw compressors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endParaRPr lang="en-US" dirty="0"/>
          </a:p>
          <a:p>
            <a:pPr marL="0" indent="0">
              <a:buNone/>
            </a:pPr>
            <a:r>
              <a:rPr lang="en-US" sz="3200" dirty="0"/>
              <a:t>Is a variable-speed or variable-frequency drive compressor the best solution?</a:t>
            </a:r>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2</a:t>
            </a:r>
          </a:p>
        </p:txBody>
      </p:sp>
    </p:spTree>
    <p:custDataLst>
      <p:tags r:id="rId1"/>
    </p:custDataLst>
    <p:extLst>
      <p:ext uri="{BB962C8B-B14F-4D97-AF65-F5344CB8AC3E}">
        <p14:creationId xmlns:p14="http://schemas.microsoft.com/office/powerpoint/2010/main" val="35967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Oil-free screw compressors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endParaRPr lang="en-US" dirty="0"/>
          </a:p>
          <a:p>
            <a:pPr marL="0" indent="0">
              <a:buNone/>
            </a:pPr>
            <a:r>
              <a:rPr lang="en-US" sz="3200" dirty="0"/>
              <a:t>The best solution - regarding the type of compressor regulation -  depends on the demand profile.  Usually there’s a good fit for variable-speed drive in many profiles.</a:t>
            </a:r>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3</a:t>
            </a:r>
          </a:p>
        </p:txBody>
      </p:sp>
    </p:spTree>
    <p:custDataLst>
      <p:tags r:id="rId1"/>
    </p:custDataLst>
    <p:extLst>
      <p:ext uri="{BB962C8B-B14F-4D97-AF65-F5344CB8AC3E}">
        <p14:creationId xmlns:p14="http://schemas.microsoft.com/office/powerpoint/2010/main" val="421232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Oil-free screw compressors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endParaRPr lang="en-US" dirty="0"/>
          </a:p>
          <a:p>
            <a:pPr marL="0" indent="0">
              <a:buNone/>
            </a:pPr>
            <a:r>
              <a:rPr lang="en-US" sz="3200" dirty="0"/>
              <a:t>Ideally, an audit of a current system is the best way to determine the existing demand profile. With this information one can then review the options available and make an informed decision to determine the best solution.</a:t>
            </a:r>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4</a:t>
            </a:r>
          </a:p>
        </p:txBody>
      </p:sp>
    </p:spTree>
    <p:custDataLst>
      <p:tags r:id="rId1"/>
    </p:custDataLst>
    <p:extLst>
      <p:ext uri="{BB962C8B-B14F-4D97-AF65-F5344CB8AC3E}">
        <p14:creationId xmlns:p14="http://schemas.microsoft.com/office/powerpoint/2010/main" val="42846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Pitfalls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r>
              <a:rPr lang="en-US" sz="3200" dirty="0"/>
              <a:t>What are the pitfalls?</a:t>
            </a:r>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5</a:t>
            </a:r>
          </a:p>
        </p:txBody>
      </p:sp>
    </p:spTree>
    <p:custDataLst>
      <p:tags r:id="rId1"/>
    </p:custDataLst>
    <p:extLst>
      <p:ext uri="{BB962C8B-B14F-4D97-AF65-F5344CB8AC3E}">
        <p14:creationId xmlns:p14="http://schemas.microsoft.com/office/powerpoint/2010/main" val="138085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Pitfalls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r>
              <a:rPr lang="en-US" sz="3200" dirty="0"/>
              <a:t>What are the pitfalls?</a:t>
            </a:r>
          </a:p>
          <a:p>
            <a:pPr marL="514350" indent="-514350">
              <a:buFont typeface="+mj-lt"/>
              <a:buAutoNum type="arabicPeriod"/>
            </a:pPr>
            <a:r>
              <a:rPr lang="en-US" sz="3200" dirty="0"/>
              <a:t>Turndown</a:t>
            </a:r>
          </a:p>
          <a:p>
            <a:pPr marL="0" indent="0">
              <a:buNone/>
            </a:pPr>
            <a:endParaRPr lang="en-US" sz="3200" dirty="0"/>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6</a:t>
            </a:r>
          </a:p>
        </p:txBody>
      </p:sp>
    </p:spTree>
    <p:custDataLst>
      <p:tags r:id="rId1"/>
    </p:custDataLst>
    <p:extLst>
      <p:ext uri="{BB962C8B-B14F-4D97-AF65-F5344CB8AC3E}">
        <p14:creationId xmlns:p14="http://schemas.microsoft.com/office/powerpoint/2010/main" val="30914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Pitfalls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r>
              <a:rPr lang="en-US" sz="3200" dirty="0"/>
              <a:t>What are the pitfalls?</a:t>
            </a:r>
          </a:p>
          <a:p>
            <a:pPr marL="514350" indent="-514350">
              <a:buFont typeface="+mj-lt"/>
              <a:buAutoNum type="arabicPeriod"/>
            </a:pPr>
            <a:r>
              <a:rPr lang="en-US" sz="3200" dirty="0"/>
              <a:t>Turndown</a:t>
            </a:r>
          </a:p>
          <a:p>
            <a:pPr marL="514350" indent="-514350">
              <a:buFont typeface="+mj-lt"/>
              <a:buAutoNum type="arabicPeriod"/>
            </a:pPr>
            <a:r>
              <a:rPr lang="en-US" sz="3200" dirty="0"/>
              <a:t>S.E.R.</a:t>
            </a:r>
          </a:p>
          <a:p>
            <a:pPr marL="514350" indent="-514350">
              <a:buFont typeface="+mj-lt"/>
              <a:buAutoNum type="arabicPeriod"/>
            </a:pPr>
            <a:endParaRPr lang="en-US" sz="3200" dirty="0"/>
          </a:p>
          <a:p>
            <a:pPr marL="0" indent="0">
              <a:buNone/>
            </a:pPr>
            <a:endParaRPr lang="en-US" sz="3200" dirty="0"/>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7</a:t>
            </a:r>
          </a:p>
        </p:txBody>
      </p:sp>
    </p:spTree>
    <p:custDataLst>
      <p:tags r:id="rId1"/>
    </p:custDataLst>
    <p:extLst>
      <p:ext uri="{BB962C8B-B14F-4D97-AF65-F5344CB8AC3E}">
        <p14:creationId xmlns:p14="http://schemas.microsoft.com/office/powerpoint/2010/main" val="67648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graphicFrame>
        <p:nvGraphicFramePr>
          <p:cNvPr id="4" name="Object 3">
            <a:extLst>
              <a:ext uri="{FF2B5EF4-FFF2-40B4-BE49-F238E27FC236}">
                <a16:creationId xmlns:a16="http://schemas.microsoft.com/office/drawing/2014/main" id="{0AF17457-A4AE-4AE6-8CBD-2E35F9D63639}"/>
              </a:ext>
            </a:extLst>
          </p:cNvPr>
          <p:cNvGraphicFramePr>
            <a:graphicFrameLocks noChangeAspect="1"/>
          </p:cNvGraphicFramePr>
          <p:nvPr>
            <p:extLst>
              <p:ext uri="{D42A27DB-BD31-4B8C-83A1-F6EECF244321}">
                <p14:modId xmlns:p14="http://schemas.microsoft.com/office/powerpoint/2010/main" val="456327896"/>
              </p:ext>
            </p:extLst>
          </p:nvPr>
        </p:nvGraphicFramePr>
        <p:xfrm>
          <a:off x="845891" y="1637506"/>
          <a:ext cx="3155577" cy="2438400"/>
        </p:xfrm>
        <a:graphic>
          <a:graphicData uri="http://schemas.openxmlformats.org/presentationml/2006/ole">
            <mc:AlternateContent xmlns:mc="http://schemas.openxmlformats.org/markup-compatibility/2006">
              <mc:Choice xmlns:v="urn:schemas-microsoft-com:vml" Requires="v">
                <p:oleObj spid="_x0000_s1110" name="Acrobat Document" r:id="rId4" imgW="7543704" imgH="5829044" progId="AcroExch.Document.DC">
                  <p:embed/>
                </p:oleObj>
              </mc:Choice>
              <mc:Fallback>
                <p:oleObj name="Acrobat Document" r:id="rId4" imgW="7543704" imgH="5829044" progId="AcroExch.Document.DC">
                  <p:embed/>
                  <p:pic>
                    <p:nvPicPr>
                      <p:cNvPr id="0" name=""/>
                      <p:cNvPicPr/>
                      <p:nvPr/>
                    </p:nvPicPr>
                    <p:blipFill>
                      <a:blip r:embed="rId5"/>
                      <a:stretch>
                        <a:fillRect/>
                      </a:stretch>
                    </p:blipFill>
                    <p:spPr>
                      <a:xfrm>
                        <a:off x="845891" y="1637506"/>
                        <a:ext cx="3155577" cy="2438400"/>
                      </a:xfrm>
                      <a:prstGeom prst="rect">
                        <a:avLst/>
                      </a:prstGeom>
                      <a:ln>
                        <a:solidFill>
                          <a:schemeClr val="tx1"/>
                        </a:solidFill>
                      </a:ln>
                    </p:spPr>
                  </p:pic>
                </p:oleObj>
              </mc:Fallback>
            </mc:AlternateContent>
          </a:graphicData>
        </a:graphic>
      </p:graphicFrame>
      <p:graphicFrame>
        <p:nvGraphicFramePr>
          <p:cNvPr id="5" name="Object 4">
            <a:extLst>
              <a:ext uri="{FF2B5EF4-FFF2-40B4-BE49-F238E27FC236}">
                <a16:creationId xmlns:a16="http://schemas.microsoft.com/office/drawing/2014/main" id="{D6C85AB6-A6D9-440D-B333-729994CC6658}"/>
              </a:ext>
            </a:extLst>
          </p:cNvPr>
          <p:cNvGraphicFramePr>
            <a:graphicFrameLocks noChangeAspect="1"/>
          </p:cNvGraphicFramePr>
          <p:nvPr>
            <p:extLst>
              <p:ext uri="{D42A27DB-BD31-4B8C-83A1-F6EECF244321}">
                <p14:modId xmlns:p14="http://schemas.microsoft.com/office/powerpoint/2010/main" val="126597382"/>
              </p:ext>
            </p:extLst>
          </p:nvPr>
        </p:nvGraphicFramePr>
        <p:xfrm>
          <a:off x="3668077" y="4267200"/>
          <a:ext cx="1884045" cy="2438400"/>
        </p:xfrm>
        <a:graphic>
          <a:graphicData uri="http://schemas.openxmlformats.org/presentationml/2006/ole">
            <mc:AlternateContent xmlns:mc="http://schemas.openxmlformats.org/markup-compatibility/2006">
              <mc:Choice xmlns:v="urn:schemas-microsoft-com:vml" Requires="v">
                <p:oleObj spid="_x0000_s1111" name="Acrobat Document" r:id="rId6" imgW="5829156" imgH="7543672" progId="AcroExch.Document.DC">
                  <p:embed/>
                </p:oleObj>
              </mc:Choice>
              <mc:Fallback>
                <p:oleObj name="Acrobat Document" r:id="rId6" imgW="5829156" imgH="7543672" progId="AcroExch.Document.DC">
                  <p:embed/>
                  <p:pic>
                    <p:nvPicPr>
                      <p:cNvPr id="0" name=""/>
                      <p:cNvPicPr/>
                      <p:nvPr/>
                    </p:nvPicPr>
                    <p:blipFill>
                      <a:blip r:embed="rId7"/>
                      <a:stretch>
                        <a:fillRect/>
                      </a:stretch>
                    </p:blipFill>
                    <p:spPr>
                      <a:xfrm>
                        <a:off x="3668077" y="4267200"/>
                        <a:ext cx="1884045" cy="2438400"/>
                      </a:xfrm>
                      <a:prstGeom prst="rect">
                        <a:avLst/>
                      </a:prstGeom>
                      <a:ln>
                        <a:solidFill>
                          <a:schemeClr val="tx1"/>
                        </a:solidFill>
                      </a:ln>
                    </p:spPr>
                  </p:pic>
                </p:oleObj>
              </mc:Fallback>
            </mc:AlternateContent>
          </a:graphicData>
        </a:graphic>
      </p:graphicFrame>
      <p:graphicFrame>
        <p:nvGraphicFramePr>
          <p:cNvPr id="2" name="Object 1">
            <a:extLst>
              <a:ext uri="{FF2B5EF4-FFF2-40B4-BE49-F238E27FC236}">
                <a16:creationId xmlns:a16="http://schemas.microsoft.com/office/drawing/2014/main" id="{16046C7C-F7B3-4924-9F14-3709DF2A0B29}"/>
              </a:ext>
            </a:extLst>
          </p:cNvPr>
          <p:cNvGraphicFramePr>
            <a:graphicFrameLocks noChangeAspect="1"/>
          </p:cNvGraphicFramePr>
          <p:nvPr>
            <p:extLst>
              <p:ext uri="{D42A27DB-BD31-4B8C-83A1-F6EECF244321}">
                <p14:modId xmlns:p14="http://schemas.microsoft.com/office/powerpoint/2010/main" val="700872368"/>
              </p:ext>
            </p:extLst>
          </p:nvPr>
        </p:nvGraphicFramePr>
        <p:xfrm>
          <a:off x="7019588" y="1637505"/>
          <a:ext cx="1723073" cy="2438401"/>
        </p:xfrm>
        <a:graphic>
          <a:graphicData uri="http://schemas.openxmlformats.org/presentationml/2006/ole">
            <mc:AlternateContent xmlns:mc="http://schemas.openxmlformats.org/markup-compatibility/2006">
              <mc:Choice xmlns:v="urn:schemas-microsoft-com:vml" Requires="v">
                <p:oleObj spid="_x0000_s1112" name="Acrobat Document" r:id="rId8" imgW="5667363" imgH="8020022" progId="AcroExch.Document.DC">
                  <p:embed/>
                </p:oleObj>
              </mc:Choice>
              <mc:Fallback>
                <p:oleObj name="Acrobat Document" r:id="rId8" imgW="5667363" imgH="8020022" progId="AcroExch.Document.DC">
                  <p:embed/>
                  <p:pic>
                    <p:nvPicPr>
                      <p:cNvPr id="0" name=""/>
                      <p:cNvPicPr/>
                      <p:nvPr/>
                    </p:nvPicPr>
                    <p:blipFill>
                      <a:blip r:embed="rId9"/>
                      <a:stretch>
                        <a:fillRect/>
                      </a:stretch>
                    </p:blipFill>
                    <p:spPr>
                      <a:xfrm>
                        <a:off x="7019588" y="1637505"/>
                        <a:ext cx="1723073" cy="243840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E7E2D3D-8030-4EC8-9DA8-2C89FD922DAF}"/>
              </a:ext>
            </a:extLst>
          </p:cNvPr>
          <p:cNvGraphicFramePr>
            <a:graphicFrameLocks noChangeAspect="1"/>
          </p:cNvGraphicFramePr>
          <p:nvPr>
            <p:extLst>
              <p:ext uri="{D42A27DB-BD31-4B8C-83A1-F6EECF244321}">
                <p14:modId xmlns:p14="http://schemas.microsoft.com/office/powerpoint/2010/main" val="1988576285"/>
              </p:ext>
            </p:extLst>
          </p:nvPr>
        </p:nvGraphicFramePr>
        <p:xfrm>
          <a:off x="4568505" y="1637505"/>
          <a:ext cx="1884046" cy="2438401"/>
        </p:xfrm>
        <a:graphic>
          <a:graphicData uri="http://schemas.openxmlformats.org/presentationml/2006/ole">
            <mc:AlternateContent xmlns:mc="http://schemas.openxmlformats.org/markup-compatibility/2006">
              <mc:Choice xmlns:v="urn:schemas-microsoft-com:vml" Requires="v">
                <p:oleObj spid="_x0000_s1113" name="Acrobat Document" r:id="rId10" imgW="5829156" imgH="7543672" progId="AcroExch.Document.DC">
                  <p:embed/>
                </p:oleObj>
              </mc:Choice>
              <mc:Fallback>
                <p:oleObj name="Acrobat Document" r:id="rId10" imgW="5829156" imgH="7543672" progId="AcroExch.Document.DC">
                  <p:embed/>
                  <p:pic>
                    <p:nvPicPr>
                      <p:cNvPr id="0" name=""/>
                      <p:cNvPicPr/>
                      <p:nvPr/>
                    </p:nvPicPr>
                    <p:blipFill>
                      <a:blip r:embed="rId11"/>
                      <a:stretch>
                        <a:fillRect/>
                      </a:stretch>
                    </p:blipFill>
                    <p:spPr>
                      <a:xfrm>
                        <a:off x="4568505" y="1637505"/>
                        <a:ext cx="1884046" cy="2438401"/>
                      </a:xfrm>
                      <a:prstGeom prst="rect">
                        <a:avLst/>
                      </a:prstGeom>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D4A72-F101-42F0-B712-9F896A392722}"/>
              </a:ext>
            </a:extLst>
          </p:cNvPr>
          <p:cNvSpPr>
            <a:spLocks noGrp="1"/>
          </p:cNvSpPr>
          <p:nvPr>
            <p:ph type="body" sz="quarter" idx="15"/>
          </p:nvPr>
        </p:nvSpPr>
        <p:spPr/>
        <p:txBody>
          <a:bodyPr/>
          <a:lstStyle/>
          <a:p>
            <a:r>
              <a:rPr lang="en-US" dirty="0"/>
              <a:t>SER Performance curves</a:t>
            </a:r>
          </a:p>
        </p:txBody>
      </p:sp>
      <p:sp>
        <p:nvSpPr>
          <p:cNvPr id="4" name="Title 3">
            <a:extLst>
              <a:ext uri="{FF2B5EF4-FFF2-40B4-BE49-F238E27FC236}">
                <a16:creationId xmlns:a16="http://schemas.microsoft.com/office/drawing/2014/main" id="{A823F388-14EE-4129-9414-B2484892531A}"/>
              </a:ext>
            </a:extLst>
          </p:cNvPr>
          <p:cNvSpPr>
            <a:spLocks noGrp="1"/>
          </p:cNvSpPr>
          <p:nvPr>
            <p:ph type="title"/>
          </p:nvPr>
        </p:nvSpPr>
        <p:spPr/>
        <p:txBody>
          <a:bodyPr/>
          <a:lstStyle/>
          <a:p>
            <a:r>
              <a:rPr lang="en-US" dirty="0"/>
              <a:t>Variable-Speed Drive Compressors</a:t>
            </a:r>
          </a:p>
        </p:txBody>
      </p:sp>
      <p:sp>
        <p:nvSpPr>
          <p:cNvPr id="5" name="Date Placeholder 4">
            <a:extLst>
              <a:ext uri="{FF2B5EF4-FFF2-40B4-BE49-F238E27FC236}">
                <a16:creationId xmlns:a16="http://schemas.microsoft.com/office/drawing/2014/main" id="{C3A2CAC4-EF9C-4EC6-AFA7-0E7C56428830}"/>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DD64AD5-E3E0-49FC-8F32-3E9921E76347}"/>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A0654E2-73EC-4405-B53D-1A28213DB36E}"/>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8</a:t>
            </a:r>
          </a:p>
        </p:txBody>
      </p:sp>
      <p:graphicFrame>
        <p:nvGraphicFramePr>
          <p:cNvPr id="8" name="Chart 7">
            <a:extLst>
              <a:ext uri="{FF2B5EF4-FFF2-40B4-BE49-F238E27FC236}">
                <a16:creationId xmlns:a16="http://schemas.microsoft.com/office/drawing/2014/main" id="{59825EAF-9611-419F-8C00-F932CFC1C44B}"/>
              </a:ext>
            </a:extLst>
          </p:cNvPr>
          <p:cNvGraphicFramePr>
            <a:graphicFrameLocks/>
          </p:cNvGraphicFramePr>
          <p:nvPr/>
        </p:nvGraphicFramePr>
        <p:xfrm>
          <a:off x="1093146" y="1353247"/>
          <a:ext cx="6954391" cy="4471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43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Pitfalls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r>
              <a:rPr lang="en-US" sz="3200" dirty="0"/>
              <a:t>What are the pitfalls?</a:t>
            </a:r>
          </a:p>
          <a:p>
            <a:pPr marL="514350" indent="-514350">
              <a:buFont typeface="+mj-lt"/>
              <a:buAutoNum type="arabicPeriod"/>
            </a:pPr>
            <a:r>
              <a:rPr lang="en-US" sz="3200" dirty="0"/>
              <a:t>Turndown</a:t>
            </a:r>
          </a:p>
          <a:p>
            <a:pPr marL="514350" indent="-514350">
              <a:buFont typeface="+mj-lt"/>
              <a:buAutoNum type="arabicPeriod"/>
            </a:pPr>
            <a:r>
              <a:rPr lang="en-US" sz="3200" dirty="0"/>
              <a:t>S.E.R.</a:t>
            </a:r>
          </a:p>
          <a:p>
            <a:pPr marL="514350" indent="-514350">
              <a:buFont typeface="+mj-lt"/>
              <a:buAutoNum type="arabicPeriod"/>
            </a:pPr>
            <a:r>
              <a:rPr lang="en-US" sz="3200" dirty="0"/>
              <a:t>Speed windows</a:t>
            </a:r>
          </a:p>
          <a:p>
            <a:pPr marL="514350" indent="-514350">
              <a:buFont typeface="+mj-lt"/>
              <a:buAutoNum type="arabicPeriod"/>
            </a:pPr>
            <a:endParaRPr lang="en-US" sz="3200" dirty="0"/>
          </a:p>
          <a:p>
            <a:pPr marL="0" indent="0">
              <a:buNone/>
            </a:pPr>
            <a:endParaRPr lang="en-US" sz="3200" dirty="0"/>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9</a:t>
            </a:r>
          </a:p>
        </p:txBody>
      </p:sp>
    </p:spTree>
    <p:custDataLst>
      <p:tags r:id="rId1"/>
    </p:custDataLst>
    <p:extLst>
      <p:ext uri="{BB962C8B-B14F-4D97-AF65-F5344CB8AC3E}">
        <p14:creationId xmlns:p14="http://schemas.microsoft.com/office/powerpoint/2010/main" val="226332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Pitfalls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r>
              <a:rPr lang="en-US" sz="3200" dirty="0"/>
              <a:t>What are the pitfalls?</a:t>
            </a:r>
          </a:p>
          <a:p>
            <a:pPr marL="514350" indent="-514350">
              <a:buFont typeface="+mj-lt"/>
              <a:buAutoNum type="arabicPeriod"/>
            </a:pPr>
            <a:r>
              <a:rPr lang="en-US" sz="3200" dirty="0"/>
              <a:t>Turndown</a:t>
            </a:r>
          </a:p>
          <a:p>
            <a:pPr marL="514350" indent="-514350">
              <a:buFont typeface="+mj-lt"/>
              <a:buAutoNum type="arabicPeriod"/>
            </a:pPr>
            <a:r>
              <a:rPr lang="en-US" sz="3200" dirty="0"/>
              <a:t>S.E.R.</a:t>
            </a:r>
          </a:p>
          <a:p>
            <a:pPr marL="514350" indent="-514350">
              <a:buFont typeface="+mj-lt"/>
              <a:buAutoNum type="arabicPeriod"/>
            </a:pPr>
            <a:r>
              <a:rPr lang="en-US" sz="3200" dirty="0"/>
              <a:t>Speed windows</a:t>
            </a:r>
          </a:p>
          <a:p>
            <a:pPr marL="514350" indent="-514350">
              <a:buFont typeface="+mj-lt"/>
              <a:buAutoNum type="arabicPeriod"/>
            </a:pPr>
            <a:r>
              <a:rPr lang="en-US" sz="3200" dirty="0"/>
              <a:t>External frequency drives</a:t>
            </a:r>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10</a:t>
            </a:r>
          </a:p>
        </p:txBody>
      </p:sp>
    </p:spTree>
    <p:custDataLst>
      <p:tags r:id="rId1"/>
    </p:custDataLst>
    <p:extLst>
      <p:ext uri="{BB962C8B-B14F-4D97-AF65-F5344CB8AC3E}">
        <p14:creationId xmlns:p14="http://schemas.microsoft.com/office/powerpoint/2010/main" val="2317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0E47E6-CC70-4F4D-9B05-664D48C72C12}"/>
              </a:ext>
            </a:extLst>
          </p:cNvPr>
          <p:cNvSpPr>
            <a:spLocks noGrp="1"/>
          </p:cNvSpPr>
          <p:nvPr>
            <p:ph type="body" sz="quarter" idx="15"/>
          </p:nvPr>
        </p:nvSpPr>
        <p:spPr/>
        <p:txBody>
          <a:bodyPr/>
          <a:lstStyle/>
          <a:p>
            <a:r>
              <a:rPr lang="en-US" dirty="0"/>
              <a:t>Pitfalls</a:t>
            </a:r>
          </a:p>
        </p:txBody>
      </p:sp>
      <p:sp>
        <p:nvSpPr>
          <p:cNvPr id="3" name="Content Placeholder 2">
            <a:extLst>
              <a:ext uri="{FF2B5EF4-FFF2-40B4-BE49-F238E27FC236}">
                <a16:creationId xmlns:a16="http://schemas.microsoft.com/office/drawing/2014/main" id="{E03467D2-3FB1-41D5-8566-3D2A865D8CC3}"/>
              </a:ext>
            </a:extLst>
          </p:cNvPr>
          <p:cNvSpPr>
            <a:spLocks noGrp="1"/>
          </p:cNvSpPr>
          <p:nvPr>
            <p:ph idx="1"/>
          </p:nvPr>
        </p:nvSpPr>
        <p:spPr>
          <a:xfrm>
            <a:off x="386432" y="1587606"/>
            <a:ext cx="8367821" cy="4314825"/>
          </a:xfrm>
        </p:spPr>
        <p:txBody>
          <a:bodyPr/>
          <a:lstStyle/>
          <a:p>
            <a:pPr marL="0" indent="0">
              <a:buNone/>
            </a:pPr>
            <a:r>
              <a:rPr lang="en-US" sz="3200" dirty="0"/>
              <a:t>What are the pitfalls?</a:t>
            </a:r>
          </a:p>
          <a:p>
            <a:pPr marL="514350" indent="-514350">
              <a:buFont typeface="+mj-lt"/>
              <a:buAutoNum type="arabicPeriod"/>
            </a:pPr>
            <a:r>
              <a:rPr lang="en-US" sz="3200" dirty="0"/>
              <a:t>Turndown</a:t>
            </a:r>
          </a:p>
          <a:p>
            <a:pPr marL="514350" indent="-514350">
              <a:buFont typeface="+mj-lt"/>
              <a:buAutoNum type="arabicPeriod"/>
            </a:pPr>
            <a:r>
              <a:rPr lang="en-US" sz="3200" dirty="0"/>
              <a:t>S.E.R.</a:t>
            </a:r>
          </a:p>
          <a:p>
            <a:pPr marL="514350" indent="-514350">
              <a:buFont typeface="+mj-lt"/>
              <a:buAutoNum type="arabicPeriod"/>
            </a:pPr>
            <a:r>
              <a:rPr lang="en-US" sz="3200" dirty="0"/>
              <a:t>Speed windows</a:t>
            </a:r>
          </a:p>
          <a:p>
            <a:pPr marL="514350" indent="-514350">
              <a:buFont typeface="+mj-lt"/>
              <a:buAutoNum type="arabicPeriod"/>
            </a:pPr>
            <a:r>
              <a:rPr lang="en-US" sz="3200" dirty="0"/>
              <a:t>External frequency drives</a:t>
            </a:r>
          </a:p>
          <a:p>
            <a:pPr marL="514350" indent="-514350">
              <a:buFont typeface="+mj-lt"/>
              <a:buAutoNum type="arabicPeriod"/>
            </a:pPr>
            <a:r>
              <a:rPr lang="en-US" sz="3200" dirty="0"/>
              <a:t>Drive motor</a:t>
            </a:r>
          </a:p>
        </p:txBody>
      </p:sp>
      <p:sp>
        <p:nvSpPr>
          <p:cNvPr id="2" name="Title 1">
            <a:extLst>
              <a:ext uri="{FF2B5EF4-FFF2-40B4-BE49-F238E27FC236}">
                <a16:creationId xmlns:a16="http://schemas.microsoft.com/office/drawing/2014/main" id="{B2742B7A-CEDE-43B2-BE74-EDA4DF9AD403}"/>
              </a:ext>
            </a:extLst>
          </p:cNvPr>
          <p:cNvSpPr>
            <a:spLocks noGrp="1"/>
          </p:cNvSpPr>
          <p:nvPr>
            <p:ph type="title"/>
          </p:nvPr>
        </p:nvSpPr>
        <p:spPr/>
        <p:txBody>
          <a:bodyPr/>
          <a:lstStyle/>
          <a:p>
            <a:r>
              <a:rPr lang="en-US" dirty="0"/>
              <a:t>Variable Speed Drive Compressors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373D41"/>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8931898-51C7-4779-9518-48B47DFE2D15}"/>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373D41"/>
                </a:solidFill>
                <a:effectLst/>
                <a:uLnTx/>
                <a:uFillTx/>
                <a:latin typeface="Calibri" panose="020F0502020204030204" pitchFamily="34" charset="0"/>
                <a:ea typeface="+mn-ea"/>
                <a:cs typeface="+mn-cs"/>
              </a:rPr>
              <a:t>11</a:t>
            </a:r>
          </a:p>
        </p:txBody>
      </p:sp>
    </p:spTree>
    <p:custDataLst>
      <p:tags r:id="rId1"/>
    </p:custDataLst>
    <p:extLst>
      <p:ext uri="{BB962C8B-B14F-4D97-AF65-F5344CB8AC3E}">
        <p14:creationId xmlns:p14="http://schemas.microsoft.com/office/powerpoint/2010/main" val="90907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C41FD7FB-3645-4CEB-8F2D-99EE470360AF}"/>
              </a:ext>
            </a:extLst>
          </p:cNvPr>
          <p:cNvSpPr>
            <a:spLocks noGrp="1"/>
          </p:cNvSpPr>
          <p:nvPr>
            <p:ph type="subTitle" idx="1"/>
          </p:nvPr>
        </p:nvSpPr>
        <p:spPr/>
        <p:txBody>
          <a:bodyPr/>
          <a:lstStyle/>
          <a:p>
            <a:r>
              <a:rPr lang="en-US" dirty="0"/>
              <a:t>Thanks for your participation</a:t>
            </a:r>
          </a:p>
        </p:txBody>
      </p:sp>
      <p:sp>
        <p:nvSpPr>
          <p:cNvPr id="8" name="Text Placeholder 7">
            <a:extLst>
              <a:ext uri="{FF2B5EF4-FFF2-40B4-BE49-F238E27FC236}">
                <a16:creationId xmlns:a16="http://schemas.microsoft.com/office/drawing/2014/main" id="{EAB0B1C3-7FFD-4055-AE32-D191AD280FC4}"/>
              </a:ext>
            </a:extLst>
          </p:cNvPr>
          <p:cNvSpPr>
            <a:spLocks noGrp="1"/>
          </p:cNvSpPr>
          <p:nvPr>
            <p:ph type="body" sz="quarter" idx="10"/>
          </p:nvPr>
        </p:nvSpPr>
        <p:spPr/>
        <p:txBody>
          <a:bodyPr/>
          <a:lstStyle/>
          <a:p>
            <a:endParaRPr lang="en-US"/>
          </a:p>
        </p:txBody>
      </p:sp>
    </p:spTree>
    <p:custDataLst>
      <p:tags r:id="rId1"/>
    </p:custDataLst>
    <p:extLst>
      <p:ext uri="{BB962C8B-B14F-4D97-AF65-F5344CB8AC3E}">
        <p14:creationId xmlns:p14="http://schemas.microsoft.com/office/powerpoint/2010/main" val="303833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7" name="TextBox 19">
            <a:extLst>
              <a:ext uri="{FF2B5EF4-FFF2-40B4-BE49-F238E27FC236}">
                <a16:creationId xmlns:a16="http://schemas.microsoft.com/office/drawing/2014/main" id="{DCBADF54-9916-468C-AC5A-C577D0088ABD}"/>
              </a:ext>
            </a:extLst>
          </p:cNvPr>
          <p:cNvSpPr txBox="1">
            <a:spLocks noChangeArrowheads="1"/>
          </p:cNvSpPr>
          <p:nvPr/>
        </p:nvSpPr>
        <p:spPr bwMode="auto">
          <a:xfrm>
            <a:off x="3856357" y="1371600"/>
            <a:ext cx="46894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Director of Product Management, Nidec Motor Corporation</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has held various positions in marketing for Nidec Motor Corporation and Emerson Motor Company over the last twenty-two years, including Product-line Manager for NEMA motors</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Senior Member of IEEE</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spent 12 years active and reserves as a U. S. Navy officer and was a qualified operating engineering officer</a:t>
            </a:r>
          </a:p>
        </p:txBody>
      </p:sp>
      <p:pic>
        <p:nvPicPr>
          <p:cNvPr id="11" name="Picture 10">
            <a:extLst>
              <a:ext uri="{FF2B5EF4-FFF2-40B4-BE49-F238E27FC236}">
                <a16:creationId xmlns:a16="http://schemas.microsoft.com/office/drawing/2014/main" id="{15399091-2715-4DC0-ACCF-12966A018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735374"/>
            <a:ext cx="2444619" cy="563562"/>
          </a:xfrm>
          <a:prstGeom prst="rect">
            <a:avLst/>
          </a:prstGeom>
        </p:spPr>
      </p:pic>
      <p:pic>
        <p:nvPicPr>
          <p:cNvPr id="6" name="Picture 5">
            <a:extLst>
              <a:ext uri="{FF2B5EF4-FFF2-40B4-BE49-F238E27FC236}">
                <a16:creationId xmlns:a16="http://schemas.microsoft.com/office/drawing/2014/main" id="{3CF0F7D5-463C-4741-9863-1C3971EE3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674" y="1557854"/>
            <a:ext cx="1404511" cy="1897440"/>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Tim Albers</a:t>
              </a:r>
            </a:p>
            <a:p>
              <a:pPr marL="0" lvl="0" indent="0" algn="ctr" defTabSz="800100">
                <a:spcBef>
                  <a:spcPct val="0"/>
                </a:spcBef>
                <a:buNone/>
              </a:pPr>
              <a:r>
                <a:rPr lang="en-US" sz="1300" dirty="0"/>
                <a:t>Nidec Motor Corporation</a:t>
              </a:r>
              <a:endParaRPr lang="en-US" sz="1300" kern="1200" dirty="0"/>
            </a:p>
          </p:txBody>
        </p:sp>
      </p:grpSp>
    </p:spTree>
    <p:extLst>
      <p:ext uri="{BB962C8B-B14F-4D97-AF65-F5344CB8AC3E}">
        <p14:creationId xmlns:p14="http://schemas.microsoft.com/office/powerpoint/2010/main" val="19625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0034C36-92BF-4B6A-A52B-C0A73C53D602}"/>
              </a:ext>
            </a:extLst>
          </p:cNvPr>
          <p:cNvSpPr>
            <a:spLocks noGrp="1"/>
          </p:cNvSpPr>
          <p:nvPr>
            <p:ph type="subTitle" idx="1"/>
          </p:nvPr>
        </p:nvSpPr>
        <p:spPr>
          <a:xfrm>
            <a:off x="2284808" y="3152099"/>
            <a:ext cx="5432612" cy="1238250"/>
          </a:xfrm>
        </p:spPr>
        <p:txBody>
          <a:bodyPr/>
          <a:lstStyle/>
          <a:p>
            <a:r>
              <a:rPr lang="en-US" dirty="0"/>
              <a:t>Choosing the Right Compressor Motor</a:t>
            </a:r>
          </a:p>
        </p:txBody>
      </p:sp>
      <p:sp>
        <p:nvSpPr>
          <p:cNvPr id="4" name="Text Placeholder 3">
            <a:extLst>
              <a:ext uri="{FF2B5EF4-FFF2-40B4-BE49-F238E27FC236}">
                <a16:creationId xmlns:a16="http://schemas.microsoft.com/office/drawing/2014/main" id="{3EA3EECD-EE13-4966-B4A6-44CEF71232EE}"/>
              </a:ext>
            </a:extLst>
          </p:cNvPr>
          <p:cNvSpPr>
            <a:spLocks noGrp="1"/>
          </p:cNvSpPr>
          <p:nvPr>
            <p:ph type="body" sz="quarter" idx="10"/>
          </p:nvPr>
        </p:nvSpPr>
        <p:spPr/>
        <p:txBody>
          <a:bodyPr/>
          <a:lstStyle/>
          <a:p>
            <a:r>
              <a:rPr lang="en-US" dirty="0"/>
              <a:t>Tim Albers – Director of Product Management</a:t>
            </a:r>
          </a:p>
        </p:txBody>
      </p:sp>
      <p:sp>
        <p:nvSpPr>
          <p:cNvPr id="5" name="Text Placeholder 4">
            <a:extLst>
              <a:ext uri="{FF2B5EF4-FFF2-40B4-BE49-F238E27FC236}">
                <a16:creationId xmlns:a16="http://schemas.microsoft.com/office/drawing/2014/main" id="{4F7D1600-62C1-4BD2-9BA0-784B98215050}"/>
              </a:ext>
            </a:extLst>
          </p:cNvPr>
          <p:cNvSpPr>
            <a:spLocks noGrp="1"/>
          </p:cNvSpPr>
          <p:nvPr>
            <p:ph type="body" sz="quarter" idx="11"/>
          </p:nvPr>
        </p:nvSpPr>
        <p:spPr/>
        <p:txBody>
          <a:bodyPr/>
          <a:lstStyle/>
          <a:p>
            <a:r>
              <a:rPr lang="en-US" dirty="0"/>
              <a:t>6 June 2019</a:t>
            </a:r>
          </a:p>
        </p:txBody>
      </p:sp>
      <p:pic>
        <p:nvPicPr>
          <p:cNvPr id="7" name="Picture 6">
            <a:extLst>
              <a:ext uri="{FF2B5EF4-FFF2-40B4-BE49-F238E27FC236}">
                <a16:creationId xmlns:a16="http://schemas.microsoft.com/office/drawing/2014/main" id="{2DF229DB-8835-4587-90D5-09FB4FF2C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69" y="625524"/>
            <a:ext cx="2047187" cy="792459"/>
          </a:xfrm>
          <a:prstGeom prst="rect">
            <a:avLst/>
          </a:prstGeom>
          <a:solidFill>
            <a:schemeClr val="bg1"/>
          </a:solidFill>
        </p:spPr>
      </p:pic>
    </p:spTree>
    <p:extLst>
      <p:ext uri="{BB962C8B-B14F-4D97-AF65-F5344CB8AC3E}">
        <p14:creationId xmlns:p14="http://schemas.microsoft.com/office/powerpoint/2010/main" val="392459499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FB509D-9559-4205-9EB1-589E27A7A71F}"/>
              </a:ext>
            </a:extLst>
          </p:cNvPr>
          <p:cNvSpPr>
            <a:spLocks noGrp="1"/>
          </p:cNvSpPr>
          <p:nvPr>
            <p:ph idx="1"/>
          </p:nvPr>
        </p:nvSpPr>
        <p:spPr>
          <a:xfrm>
            <a:off x="256281" y="1059838"/>
            <a:ext cx="8887719" cy="3997273"/>
          </a:xfrm>
        </p:spPr>
        <p:txBody>
          <a:bodyPr/>
          <a:lstStyle/>
          <a:p>
            <a:pPr marL="0" indent="0">
              <a:buNone/>
            </a:pPr>
            <a:r>
              <a:rPr lang="en-US" dirty="0"/>
              <a:t>Critical characteristics for design</a:t>
            </a:r>
          </a:p>
          <a:p>
            <a:r>
              <a:rPr lang="en-US" dirty="0"/>
              <a:t>Compressor enclosure versus open mounting</a:t>
            </a:r>
          </a:p>
          <a:p>
            <a:pPr lvl="1"/>
            <a:r>
              <a:rPr lang="en-US" dirty="0"/>
              <a:t>Other environmental conditions</a:t>
            </a:r>
          </a:p>
          <a:p>
            <a:r>
              <a:rPr lang="en-US" dirty="0"/>
              <a:t>Electrical Design</a:t>
            </a:r>
          </a:p>
          <a:p>
            <a:pPr lvl="1"/>
            <a:r>
              <a:rPr lang="en-US" dirty="0"/>
              <a:t>Motor starting </a:t>
            </a:r>
          </a:p>
          <a:p>
            <a:pPr lvl="1"/>
            <a:r>
              <a:rPr lang="en-US" dirty="0"/>
              <a:t>Efficiency requirements</a:t>
            </a:r>
          </a:p>
          <a:p>
            <a:pPr lvl="1"/>
            <a:r>
              <a:rPr lang="en-US" dirty="0"/>
              <a:t>Voltage variation allowance/tolerance</a:t>
            </a:r>
          </a:p>
          <a:p>
            <a:r>
              <a:rPr lang="en-US" dirty="0"/>
              <a:t>Fixed versus variable speed</a:t>
            </a:r>
          </a:p>
          <a:p>
            <a:endParaRPr lang="en-US" dirty="0"/>
          </a:p>
          <a:p>
            <a:pPr marL="390525" lvl="1" indent="0">
              <a:buNone/>
            </a:pPr>
            <a:endParaRPr lang="en-US" dirty="0"/>
          </a:p>
          <a:p>
            <a:pPr lvl="1"/>
            <a:endParaRPr lang="en-US" dirty="0"/>
          </a:p>
        </p:txBody>
      </p:sp>
      <p:sp>
        <p:nvSpPr>
          <p:cNvPr id="3" name="Text Placeholder 2">
            <a:extLst>
              <a:ext uri="{FF2B5EF4-FFF2-40B4-BE49-F238E27FC236}">
                <a16:creationId xmlns:a16="http://schemas.microsoft.com/office/drawing/2014/main" id="{8E1E3CA0-12ED-4C67-8D4A-F5D36C6CE9EF}"/>
              </a:ext>
            </a:extLst>
          </p:cNvPr>
          <p:cNvSpPr>
            <a:spLocks noGrp="1"/>
          </p:cNvSpPr>
          <p:nvPr>
            <p:ph type="body" sz="quarter" idx="10"/>
          </p:nvPr>
        </p:nvSpPr>
        <p:spPr/>
        <p:txBody>
          <a:bodyPr/>
          <a:lstStyle/>
          <a:p>
            <a:r>
              <a:rPr lang="en-US" dirty="0"/>
              <a:t>Choosing the Right Motor – Factors to Consider</a:t>
            </a:r>
          </a:p>
        </p:txBody>
      </p:sp>
      <p:sp>
        <p:nvSpPr>
          <p:cNvPr id="4" name="Rectangle 6">
            <a:extLst>
              <a:ext uri="{FF2B5EF4-FFF2-40B4-BE49-F238E27FC236}">
                <a16:creationId xmlns:a16="http://schemas.microsoft.com/office/drawing/2014/main" id="{62A4D439-EF09-490F-9D13-D5EAD3CAD796}"/>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2</a:t>
            </a:r>
          </a:p>
        </p:txBody>
      </p:sp>
    </p:spTree>
    <p:extLst>
      <p:ext uri="{BB962C8B-B14F-4D97-AF65-F5344CB8AC3E}">
        <p14:creationId xmlns:p14="http://schemas.microsoft.com/office/powerpoint/2010/main" val="29020080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FB509D-9559-4205-9EB1-589E27A7A71F}"/>
              </a:ext>
            </a:extLst>
          </p:cNvPr>
          <p:cNvSpPr>
            <a:spLocks noGrp="1"/>
          </p:cNvSpPr>
          <p:nvPr>
            <p:ph idx="1"/>
          </p:nvPr>
        </p:nvSpPr>
        <p:spPr>
          <a:xfrm>
            <a:off x="128140" y="965838"/>
            <a:ext cx="8887719" cy="3997273"/>
          </a:xfrm>
        </p:spPr>
        <p:txBody>
          <a:bodyPr/>
          <a:lstStyle/>
          <a:p>
            <a:r>
              <a:rPr lang="en-US" dirty="0"/>
              <a:t>Compressor enclosure versus open mounting</a:t>
            </a:r>
          </a:p>
          <a:p>
            <a:pPr lvl="1"/>
            <a:r>
              <a:rPr lang="en-US" dirty="0"/>
              <a:t>Other environmental conditions</a:t>
            </a:r>
          </a:p>
          <a:p>
            <a:r>
              <a:rPr lang="en-US" dirty="0"/>
              <a:t>The enclosure drives many motor factors including:</a:t>
            </a:r>
          </a:p>
          <a:p>
            <a:pPr lvl="1"/>
            <a:r>
              <a:rPr lang="en-US" dirty="0"/>
              <a:t>Ambient temperature of the motor – will affect motor size and bearing selection</a:t>
            </a:r>
          </a:p>
          <a:p>
            <a:pPr lvl="1"/>
            <a:r>
              <a:rPr lang="en-US" dirty="0"/>
              <a:t>Motor enclosure choice from ODP (IP21) up to TEFC (IP55) with a great deal of variation in motor size, weight and cost</a:t>
            </a:r>
          </a:p>
          <a:p>
            <a:pPr lvl="1"/>
            <a:r>
              <a:rPr lang="en-US" dirty="0"/>
              <a:t>ODP can size and weigh half as much versus the TEFC option</a:t>
            </a:r>
          </a:p>
          <a:p>
            <a:pPr lvl="1"/>
            <a:endParaRPr lang="en-US" dirty="0"/>
          </a:p>
        </p:txBody>
      </p:sp>
      <p:sp>
        <p:nvSpPr>
          <p:cNvPr id="3" name="Text Placeholder 2">
            <a:extLst>
              <a:ext uri="{FF2B5EF4-FFF2-40B4-BE49-F238E27FC236}">
                <a16:creationId xmlns:a16="http://schemas.microsoft.com/office/drawing/2014/main" id="{8E1E3CA0-12ED-4C67-8D4A-F5D36C6CE9EF}"/>
              </a:ext>
            </a:extLst>
          </p:cNvPr>
          <p:cNvSpPr>
            <a:spLocks noGrp="1"/>
          </p:cNvSpPr>
          <p:nvPr>
            <p:ph type="body" sz="quarter" idx="10"/>
          </p:nvPr>
        </p:nvSpPr>
        <p:spPr>
          <a:xfrm>
            <a:off x="256281" y="376240"/>
            <a:ext cx="6431597" cy="415925"/>
          </a:xfrm>
        </p:spPr>
        <p:txBody>
          <a:bodyPr/>
          <a:lstStyle/>
          <a:p>
            <a:r>
              <a:rPr lang="en-US" dirty="0"/>
              <a:t>Choosing the Right Motor – Environmental Condition</a:t>
            </a:r>
          </a:p>
        </p:txBody>
      </p:sp>
      <p:pic>
        <p:nvPicPr>
          <p:cNvPr id="6" name="Picture 5">
            <a:extLst>
              <a:ext uri="{FF2B5EF4-FFF2-40B4-BE49-F238E27FC236}">
                <a16:creationId xmlns:a16="http://schemas.microsoft.com/office/drawing/2014/main" id="{7076D84A-F2EA-4E0B-9723-6E6DD4D88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818" y="4390649"/>
            <a:ext cx="2792752" cy="1645446"/>
          </a:xfrm>
          <a:prstGeom prst="rect">
            <a:avLst/>
          </a:prstGeom>
        </p:spPr>
      </p:pic>
      <p:pic>
        <p:nvPicPr>
          <p:cNvPr id="7" name="Picture 4">
            <a:extLst>
              <a:ext uri="{FF2B5EF4-FFF2-40B4-BE49-F238E27FC236}">
                <a16:creationId xmlns:a16="http://schemas.microsoft.com/office/drawing/2014/main" id="{CE3D6FC3-BE5D-472E-BD00-453B4E98945E}"/>
              </a:ext>
            </a:extLst>
          </p:cNvPr>
          <p:cNvPicPr>
            <a:picLocks noChangeAspect="1" noChangeArrowheads="1"/>
          </p:cNvPicPr>
          <p:nvPr/>
        </p:nvPicPr>
        <p:blipFill>
          <a:blip r:embed="rId3"/>
          <a:srcRect/>
          <a:stretch>
            <a:fillRect/>
          </a:stretch>
        </p:blipFill>
        <p:spPr bwMode="auto">
          <a:xfrm>
            <a:off x="256281" y="4477483"/>
            <a:ext cx="1622095" cy="1351421"/>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6CFF62C3-B1FE-4752-B43E-90432A240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593" y="4270302"/>
            <a:ext cx="2595674" cy="1730449"/>
          </a:xfrm>
          <a:prstGeom prst="rect">
            <a:avLst/>
          </a:prstGeom>
        </p:spPr>
      </p:pic>
      <p:sp>
        <p:nvSpPr>
          <p:cNvPr id="10" name="TextBox 9">
            <a:extLst>
              <a:ext uri="{FF2B5EF4-FFF2-40B4-BE49-F238E27FC236}">
                <a16:creationId xmlns:a16="http://schemas.microsoft.com/office/drawing/2014/main" id="{A3FF2B24-6941-4410-916B-505BF3C91716}"/>
              </a:ext>
            </a:extLst>
          </p:cNvPr>
          <p:cNvSpPr txBox="1"/>
          <p:nvPr/>
        </p:nvSpPr>
        <p:spPr bwMode="auto">
          <a:xfrm>
            <a:off x="539859" y="5727300"/>
            <a:ext cx="894797" cy="250261"/>
          </a:xfrm>
          <a:prstGeom prst="rect">
            <a:avLst/>
          </a:prstGeom>
          <a:noFill/>
          <a:ln w="9525">
            <a:no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050" b="1" i="0" u="none" strike="noStrike" kern="1200" cap="none" spc="0" normalizeH="0" baseline="0" noProof="0" dirty="0">
                <a:ln>
                  <a:noFill/>
                </a:ln>
                <a:solidFill>
                  <a:srgbClr val="000000"/>
                </a:solidFill>
                <a:effectLst/>
                <a:uLnTx/>
                <a:uFillTx/>
                <a:latin typeface="Arial" charset="0"/>
                <a:ea typeface="ＭＳ Ｐゴシック" charset="-128"/>
                <a:cs typeface="+mn-cs"/>
              </a:rPr>
              <a:t>ODP (WP1)</a:t>
            </a:r>
          </a:p>
        </p:txBody>
      </p:sp>
      <p:sp>
        <p:nvSpPr>
          <p:cNvPr id="11" name="TextBox 10">
            <a:extLst>
              <a:ext uri="{FF2B5EF4-FFF2-40B4-BE49-F238E27FC236}">
                <a16:creationId xmlns:a16="http://schemas.microsoft.com/office/drawing/2014/main" id="{230BF47D-C266-4468-9C43-6A1126CD859A}"/>
              </a:ext>
            </a:extLst>
          </p:cNvPr>
          <p:cNvSpPr txBox="1"/>
          <p:nvPr/>
        </p:nvSpPr>
        <p:spPr bwMode="auto">
          <a:xfrm>
            <a:off x="3111392" y="5725433"/>
            <a:ext cx="476412" cy="250261"/>
          </a:xfrm>
          <a:prstGeom prst="rect">
            <a:avLst/>
          </a:prstGeom>
          <a:noFill/>
          <a:ln w="9525">
            <a:no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050" b="1" i="0" u="none" strike="noStrike" kern="1200" cap="none" spc="0" normalizeH="0" baseline="0" noProof="0" dirty="0">
                <a:ln>
                  <a:noFill/>
                </a:ln>
                <a:solidFill>
                  <a:srgbClr val="000000"/>
                </a:solidFill>
                <a:effectLst/>
                <a:uLnTx/>
                <a:uFillTx/>
                <a:latin typeface="Arial" charset="0"/>
                <a:ea typeface="ＭＳ Ｐゴシック" charset="-128"/>
                <a:cs typeface="+mn-cs"/>
              </a:rPr>
              <a:t>WP2</a:t>
            </a:r>
          </a:p>
        </p:txBody>
      </p:sp>
      <p:sp>
        <p:nvSpPr>
          <p:cNvPr id="12" name="TextBox 11">
            <a:extLst>
              <a:ext uri="{FF2B5EF4-FFF2-40B4-BE49-F238E27FC236}">
                <a16:creationId xmlns:a16="http://schemas.microsoft.com/office/drawing/2014/main" id="{6E702C47-C061-41A4-85B1-A4E985C61F77}"/>
              </a:ext>
            </a:extLst>
          </p:cNvPr>
          <p:cNvSpPr txBox="1"/>
          <p:nvPr/>
        </p:nvSpPr>
        <p:spPr bwMode="auto">
          <a:xfrm>
            <a:off x="7485589" y="5641901"/>
            <a:ext cx="535724" cy="250261"/>
          </a:xfrm>
          <a:prstGeom prst="rect">
            <a:avLst/>
          </a:prstGeom>
          <a:noFill/>
          <a:ln w="9525">
            <a:no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050" b="1" i="0" u="none" strike="noStrike" kern="1200" cap="none" spc="0" normalizeH="0" baseline="0" noProof="0" dirty="0">
                <a:ln>
                  <a:noFill/>
                </a:ln>
                <a:solidFill>
                  <a:srgbClr val="000000"/>
                </a:solidFill>
                <a:effectLst/>
                <a:uLnTx/>
                <a:uFillTx/>
                <a:latin typeface="Arial" charset="0"/>
                <a:ea typeface="ＭＳ Ｐゴシック" charset="-128"/>
                <a:cs typeface="+mn-cs"/>
              </a:rPr>
              <a:t>TEFC</a:t>
            </a:r>
          </a:p>
        </p:txBody>
      </p:sp>
      <p:sp>
        <p:nvSpPr>
          <p:cNvPr id="13" name="Rectangle 6">
            <a:extLst>
              <a:ext uri="{FF2B5EF4-FFF2-40B4-BE49-F238E27FC236}">
                <a16:creationId xmlns:a16="http://schemas.microsoft.com/office/drawing/2014/main" id="{A08DE583-C10E-45F5-B76E-BEDBB483393D}"/>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3</a:t>
            </a:r>
          </a:p>
        </p:txBody>
      </p:sp>
    </p:spTree>
    <p:extLst>
      <p:ext uri="{BB962C8B-B14F-4D97-AF65-F5344CB8AC3E}">
        <p14:creationId xmlns:p14="http://schemas.microsoft.com/office/powerpoint/2010/main" val="5482978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66EB4667-BBDB-41A9-B3A5-5A4EFBC4C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057" y="1281409"/>
            <a:ext cx="4667701" cy="3469906"/>
          </a:xfrm>
          <a:prstGeom prst="rect">
            <a:avLst/>
          </a:prstGeom>
        </p:spPr>
      </p:pic>
      <p:sp>
        <p:nvSpPr>
          <p:cNvPr id="2" name="Content Placeholder 1">
            <a:extLst>
              <a:ext uri="{FF2B5EF4-FFF2-40B4-BE49-F238E27FC236}">
                <a16:creationId xmlns:a16="http://schemas.microsoft.com/office/drawing/2014/main" id="{D9FB509D-9559-4205-9EB1-589E27A7A71F}"/>
              </a:ext>
            </a:extLst>
          </p:cNvPr>
          <p:cNvSpPr>
            <a:spLocks noGrp="1"/>
          </p:cNvSpPr>
          <p:nvPr>
            <p:ph idx="1"/>
          </p:nvPr>
        </p:nvSpPr>
        <p:spPr>
          <a:xfrm>
            <a:off x="128141" y="957200"/>
            <a:ext cx="7264308" cy="5273479"/>
          </a:xfrm>
        </p:spPr>
        <p:txBody>
          <a:bodyPr/>
          <a:lstStyle/>
          <a:p>
            <a:r>
              <a:rPr lang="en-US" dirty="0"/>
              <a:t>The motor design for the compressor varies based on:</a:t>
            </a:r>
          </a:p>
          <a:p>
            <a:pPr lvl="1"/>
            <a:r>
              <a:rPr lang="en-US" dirty="0"/>
              <a:t>Motor starting </a:t>
            </a:r>
          </a:p>
          <a:p>
            <a:pPr lvl="2"/>
            <a:r>
              <a:rPr lang="en-US" dirty="0"/>
              <a:t>Compressor start profile or loading</a:t>
            </a:r>
          </a:p>
          <a:p>
            <a:pPr lvl="2"/>
            <a:r>
              <a:rPr lang="en-US" dirty="0"/>
              <a:t>Starting method</a:t>
            </a:r>
          </a:p>
          <a:p>
            <a:pPr lvl="3"/>
            <a:r>
              <a:rPr lang="en-US" dirty="0"/>
              <a:t>Across the line</a:t>
            </a:r>
          </a:p>
          <a:p>
            <a:pPr lvl="3"/>
            <a:r>
              <a:rPr lang="en-US" dirty="0"/>
              <a:t>Wye(star) start – delta run</a:t>
            </a:r>
          </a:p>
          <a:p>
            <a:pPr lvl="3"/>
            <a:r>
              <a:rPr lang="en-US" dirty="0"/>
              <a:t>VFD</a:t>
            </a:r>
          </a:p>
          <a:p>
            <a:pPr lvl="1"/>
            <a:r>
              <a:rPr lang="en-US" dirty="0"/>
              <a:t>Enclosure thermals</a:t>
            </a:r>
          </a:p>
          <a:p>
            <a:pPr lvl="1"/>
            <a:r>
              <a:rPr lang="en-US" dirty="0"/>
              <a:t>Voltage variance allowance</a:t>
            </a:r>
          </a:p>
          <a:p>
            <a:pPr lvl="1"/>
            <a:r>
              <a:rPr lang="en-US" dirty="0"/>
              <a:t>Required efficiency - legislation</a:t>
            </a:r>
          </a:p>
          <a:p>
            <a:pPr lvl="1"/>
            <a:r>
              <a:rPr lang="en-US" dirty="0"/>
              <a:t>The motor design varies to accommodate or best fit</a:t>
            </a:r>
          </a:p>
          <a:p>
            <a:pPr lvl="2"/>
            <a:r>
              <a:rPr lang="en-US" dirty="0"/>
              <a:t>Not as simple as just one choice, all of the above comes into play in choosing the design which determines the frame/size of the motor and critical performance</a:t>
            </a:r>
          </a:p>
          <a:p>
            <a:r>
              <a:rPr lang="en-US" dirty="0"/>
              <a:t>Change to VFD makes motor choice easier and harder</a:t>
            </a:r>
          </a:p>
        </p:txBody>
      </p:sp>
      <p:sp>
        <p:nvSpPr>
          <p:cNvPr id="3" name="Text Placeholder 2">
            <a:extLst>
              <a:ext uri="{FF2B5EF4-FFF2-40B4-BE49-F238E27FC236}">
                <a16:creationId xmlns:a16="http://schemas.microsoft.com/office/drawing/2014/main" id="{8E1E3CA0-12ED-4C67-8D4A-F5D36C6CE9EF}"/>
              </a:ext>
            </a:extLst>
          </p:cNvPr>
          <p:cNvSpPr>
            <a:spLocks noGrp="1"/>
          </p:cNvSpPr>
          <p:nvPr>
            <p:ph type="body" sz="quarter" idx="10"/>
          </p:nvPr>
        </p:nvSpPr>
        <p:spPr/>
        <p:txBody>
          <a:bodyPr/>
          <a:lstStyle/>
          <a:p>
            <a:r>
              <a:rPr lang="en-US" dirty="0"/>
              <a:t>Choosing the Right Motor – Electrical Design</a:t>
            </a:r>
          </a:p>
        </p:txBody>
      </p:sp>
      <p:sp>
        <p:nvSpPr>
          <p:cNvPr id="5" name="TextBox 4">
            <a:extLst>
              <a:ext uri="{FF2B5EF4-FFF2-40B4-BE49-F238E27FC236}">
                <a16:creationId xmlns:a16="http://schemas.microsoft.com/office/drawing/2014/main" id="{E99D346B-FE47-41CA-A9EC-6CCB11586354}"/>
              </a:ext>
            </a:extLst>
          </p:cNvPr>
          <p:cNvSpPr txBox="1"/>
          <p:nvPr/>
        </p:nvSpPr>
        <p:spPr bwMode="auto">
          <a:xfrm>
            <a:off x="5139835" y="1448906"/>
            <a:ext cx="2403222" cy="302840"/>
          </a:xfrm>
          <a:prstGeom prst="rect">
            <a:avLst/>
          </a:prstGeom>
          <a:solidFill>
            <a:schemeClr val="bg1"/>
          </a:solidFill>
          <a:ln w="9525">
            <a:solidFill>
              <a:schemeClr val="tx1"/>
            </a:solid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Standard Motor Start Profile</a:t>
            </a:r>
          </a:p>
        </p:txBody>
      </p:sp>
      <p:sp>
        <p:nvSpPr>
          <p:cNvPr id="9" name="TextBox 8">
            <a:extLst>
              <a:ext uri="{FF2B5EF4-FFF2-40B4-BE49-F238E27FC236}">
                <a16:creationId xmlns:a16="http://schemas.microsoft.com/office/drawing/2014/main" id="{545C354D-F777-4869-83FB-513525D57954}"/>
              </a:ext>
            </a:extLst>
          </p:cNvPr>
          <p:cNvSpPr txBox="1"/>
          <p:nvPr/>
        </p:nvSpPr>
        <p:spPr bwMode="auto">
          <a:xfrm>
            <a:off x="4889840" y="1924535"/>
            <a:ext cx="2791149" cy="302840"/>
          </a:xfrm>
          <a:prstGeom prst="rect">
            <a:avLst/>
          </a:prstGeom>
          <a:solidFill>
            <a:schemeClr val="bg1"/>
          </a:solidFill>
          <a:ln w="9525">
            <a:solidFill>
              <a:schemeClr val="tx1"/>
            </a:solid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Loaded Compressor Start Profile</a:t>
            </a:r>
          </a:p>
        </p:txBody>
      </p:sp>
      <p:sp>
        <p:nvSpPr>
          <p:cNvPr id="10" name="TextBox 9">
            <a:extLst>
              <a:ext uri="{FF2B5EF4-FFF2-40B4-BE49-F238E27FC236}">
                <a16:creationId xmlns:a16="http://schemas.microsoft.com/office/drawing/2014/main" id="{317C5300-EC8F-4B07-9FEB-F4CAF9324E71}"/>
              </a:ext>
            </a:extLst>
          </p:cNvPr>
          <p:cNvSpPr txBox="1"/>
          <p:nvPr/>
        </p:nvSpPr>
        <p:spPr bwMode="auto">
          <a:xfrm>
            <a:off x="7349916" y="4546468"/>
            <a:ext cx="1767208" cy="529056"/>
          </a:xfrm>
          <a:prstGeom prst="rect">
            <a:avLst/>
          </a:prstGeom>
          <a:solidFill>
            <a:schemeClr val="bg1"/>
          </a:solidFill>
          <a:ln w="9525">
            <a:solidFill>
              <a:schemeClr val="tx1"/>
            </a:solidFill>
            <a:miter lim="800000"/>
            <a:headEnd/>
            <a:tailEnd/>
          </a:ln>
        </p:spPr>
        <p:txBody>
          <a:bodyPr wrap="squar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Unloaded Comp. Start Profile</a:t>
            </a:r>
          </a:p>
        </p:txBody>
      </p:sp>
      <p:sp>
        <p:nvSpPr>
          <p:cNvPr id="11" name="TextBox 10">
            <a:extLst>
              <a:ext uri="{FF2B5EF4-FFF2-40B4-BE49-F238E27FC236}">
                <a16:creationId xmlns:a16="http://schemas.microsoft.com/office/drawing/2014/main" id="{4ABF6703-6B34-4A2D-BBBF-4D99F4737F76}"/>
              </a:ext>
            </a:extLst>
          </p:cNvPr>
          <p:cNvSpPr txBox="1"/>
          <p:nvPr/>
        </p:nvSpPr>
        <p:spPr bwMode="auto">
          <a:xfrm>
            <a:off x="4889840" y="2524183"/>
            <a:ext cx="2502608" cy="302840"/>
          </a:xfrm>
          <a:prstGeom prst="rect">
            <a:avLst/>
          </a:prstGeom>
          <a:solidFill>
            <a:schemeClr val="bg1"/>
          </a:solidFill>
          <a:ln w="9525">
            <a:solidFill>
              <a:schemeClr val="tx1"/>
            </a:solid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Wye/Delta Motor Start Profile</a:t>
            </a:r>
          </a:p>
        </p:txBody>
      </p:sp>
      <p:cxnSp>
        <p:nvCxnSpPr>
          <p:cNvPr id="13" name="Straight Arrow Connector 12">
            <a:extLst>
              <a:ext uri="{FF2B5EF4-FFF2-40B4-BE49-F238E27FC236}">
                <a16:creationId xmlns:a16="http://schemas.microsoft.com/office/drawing/2014/main" id="{F7EE504F-D2D4-4D66-8EE3-1540200F6DB6}"/>
              </a:ext>
            </a:extLst>
          </p:cNvPr>
          <p:cNvCxnSpPr>
            <a:cxnSpLocks/>
            <a:stCxn id="5" idx="3"/>
          </p:cNvCxnSpPr>
          <p:nvPr/>
        </p:nvCxnSpPr>
        <p:spPr bwMode="auto">
          <a:xfrm>
            <a:off x="7543057" y="1600326"/>
            <a:ext cx="604139" cy="27401"/>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A388ACA7-A100-4D32-9C11-C9ED896230B9}"/>
              </a:ext>
            </a:extLst>
          </p:cNvPr>
          <p:cNvCxnSpPr>
            <a:cxnSpLocks/>
          </p:cNvCxnSpPr>
          <p:nvPr/>
        </p:nvCxnSpPr>
        <p:spPr bwMode="auto">
          <a:xfrm>
            <a:off x="7612023" y="2213674"/>
            <a:ext cx="426190" cy="1133498"/>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52A3D01F-0C5F-4D2E-AADD-2F5A0023DA9D}"/>
              </a:ext>
            </a:extLst>
          </p:cNvPr>
          <p:cNvCxnSpPr>
            <a:cxnSpLocks/>
          </p:cNvCxnSpPr>
          <p:nvPr/>
        </p:nvCxnSpPr>
        <p:spPr bwMode="auto">
          <a:xfrm>
            <a:off x="6633383" y="2797886"/>
            <a:ext cx="97026" cy="796053"/>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650711A5-9EA0-480A-AE8C-3EDA0A509BF6}"/>
              </a:ext>
            </a:extLst>
          </p:cNvPr>
          <p:cNvCxnSpPr>
            <a:cxnSpLocks/>
          </p:cNvCxnSpPr>
          <p:nvPr/>
        </p:nvCxnSpPr>
        <p:spPr bwMode="auto">
          <a:xfrm flipH="1" flipV="1">
            <a:off x="7091916" y="3944679"/>
            <a:ext cx="411125" cy="601790"/>
          </a:xfrm>
          <a:prstGeom prst="straightConnector1">
            <a:avLst/>
          </a:prstGeom>
          <a:solidFill>
            <a:schemeClr val="accent1"/>
          </a:solidFill>
          <a:ln w="57150" cap="flat" cmpd="sng" algn="ctr">
            <a:solidFill>
              <a:srgbClr val="FFC000"/>
            </a:solidFill>
            <a:prstDash val="solid"/>
            <a:round/>
            <a:headEnd type="none" w="med" len="med"/>
            <a:tailEnd type="triangle"/>
          </a:ln>
          <a:effectLst/>
        </p:spPr>
      </p:cxnSp>
      <p:sp>
        <p:nvSpPr>
          <p:cNvPr id="14" name="Rectangle 6">
            <a:extLst>
              <a:ext uri="{FF2B5EF4-FFF2-40B4-BE49-F238E27FC236}">
                <a16:creationId xmlns:a16="http://schemas.microsoft.com/office/drawing/2014/main" id="{6ACF1617-41BF-46A8-954D-BE8485B79100}"/>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4</a:t>
            </a:r>
          </a:p>
        </p:txBody>
      </p:sp>
    </p:spTree>
    <p:extLst>
      <p:ext uri="{BB962C8B-B14F-4D97-AF65-F5344CB8AC3E}">
        <p14:creationId xmlns:p14="http://schemas.microsoft.com/office/powerpoint/2010/main" val="20230903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EB2567-78CE-49DD-877E-CAC7803D18CF}"/>
              </a:ext>
            </a:extLst>
          </p:cNvPr>
          <p:cNvSpPr>
            <a:spLocks noGrp="1"/>
          </p:cNvSpPr>
          <p:nvPr>
            <p:ph idx="1"/>
          </p:nvPr>
        </p:nvSpPr>
        <p:spPr/>
        <p:txBody>
          <a:bodyPr/>
          <a:lstStyle/>
          <a:p>
            <a:r>
              <a:rPr lang="en-US" dirty="0"/>
              <a:t>The EASIER:  Variable speed makes starting a non-issue as the VFD can control the torque and speed through the starting cycle</a:t>
            </a:r>
          </a:p>
          <a:p>
            <a:r>
              <a:rPr lang="en-US" dirty="0"/>
              <a:t>The HARDER:  Variable speed does add many other questions and items that must be taken into consideration</a:t>
            </a:r>
          </a:p>
        </p:txBody>
      </p:sp>
      <p:sp>
        <p:nvSpPr>
          <p:cNvPr id="3" name="Text Placeholder 2">
            <a:extLst>
              <a:ext uri="{FF2B5EF4-FFF2-40B4-BE49-F238E27FC236}">
                <a16:creationId xmlns:a16="http://schemas.microsoft.com/office/drawing/2014/main" id="{9C0C39D9-0F71-418B-A890-6B6EA2CAD01F}"/>
              </a:ext>
            </a:extLst>
          </p:cNvPr>
          <p:cNvSpPr>
            <a:spLocks noGrp="1"/>
          </p:cNvSpPr>
          <p:nvPr>
            <p:ph type="body" sz="quarter" idx="10"/>
          </p:nvPr>
        </p:nvSpPr>
        <p:spPr/>
        <p:txBody>
          <a:bodyPr/>
          <a:lstStyle/>
          <a:p>
            <a:r>
              <a:rPr lang="en-US" dirty="0"/>
              <a:t>Variable Speed </a:t>
            </a:r>
          </a:p>
        </p:txBody>
      </p:sp>
      <p:sp>
        <p:nvSpPr>
          <p:cNvPr id="4" name="Rectangle 6">
            <a:extLst>
              <a:ext uri="{FF2B5EF4-FFF2-40B4-BE49-F238E27FC236}">
                <a16:creationId xmlns:a16="http://schemas.microsoft.com/office/drawing/2014/main" id="{A5DADAD9-410E-4D43-904B-F3081ED40720}"/>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5</a:t>
            </a:r>
          </a:p>
        </p:txBody>
      </p:sp>
    </p:spTree>
    <p:extLst>
      <p:ext uri="{BB962C8B-B14F-4D97-AF65-F5344CB8AC3E}">
        <p14:creationId xmlns:p14="http://schemas.microsoft.com/office/powerpoint/2010/main" val="13775854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AECB1A-5188-4F83-8929-C5D48D916C14}"/>
              </a:ext>
            </a:extLst>
          </p:cNvPr>
          <p:cNvSpPr>
            <a:spLocks noGrp="1"/>
          </p:cNvSpPr>
          <p:nvPr>
            <p:ph type="body" sz="quarter" idx="10"/>
          </p:nvPr>
        </p:nvSpPr>
        <p:spPr/>
        <p:txBody>
          <a:bodyPr/>
          <a:lstStyle/>
          <a:p>
            <a:r>
              <a:rPr lang="en-US" dirty="0"/>
              <a:t>Inverter Duty Motor Features</a:t>
            </a:r>
          </a:p>
        </p:txBody>
      </p:sp>
      <p:graphicFrame>
        <p:nvGraphicFramePr>
          <p:cNvPr id="4" name="Content Placeholder 4">
            <a:extLst>
              <a:ext uri="{FF2B5EF4-FFF2-40B4-BE49-F238E27FC236}">
                <a16:creationId xmlns:a16="http://schemas.microsoft.com/office/drawing/2014/main" id="{D466FA7D-36D1-4CBE-AAC7-1EDD1AB8A912}"/>
              </a:ext>
            </a:extLst>
          </p:cNvPr>
          <p:cNvGraphicFramePr>
            <a:graphicFrameLocks/>
          </p:cNvGraphicFramePr>
          <p:nvPr/>
        </p:nvGraphicFramePr>
        <p:xfrm>
          <a:off x="1295392" y="1860592"/>
          <a:ext cx="7604126" cy="3633154"/>
        </p:xfrm>
        <a:graphic>
          <a:graphicData uri="http://schemas.openxmlformats.org/drawingml/2006/table">
            <a:tbl>
              <a:tblPr firstRow="1" bandRow="1">
                <a:tableStyleId>{5C22544A-7EE6-4342-B048-85BDC9FD1C3A}</a:tableStyleId>
              </a:tblPr>
              <a:tblGrid>
                <a:gridCol w="3802063">
                  <a:extLst>
                    <a:ext uri="{9D8B030D-6E8A-4147-A177-3AD203B41FA5}">
                      <a16:colId xmlns:a16="http://schemas.microsoft.com/office/drawing/2014/main" val="20000"/>
                    </a:ext>
                  </a:extLst>
                </a:gridCol>
                <a:gridCol w="3802063">
                  <a:extLst>
                    <a:ext uri="{9D8B030D-6E8A-4147-A177-3AD203B41FA5}">
                      <a16:colId xmlns:a16="http://schemas.microsoft.com/office/drawing/2014/main" val="20001"/>
                    </a:ext>
                  </a:extLst>
                </a:gridCol>
              </a:tblGrid>
              <a:tr h="353064">
                <a:tc>
                  <a:txBody>
                    <a:bodyPr/>
                    <a:lstStyle/>
                    <a:p>
                      <a:r>
                        <a:rPr lang="en-US" dirty="0"/>
                        <a:t>Feature</a:t>
                      </a:r>
                    </a:p>
                  </a:txBody>
                  <a:tcPr/>
                </a:tc>
                <a:tc>
                  <a:txBody>
                    <a:bodyPr/>
                    <a:lstStyle/>
                    <a:p>
                      <a:r>
                        <a:rPr lang="en-US" dirty="0"/>
                        <a:t>Benefit</a:t>
                      </a:r>
                    </a:p>
                  </a:txBody>
                  <a:tcPr/>
                </a:tc>
                <a:extLst>
                  <a:ext uri="{0D108BD9-81ED-4DB2-BD59-A6C34878D82A}">
                    <a16:rowId xmlns:a16="http://schemas.microsoft.com/office/drawing/2014/main" val="10000"/>
                  </a:ext>
                </a:extLst>
              </a:tr>
              <a:tr h="609398">
                <a:tc>
                  <a:txBody>
                    <a:bodyPr/>
                    <a:lstStyle/>
                    <a:p>
                      <a:r>
                        <a:rPr lang="en-US" dirty="0"/>
                        <a:t>Inverter Duty per NEMA® MG-1 Part 31</a:t>
                      </a:r>
                    </a:p>
                  </a:txBody>
                  <a:tcPr/>
                </a:tc>
                <a:tc>
                  <a:txBody>
                    <a:bodyPr/>
                    <a:lstStyle/>
                    <a:p>
                      <a:r>
                        <a:rPr lang="en-US" dirty="0"/>
                        <a:t>Motor windings better</a:t>
                      </a:r>
                      <a:r>
                        <a:rPr lang="en-US" baseline="0" dirty="0"/>
                        <a:t> able to </a:t>
                      </a:r>
                      <a:r>
                        <a:rPr lang="en-US" dirty="0"/>
                        <a:t>withstand</a:t>
                      </a:r>
                      <a:r>
                        <a:rPr lang="en-US" baseline="0" dirty="0"/>
                        <a:t> electrical stress induced by VFD pulses</a:t>
                      </a:r>
                      <a:endParaRPr lang="en-US" dirty="0"/>
                    </a:p>
                  </a:txBody>
                  <a:tcPr/>
                </a:tc>
                <a:extLst>
                  <a:ext uri="{0D108BD9-81ED-4DB2-BD59-A6C34878D82A}">
                    <a16:rowId xmlns:a16="http://schemas.microsoft.com/office/drawing/2014/main" val="10001"/>
                  </a:ext>
                </a:extLst>
              </a:tr>
              <a:tr h="6093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Motor Shaft Grounding Ring and </a:t>
                      </a:r>
                    </a:p>
                    <a:p>
                      <a:r>
                        <a:rPr lang="en-US" dirty="0"/>
                        <a:t>Insulated</a:t>
                      </a:r>
                      <a:r>
                        <a:rPr lang="en-US" baseline="0" dirty="0"/>
                        <a:t> Motor Bearings</a:t>
                      </a:r>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Protects motor and pump bearings by shunting VFD induced shaft currents</a:t>
                      </a:r>
                      <a:r>
                        <a:rPr lang="en-US" baseline="0" dirty="0"/>
                        <a:t> to ground</a:t>
                      </a:r>
                      <a:endParaRPr lang="en-US" dirty="0"/>
                    </a:p>
                    <a:p>
                      <a:r>
                        <a:rPr lang="en-US" dirty="0"/>
                        <a:t>Minimizes bearing fluting caused</a:t>
                      </a:r>
                      <a:r>
                        <a:rPr lang="en-US" baseline="0" dirty="0"/>
                        <a:t> by VDF induced motor shaft currents (larger HP)</a:t>
                      </a:r>
                      <a:endParaRPr lang="en-US" dirty="0"/>
                    </a:p>
                  </a:txBody>
                  <a:tcPr/>
                </a:tc>
                <a:extLst>
                  <a:ext uri="{0D108BD9-81ED-4DB2-BD59-A6C34878D82A}">
                    <a16:rowId xmlns:a16="http://schemas.microsoft.com/office/drawing/2014/main" val="10002"/>
                  </a:ext>
                </a:extLst>
              </a:tr>
              <a:tr h="565446">
                <a:tc>
                  <a:txBody>
                    <a:bodyPr/>
                    <a:lstStyle/>
                    <a:p>
                      <a:r>
                        <a:rPr lang="en-US" dirty="0"/>
                        <a:t>Motor thermally capable of slow speed operation</a:t>
                      </a:r>
                    </a:p>
                  </a:txBody>
                  <a:tcPr/>
                </a:tc>
                <a:tc>
                  <a:txBody>
                    <a:bodyPr/>
                    <a:lstStyle/>
                    <a:p>
                      <a:r>
                        <a:rPr lang="en-US" dirty="0"/>
                        <a:t>Enhanced electrical design allows for low temperature rise even at lower speeds</a:t>
                      </a:r>
                    </a:p>
                  </a:txBody>
                  <a:tcPr/>
                </a:tc>
                <a:extLst>
                  <a:ext uri="{0D108BD9-81ED-4DB2-BD59-A6C34878D82A}">
                    <a16:rowId xmlns:a16="http://schemas.microsoft.com/office/drawing/2014/main" val="10003"/>
                  </a:ext>
                </a:extLst>
              </a:tr>
              <a:tr h="609398">
                <a:tc>
                  <a:txBody>
                    <a:bodyPr/>
                    <a:lstStyle/>
                    <a:p>
                      <a:r>
                        <a:rPr lang="en-US" dirty="0"/>
                        <a:t>Motor Winding</a:t>
                      </a:r>
                      <a:r>
                        <a:rPr lang="en-US" baseline="0" dirty="0"/>
                        <a:t> Thermal Protection</a:t>
                      </a:r>
                      <a:endParaRPr lang="en-US" dirty="0"/>
                    </a:p>
                  </a:txBody>
                  <a:tcPr/>
                </a:tc>
                <a:tc>
                  <a:txBody>
                    <a:bodyPr/>
                    <a:lstStyle/>
                    <a:p>
                      <a:r>
                        <a:rPr lang="en-US" dirty="0"/>
                        <a:t>Added protection against</a:t>
                      </a:r>
                      <a:r>
                        <a:rPr lang="en-US" baseline="0" dirty="0"/>
                        <a:t> VFD induced motor heating</a:t>
                      </a:r>
                      <a:endParaRPr lang="en-US" dirty="0"/>
                    </a:p>
                  </a:txBody>
                  <a:tcPr/>
                </a:tc>
                <a:extLst>
                  <a:ext uri="{0D108BD9-81ED-4DB2-BD59-A6C34878D82A}">
                    <a16:rowId xmlns:a16="http://schemas.microsoft.com/office/drawing/2014/main" val="10004"/>
                  </a:ext>
                </a:extLst>
              </a:tr>
              <a:tr h="581448">
                <a:tc>
                  <a:txBody>
                    <a:bodyPr/>
                    <a:lstStyle/>
                    <a:p>
                      <a:r>
                        <a:rPr lang="en-US" dirty="0"/>
                        <a:t>Space Heater</a:t>
                      </a:r>
                    </a:p>
                  </a:txBody>
                  <a:tcPr/>
                </a:tc>
                <a:tc>
                  <a:txBody>
                    <a:bodyPr/>
                    <a:lstStyle/>
                    <a:p>
                      <a:r>
                        <a:rPr lang="en-US" dirty="0"/>
                        <a:t>Reduces condensation that can lead to motor winding failures and lubricant contamination</a:t>
                      </a:r>
                    </a:p>
                  </a:txBody>
                  <a:tcPr/>
                </a:tc>
                <a:extLst>
                  <a:ext uri="{0D108BD9-81ED-4DB2-BD59-A6C34878D82A}">
                    <a16:rowId xmlns:a16="http://schemas.microsoft.com/office/drawing/2014/main" val="10005"/>
                  </a:ext>
                </a:extLst>
              </a:tr>
            </a:tbl>
          </a:graphicData>
        </a:graphic>
      </p:graphicFrame>
      <p:sp>
        <p:nvSpPr>
          <p:cNvPr id="5" name="Content Placeholder 3">
            <a:extLst>
              <a:ext uri="{FF2B5EF4-FFF2-40B4-BE49-F238E27FC236}">
                <a16:creationId xmlns:a16="http://schemas.microsoft.com/office/drawing/2014/main" id="{AF1483A0-1806-40E7-BA48-7622AB71151E}"/>
              </a:ext>
            </a:extLst>
          </p:cNvPr>
          <p:cNvSpPr txBox="1">
            <a:spLocks/>
          </p:cNvSpPr>
          <p:nvPr/>
        </p:nvSpPr>
        <p:spPr>
          <a:xfrm>
            <a:off x="121074" y="1246722"/>
            <a:ext cx="8788399" cy="494612"/>
          </a:xfrm>
          <a:prstGeom prst="rect">
            <a:avLst/>
          </a:prstGeom>
        </p:spPr>
        <p:txBody>
          <a:bodyPr/>
          <a:lstStyle>
            <a:lvl1pPr marL="0" indent="0" algn="l" rtl="0" eaLnBrk="1" fontAlgn="base" hangingPunct="1">
              <a:lnSpc>
                <a:spcPct val="90000"/>
              </a:lnSpc>
              <a:spcBef>
                <a:spcPct val="30000"/>
              </a:spcBef>
              <a:spcAft>
                <a:spcPct val="30000"/>
              </a:spcAft>
              <a:buClr>
                <a:schemeClr val="bg2"/>
              </a:buClr>
              <a:buSzPct val="60000"/>
              <a:buFont typeface="Wingdings" pitchFamily="2" charset="2"/>
              <a:buNone/>
              <a:defRPr sz="2100" baseline="0">
                <a:solidFill>
                  <a:srgbClr val="009900"/>
                </a:solidFill>
                <a:latin typeface="+mn-lt"/>
                <a:ea typeface="+mn-ea"/>
                <a:cs typeface="+mn-cs"/>
              </a:defRPr>
            </a:lvl1pPr>
            <a:lvl2pPr marL="647700" indent="-257175" algn="l" rtl="0" eaLnBrk="1" fontAlgn="base" hangingPunct="1">
              <a:lnSpc>
                <a:spcPct val="90000"/>
              </a:lnSpc>
              <a:spcBef>
                <a:spcPct val="30000"/>
              </a:spcBef>
              <a:spcAft>
                <a:spcPct val="30000"/>
              </a:spcAft>
              <a:buClr>
                <a:schemeClr val="bg2"/>
              </a:buClr>
              <a:buFont typeface="Arial" pitchFamily="34" charset="0"/>
              <a:buChar char="-"/>
              <a:defRPr sz="1200" baseline="0">
                <a:solidFill>
                  <a:schemeClr val="tx1"/>
                </a:solidFill>
                <a:latin typeface="+mn-lt"/>
              </a:defRPr>
            </a:lvl2pPr>
            <a:lvl3pPr marL="942975" indent="-171450" algn="l" rtl="0" eaLnBrk="1" fontAlgn="base" hangingPunct="1">
              <a:lnSpc>
                <a:spcPct val="90000"/>
              </a:lnSpc>
              <a:spcBef>
                <a:spcPct val="30000"/>
              </a:spcBef>
              <a:spcAft>
                <a:spcPct val="30000"/>
              </a:spcAft>
              <a:buClr>
                <a:schemeClr val="bg2"/>
              </a:buClr>
              <a:buFont typeface="Arial" pitchFamily="34" charset="0"/>
              <a:buChar char="»"/>
              <a:defRPr sz="1050" baseline="0">
                <a:solidFill>
                  <a:schemeClr val="tx1"/>
                </a:solidFill>
                <a:latin typeface="+mn-lt"/>
              </a:defRPr>
            </a:lvl3pPr>
            <a:lvl4pPr marL="1200150" indent="-171450" algn="l" rtl="0" eaLnBrk="1" fontAlgn="base" hangingPunct="1">
              <a:lnSpc>
                <a:spcPct val="90000"/>
              </a:lnSpc>
              <a:spcBef>
                <a:spcPct val="30000"/>
              </a:spcBef>
              <a:spcAft>
                <a:spcPct val="30000"/>
              </a:spcAft>
              <a:buClr>
                <a:schemeClr val="bg2"/>
              </a:buClr>
              <a:buSzPct val="80000"/>
              <a:buFont typeface="Arial" pitchFamily="34" charset="0"/>
              <a:buChar char="»"/>
              <a:defRPr sz="1050" baseline="0">
                <a:solidFill>
                  <a:schemeClr val="tx1"/>
                </a:solidFill>
                <a:latin typeface="+mn-lt"/>
              </a:defRPr>
            </a:lvl4pPr>
            <a:lvl5pPr marL="1457325" indent="-171450" algn="l" rtl="0" eaLnBrk="1" fontAlgn="base" hangingPunct="1">
              <a:lnSpc>
                <a:spcPct val="90000"/>
              </a:lnSpc>
              <a:spcBef>
                <a:spcPct val="30000"/>
              </a:spcBef>
              <a:spcAft>
                <a:spcPct val="30000"/>
              </a:spcAft>
              <a:buClr>
                <a:schemeClr val="bg2"/>
              </a:buClr>
              <a:buSzPct val="60000"/>
              <a:buFont typeface="Arial" pitchFamily="34" charset="0"/>
              <a:buChar char="»"/>
              <a:defRPr sz="1050" baseline="0">
                <a:solidFill>
                  <a:schemeClr val="tx1"/>
                </a:solidFill>
                <a:latin typeface="+mn-lt"/>
              </a:defRPr>
            </a:lvl5pPr>
            <a:lvl6pPr marL="18002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marR="0" lvl="0" indent="0" algn="l" defTabSz="914400" rtl="0" eaLnBrk="1" fontAlgn="base" latinLnBrk="0" hangingPunct="1">
              <a:lnSpc>
                <a:spcPct val="90000"/>
              </a:lnSpc>
              <a:spcBef>
                <a:spcPct val="30000"/>
              </a:spcBef>
              <a:spcAft>
                <a:spcPct val="30000"/>
              </a:spcAft>
              <a:buClr>
                <a:srgbClr val="808080"/>
              </a:buClr>
              <a:buSzPct val="60000"/>
              <a:buFont typeface="Wingdings" pitchFamily="2" charset="2"/>
              <a:buNone/>
              <a:tabLst/>
              <a:defRPr/>
            </a:pPr>
            <a:r>
              <a:rPr kumimoji="0" lang="en-US" sz="2100" b="0" i="0" u="none" strike="noStrike" kern="0" cap="none" spc="0" normalizeH="0" baseline="0" noProof="0" dirty="0">
                <a:ln>
                  <a:noFill/>
                </a:ln>
                <a:solidFill>
                  <a:srgbClr val="009900"/>
                </a:solidFill>
                <a:effectLst/>
                <a:uLnTx/>
                <a:uFillTx/>
                <a:latin typeface="Arial" panose="020B0604020202020204"/>
                <a:ea typeface="+mn-ea"/>
                <a:cs typeface="+mn-cs"/>
              </a:rPr>
              <a:t>Inverter Duty Motor Checklist</a:t>
            </a:r>
          </a:p>
        </p:txBody>
      </p:sp>
      <p:pic>
        <p:nvPicPr>
          <p:cNvPr id="6" name="Picture 4" descr="C:\Users\NMC7220\AppData\Local\Microsoft\Windows\Temporary Internet Files\Content.IE5\DPYQ5M4I\MC900441310[1].png">
            <a:extLst>
              <a:ext uri="{FF2B5EF4-FFF2-40B4-BE49-F238E27FC236}">
                <a16:creationId xmlns:a16="http://schemas.microsoft.com/office/drawing/2014/main" id="{7AFCE853-9CD5-486F-A1F3-4DC650932D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53" y="2090447"/>
            <a:ext cx="744247" cy="7442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NMC7220\AppData\Local\Microsoft\Windows\Temporary Internet Files\Content.IE5\DPYQ5M4I\MC900441310[1].png">
            <a:extLst>
              <a:ext uri="{FF2B5EF4-FFF2-40B4-BE49-F238E27FC236}">
                <a16:creationId xmlns:a16="http://schemas.microsoft.com/office/drawing/2014/main" id="{1FFEF596-C471-400F-B451-FBD7C9D2C7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46" y="2915335"/>
            <a:ext cx="744247" cy="744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NMC7220\AppData\Local\Microsoft\Windows\Temporary Internet Files\Content.IE5\DPYQ5M4I\MC900441310[1].png">
            <a:extLst>
              <a:ext uri="{FF2B5EF4-FFF2-40B4-BE49-F238E27FC236}">
                <a16:creationId xmlns:a16="http://schemas.microsoft.com/office/drawing/2014/main" id="{2B96EDF5-64FC-4A87-A365-00E69BA9AB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46" y="3677169"/>
            <a:ext cx="744247" cy="744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NMC7220\AppData\Local\Microsoft\Windows\Temporary Internet Files\Content.IE5\DPYQ5M4I\MC900441310[1].png">
            <a:extLst>
              <a:ext uri="{FF2B5EF4-FFF2-40B4-BE49-F238E27FC236}">
                <a16:creationId xmlns:a16="http://schemas.microsoft.com/office/drawing/2014/main" id="{3FE3A0FD-2512-468B-833B-C1B0FC72F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47" y="4238329"/>
            <a:ext cx="744247" cy="7442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NMC7220\AppData\Local\Microsoft\Windows\Temporary Internet Files\Content.IE5\DPYQ5M4I\MC900441310[1].png">
            <a:extLst>
              <a:ext uri="{FF2B5EF4-FFF2-40B4-BE49-F238E27FC236}">
                <a16:creationId xmlns:a16="http://schemas.microsoft.com/office/drawing/2014/main" id="{2CAB70EF-75D3-4B2F-A21E-70496D0D92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48" y="4834663"/>
            <a:ext cx="744247" cy="744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C3B2C0-25A4-4DD2-AEFA-2A6B72AC4066}"/>
              </a:ext>
            </a:extLst>
          </p:cNvPr>
          <p:cNvSpPr txBox="1"/>
          <p:nvPr/>
        </p:nvSpPr>
        <p:spPr bwMode="auto">
          <a:xfrm>
            <a:off x="1295392" y="6134986"/>
            <a:ext cx="6679027" cy="653897"/>
          </a:xfrm>
          <a:prstGeom prst="rect">
            <a:avLst/>
          </a:prstGeom>
          <a:solidFill>
            <a:srgbClr val="FFC000"/>
          </a:solidFill>
          <a:ln w="9525">
            <a:solidFill>
              <a:schemeClr val="tx1"/>
            </a:solidFill>
            <a:miter lim="800000"/>
            <a:headEnd/>
            <a:tailEnd/>
          </a:ln>
        </p:spPr>
        <p:txBody>
          <a:bodyPr wrap="square" rtlCol="0">
            <a:spAutoFit/>
          </a:bodyPr>
          <a:lstStyle/>
          <a:p>
            <a:pPr marL="0" marR="0" lvl="0" indent="0" algn="ctr" defTabSz="914400" rtl="0" eaLnBrk="0" fontAlgn="base" latinLnBrk="0" hangingPunct="0">
              <a:lnSpc>
                <a:spcPct val="105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Always be cautious to apply a VFD on a fixed speed compressor application as they will not have these features</a:t>
            </a:r>
          </a:p>
        </p:txBody>
      </p:sp>
      <p:sp>
        <p:nvSpPr>
          <p:cNvPr id="11" name="Rectangle 6">
            <a:extLst>
              <a:ext uri="{FF2B5EF4-FFF2-40B4-BE49-F238E27FC236}">
                <a16:creationId xmlns:a16="http://schemas.microsoft.com/office/drawing/2014/main" id="{26F6FBB3-1590-4913-A274-20668B20478F}"/>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6</a:t>
            </a:r>
          </a:p>
        </p:txBody>
      </p:sp>
    </p:spTree>
    <p:extLst>
      <p:ext uri="{BB962C8B-B14F-4D97-AF65-F5344CB8AC3E}">
        <p14:creationId xmlns:p14="http://schemas.microsoft.com/office/powerpoint/2010/main" val="26748701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DA252-85EA-4971-94B1-977E8CBB1A59}"/>
              </a:ext>
            </a:extLst>
          </p:cNvPr>
          <p:cNvSpPr>
            <a:spLocks noGrp="1"/>
          </p:cNvSpPr>
          <p:nvPr>
            <p:ph idx="1"/>
          </p:nvPr>
        </p:nvSpPr>
        <p:spPr>
          <a:xfrm>
            <a:off x="256200" y="3987208"/>
            <a:ext cx="8705850" cy="1765891"/>
          </a:xfrm>
        </p:spPr>
        <p:txBody>
          <a:bodyPr/>
          <a:lstStyle/>
          <a:p>
            <a:r>
              <a:rPr lang="en-US" sz="2000" dirty="0">
                <a:solidFill>
                  <a:srgbClr val="000000"/>
                </a:solidFill>
              </a:rPr>
              <a:t>Phase paper is installed between every coil group instead of each phase</a:t>
            </a:r>
          </a:p>
          <a:p>
            <a:r>
              <a:rPr lang="en-US" dirty="0"/>
              <a:t>Use of Inverter Wire to minimize winding issues</a:t>
            </a:r>
          </a:p>
          <a:p>
            <a:r>
              <a:rPr lang="en-US" dirty="0"/>
              <a:t>Optimized winding for inverter operation</a:t>
            </a:r>
          </a:p>
        </p:txBody>
      </p:sp>
      <p:sp>
        <p:nvSpPr>
          <p:cNvPr id="3" name="Text Placeholder 2">
            <a:extLst>
              <a:ext uri="{FF2B5EF4-FFF2-40B4-BE49-F238E27FC236}">
                <a16:creationId xmlns:a16="http://schemas.microsoft.com/office/drawing/2014/main" id="{80A06198-981F-426B-97C4-15E929C47312}"/>
              </a:ext>
            </a:extLst>
          </p:cNvPr>
          <p:cNvSpPr>
            <a:spLocks noGrp="1"/>
          </p:cNvSpPr>
          <p:nvPr>
            <p:ph type="body" sz="quarter" idx="10"/>
          </p:nvPr>
        </p:nvSpPr>
        <p:spPr/>
        <p:txBody>
          <a:bodyPr/>
          <a:lstStyle/>
          <a:p>
            <a:r>
              <a:rPr lang="en-US" dirty="0"/>
              <a:t>Inverter Duty per NEMA® MG-1 Part 31 for VFD</a:t>
            </a:r>
          </a:p>
          <a:p>
            <a:endParaRPr lang="en-US" dirty="0"/>
          </a:p>
        </p:txBody>
      </p:sp>
      <p:pic>
        <p:nvPicPr>
          <p:cNvPr id="4" name="Picture 3">
            <a:extLst>
              <a:ext uri="{FF2B5EF4-FFF2-40B4-BE49-F238E27FC236}">
                <a16:creationId xmlns:a16="http://schemas.microsoft.com/office/drawing/2014/main" id="{D42A467B-A58E-49B1-BE31-4A07B6D04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 y="990599"/>
            <a:ext cx="4707232" cy="2652415"/>
          </a:xfrm>
          <a:prstGeom prst="rect">
            <a:avLst/>
          </a:prstGeom>
        </p:spPr>
      </p:pic>
      <p:pic>
        <p:nvPicPr>
          <p:cNvPr id="5" name="Picture 4">
            <a:extLst>
              <a:ext uri="{FF2B5EF4-FFF2-40B4-BE49-F238E27FC236}">
                <a16:creationId xmlns:a16="http://schemas.microsoft.com/office/drawing/2014/main" id="{844CBCA7-DCDF-43D2-BADD-C214F9E6A604}"/>
              </a:ext>
            </a:extLst>
          </p:cNvPr>
          <p:cNvPicPr>
            <a:picLocks noChangeAspect="1"/>
          </p:cNvPicPr>
          <p:nvPr/>
        </p:nvPicPr>
        <p:blipFill rotWithShape="1">
          <a:blip r:embed="rId3">
            <a:extLst>
              <a:ext uri="{28A0092B-C50C-407E-A947-70E740481C1C}">
                <a14:useLocalDpi xmlns:a14="http://schemas.microsoft.com/office/drawing/2010/main" val="0"/>
              </a:ext>
            </a:extLst>
          </a:blip>
          <a:srcRect l="3533" r="15054"/>
          <a:stretch/>
        </p:blipFill>
        <p:spPr>
          <a:xfrm>
            <a:off x="4876800" y="990600"/>
            <a:ext cx="3832307" cy="2652414"/>
          </a:xfrm>
          <a:prstGeom prst="rect">
            <a:avLst/>
          </a:prstGeom>
        </p:spPr>
      </p:pic>
      <p:sp>
        <p:nvSpPr>
          <p:cNvPr id="6" name="Rectangle 6">
            <a:extLst>
              <a:ext uri="{FF2B5EF4-FFF2-40B4-BE49-F238E27FC236}">
                <a16:creationId xmlns:a16="http://schemas.microsoft.com/office/drawing/2014/main" id="{586E5722-5CFC-4110-BB1D-3111C7275925}"/>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7</a:t>
            </a:r>
          </a:p>
        </p:txBody>
      </p:sp>
    </p:spTree>
    <p:extLst>
      <p:ext uri="{BB962C8B-B14F-4D97-AF65-F5344CB8AC3E}">
        <p14:creationId xmlns:p14="http://schemas.microsoft.com/office/powerpoint/2010/main" val="29042534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744D42-CD24-420B-971F-2D34A8B59ECC}"/>
              </a:ext>
            </a:extLst>
          </p:cNvPr>
          <p:cNvSpPr>
            <a:spLocks noGrp="1"/>
          </p:cNvSpPr>
          <p:nvPr>
            <p:ph idx="1"/>
          </p:nvPr>
        </p:nvSpPr>
        <p:spPr>
          <a:xfrm>
            <a:off x="256282" y="961951"/>
            <a:ext cx="5666053" cy="2695649"/>
          </a:xfrm>
        </p:spPr>
        <p:txBody>
          <a:bodyPr/>
          <a:lstStyle/>
          <a:p>
            <a:r>
              <a:rPr lang="en-US" dirty="0"/>
              <a:t>Shaft grounding device (ring or brush)</a:t>
            </a:r>
          </a:p>
          <a:p>
            <a:pPr lvl="1"/>
            <a:r>
              <a:rPr lang="en-US" dirty="0"/>
              <a:t>Low resistance path to ground through motor frame</a:t>
            </a:r>
          </a:p>
          <a:p>
            <a:pPr lvl="1"/>
            <a:r>
              <a:rPr lang="en-US" dirty="0"/>
              <a:t>Internal or externally mounted</a:t>
            </a:r>
          </a:p>
          <a:p>
            <a:r>
              <a:rPr lang="en-US" dirty="0"/>
              <a:t>Insulated bearing on opposite drive end on larger HP</a:t>
            </a:r>
          </a:p>
          <a:p>
            <a:pPr lvl="1"/>
            <a:endParaRPr lang="en-US" dirty="0"/>
          </a:p>
        </p:txBody>
      </p:sp>
      <p:sp>
        <p:nvSpPr>
          <p:cNvPr id="3" name="Text Placeholder 2">
            <a:extLst>
              <a:ext uri="{FF2B5EF4-FFF2-40B4-BE49-F238E27FC236}">
                <a16:creationId xmlns:a16="http://schemas.microsoft.com/office/drawing/2014/main" id="{FEBD251F-D10D-4D2A-A135-5038A1A278C4}"/>
              </a:ext>
            </a:extLst>
          </p:cNvPr>
          <p:cNvSpPr>
            <a:spLocks noGrp="1"/>
          </p:cNvSpPr>
          <p:nvPr>
            <p:ph type="body" sz="quarter" idx="10"/>
          </p:nvPr>
        </p:nvSpPr>
        <p:spPr/>
        <p:txBody>
          <a:bodyPr/>
          <a:lstStyle/>
          <a:p>
            <a:r>
              <a:rPr lang="en-US" dirty="0"/>
              <a:t>Bearing Protection for VFD</a:t>
            </a:r>
          </a:p>
          <a:p>
            <a:endParaRPr lang="en-US" dirty="0"/>
          </a:p>
        </p:txBody>
      </p:sp>
      <p:pic>
        <p:nvPicPr>
          <p:cNvPr id="5" name="Picture 4">
            <a:extLst>
              <a:ext uri="{FF2B5EF4-FFF2-40B4-BE49-F238E27FC236}">
                <a16:creationId xmlns:a16="http://schemas.microsoft.com/office/drawing/2014/main" id="{5BB4A496-B5DD-492D-B68D-ADCCBD2C5D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8602" y="1258278"/>
            <a:ext cx="1995784" cy="1596627"/>
          </a:xfrm>
          <a:prstGeom prst="rect">
            <a:avLst/>
          </a:prstGeom>
        </p:spPr>
      </p:pic>
      <p:pic>
        <p:nvPicPr>
          <p:cNvPr id="7" name="Picture 6">
            <a:extLst>
              <a:ext uri="{FF2B5EF4-FFF2-40B4-BE49-F238E27FC236}">
                <a16:creationId xmlns:a16="http://schemas.microsoft.com/office/drawing/2014/main" id="{294BD7A5-A4D1-4A3A-8203-DBDBFDE62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601" y="3657601"/>
            <a:ext cx="1883113" cy="1720610"/>
          </a:xfrm>
          <a:prstGeom prst="rect">
            <a:avLst/>
          </a:prstGeom>
        </p:spPr>
      </p:pic>
      <p:pic>
        <p:nvPicPr>
          <p:cNvPr id="14" name="Picture 13">
            <a:extLst>
              <a:ext uri="{FF2B5EF4-FFF2-40B4-BE49-F238E27FC236}">
                <a16:creationId xmlns:a16="http://schemas.microsoft.com/office/drawing/2014/main" id="{7DFD8E8F-4861-40A9-AA55-C1D36572C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35" y="4432181"/>
            <a:ext cx="1319438" cy="1319438"/>
          </a:xfrm>
          <a:prstGeom prst="rect">
            <a:avLst/>
          </a:prstGeom>
        </p:spPr>
      </p:pic>
      <p:pic>
        <p:nvPicPr>
          <p:cNvPr id="16" name="Picture 15">
            <a:extLst>
              <a:ext uri="{FF2B5EF4-FFF2-40B4-BE49-F238E27FC236}">
                <a16:creationId xmlns:a16="http://schemas.microsoft.com/office/drawing/2014/main" id="{65E9019E-D517-4465-AA6D-94A80682C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0847" y="4432181"/>
            <a:ext cx="1280631" cy="1319438"/>
          </a:xfrm>
          <a:prstGeom prst="rect">
            <a:avLst/>
          </a:prstGeom>
        </p:spPr>
      </p:pic>
      <p:pic>
        <p:nvPicPr>
          <p:cNvPr id="17" name="Picture 5">
            <a:extLst>
              <a:ext uri="{FF2B5EF4-FFF2-40B4-BE49-F238E27FC236}">
                <a16:creationId xmlns:a16="http://schemas.microsoft.com/office/drawing/2014/main" id="{77D92D46-469D-4F71-83CF-269EA656C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374" y="4155124"/>
            <a:ext cx="1785938" cy="1543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BD385FF8-171B-4AD4-84A8-A3914A873496}"/>
              </a:ext>
            </a:extLst>
          </p:cNvPr>
          <p:cNvSpPr txBox="1"/>
          <p:nvPr/>
        </p:nvSpPr>
        <p:spPr bwMode="auto">
          <a:xfrm>
            <a:off x="1307805" y="3976577"/>
            <a:ext cx="1925527" cy="302840"/>
          </a:xfrm>
          <a:prstGeom prst="rect">
            <a:avLst/>
          </a:prstGeom>
          <a:noFill/>
          <a:ln w="9525">
            <a:solidFill>
              <a:schemeClr val="tx1"/>
            </a:solid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Shaft Grounding rings</a:t>
            </a:r>
          </a:p>
        </p:txBody>
      </p:sp>
      <p:cxnSp>
        <p:nvCxnSpPr>
          <p:cNvPr id="8" name="Straight Arrow Connector 7">
            <a:extLst>
              <a:ext uri="{FF2B5EF4-FFF2-40B4-BE49-F238E27FC236}">
                <a16:creationId xmlns:a16="http://schemas.microsoft.com/office/drawing/2014/main" id="{07F73686-03BB-4754-8DA1-A1FED80019D6}"/>
              </a:ext>
            </a:extLst>
          </p:cNvPr>
          <p:cNvCxnSpPr/>
          <p:nvPr/>
        </p:nvCxnSpPr>
        <p:spPr bwMode="auto">
          <a:xfrm flipH="1">
            <a:off x="1446028" y="4279417"/>
            <a:ext cx="138223" cy="25005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3AD57A7E-6C8C-4750-BEBA-66C460170993}"/>
              </a:ext>
            </a:extLst>
          </p:cNvPr>
          <p:cNvCxnSpPr>
            <a:cxnSpLocks/>
          </p:cNvCxnSpPr>
          <p:nvPr/>
        </p:nvCxnSpPr>
        <p:spPr bwMode="auto">
          <a:xfrm flipH="1">
            <a:off x="2765466" y="4279417"/>
            <a:ext cx="1" cy="25005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8379DE6B-9F82-481D-94B1-1464041593E0}"/>
              </a:ext>
            </a:extLst>
          </p:cNvPr>
          <p:cNvSpPr txBox="1"/>
          <p:nvPr/>
        </p:nvSpPr>
        <p:spPr bwMode="auto">
          <a:xfrm>
            <a:off x="3936535" y="3355487"/>
            <a:ext cx="2294143" cy="529056"/>
          </a:xfrm>
          <a:prstGeom prst="rect">
            <a:avLst/>
          </a:prstGeom>
          <a:noFill/>
          <a:ln w="9525">
            <a:solidFill>
              <a:schemeClr val="tx1"/>
            </a:solidFill>
            <a:miter lim="800000"/>
            <a:headEnd/>
            <a:tailEnd/>
          </a:ln>
        </p:spPr>
        <p:txBody>
          <a:bodyPr wrap="squar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Shaft Grounding rings mounted on a bearing cap</a:t>
            </a:r>
          </a:p>
        </p:txBody>
      </p:sp>
      <p:cxnSp>
        <p:nvCxnSpPr>
          <p:cNvPr id="19" name="Straight Arrow Connector 18">
            <a:extLst>
              <a:ext uri="{FF2B5EF4-FFF2-40B4-BE49-F238E27FC236}">
                <a16:creationId xmlns:a16="http://schemas.microsoft.com/office/drawing/2014/main" id="{B9AA95F7-5F1D-49B7-8A08-7C66BB40840D}"/>
              </a:ext>
            </a:extLst>
          </p:cNvPr>
          <p:cNvCxnSpPr>
            <a:cxnSpLocks/>
          </p:cNvCxnSpPr>
          <p:nvPr/>
        </p:nvCxnSpPr>
        <p:spPr bwMode="auto">
          <a:xfrm flipH="1">
            <a:off x="5389642" y="3877944"/>
            <a:ext cx="1" cy="27718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0" name="TextBox 19">
            <a:extLst>
              <a:ext uri="{FF2B5EF4-FFF2-40B4-BE49-F238E27FC236}">
                <a16:creationId xmlns:a16="http://schemas.microsoft.com/office/drawing/2014/main" id="{B86DFC18-2777-4652-B106-1FBC3211FAA7}"/>
              </a:ext>
            </a:extLst>
          </p:cNvPr>
          <p:cNvSpPr txBox="1"/>
          <p:nvPr/>
        </p:nvSpPr>
        <p:spPr bwMode="auto">
          <a:xfrm>
            <a:off x="6598601" y="3052647"/>
            <a:ext cx="2173993" cy="302840"/>
          </a:xfrm>
          <a:prstGeom prst="rect">
            <a:avLst/>
          </a:prstGeom>
          <a:noFill/>
          <a:ln w="9525">
            <a:solidFill>
              <a:schemeClr val="tx1"/>
            </a:solidFill>
            <a:miter lim="800000"/>
            <a:headEnd/>
            <a:tailEnd/>
          </a:ln>
        </p:spPr>
        <p:txBody>
          <a:bodyPr wrap="none" rtlCol="0">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1" lang="en-US" sz="1400" b="0" i="0" u="none" strike="noStrike" kern="1200" cap="none" spc="0" normalizeH="0" baseline="0" noProof="0" dirty="0">
                <a:ln>
                  <a:noFill/>
                </a:ln>
                <a:solidFill>
                  <a:srgbClr val="0F245F"/>
                </a:solidFill>
                <a:effectLst/>
                <a:uLnTx/>
                <a:uFillTx/>
                <a:latin typeface="Arial" charset="0"/>
                <a:ea typeface="ＭＳ Ｐゴシック" charset="-128"/>
                <a:cs typeface="+mn-cs"/>
              </a:rPr>
              <a:t>Shaft Grounding brushes</a:t>
            </a:r>
          </a:p>
        </p:txBody>
      </p:sp>
      <p:cxnSp>
        <p:nvCxnSpPr>
          <p:cNvPr id="21" name="Straight Arrow Connector 20">
            <a:extLst>
              <a:ext uri="{FF2B5EF4-FFF2-40B4-BE49-F238E27FC236}">
                <a16:creationId xmlns:a16="http://schemas.microsoft.com/office/drawing/2014/main" id="{D2498A25-5B12-489F-A553-D1303113874D}"/>
              </a:ext>
            </a:extLst>
          </p:cNvPr>
          <p:cNvCxnSpPr>
            <a:cxnSpLocks/>
          </p:cNvCxnSpPr>
          <p:nvPr/>
        </p:nvCxnSpPr>
        <p:spPr bwMode="auto">
          <a:xfrm flipV="1">
            <a:off x="7490703" y="2392326"/>
            <a:ext cx="49454" cy="639666"/>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086CE100-15A2-4684-91B1-84232F1F30E3}"/>
              </a:ext>
            </a:extLst>
          </p:cNvPr>
          <p:cNvCxnSpPr>
            <a:cxnSpLocks/>
          </p:cNvCxnSpPr>
          <p:nvPr/>
        </p:nvCxnSpPr>
        <p:spPr bwMode="auto">
          <a:xfrm flipH="1">
            <a:off x="7596494" y="3355487"/>
            <a:ext cx="459770" cy="77251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8" name="Rectangle 6">
            <a:extLst>
              <a:ext uri="{FF2B5EF4-FFF2-40B4-BE49-F238E27FC236}">
                <a16:creationId xmlns:a16="http://schemas.microsoft.com/office/drawing/2014/main" id="{CF040E7A-AECB-4504-948B-3DFCD3140E50}"/>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8</a:t>
            </a:r>
          </a:p>
        </p:txBody>
      </p:sp>
    </p:spTree>
    <p:extLst>
      <p:ext uri="{BB962C8B-B14F-4D97-AF65-F5344CB8AC3E}">
        <p14:creationId xmlns:p14="http://schemas.microsoft.com/office/powerpoint/2010/main" val="7043312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5D3149-35DD-48C5-9247-A7DD0ED74C6D}"/>
              </a:ext>
            </a:extLst>
          </p:cNvPr>
          <p:cNvSpPr>
            <a:spLocks noGrp="1"/>
          </p:cNvSpPr>
          <p:nvPr>
            <p:ph idx="1"/>
          </p:nvPr>
        </p:nvSpPr>
        <p:spPr>
          <a:xfrm>
            <a:off x="219075" y="1068276"/>
            <a:ext cx="8705850" cy="4546600"/>
          </a:xfrm>
        </p:spPr>
        <p:txBody>
          <a:bodyPr/>
          <a:lstStyle/>
          <a:p>
            <a:r>
              <a:rPr lang="en-US" dirty="0"/>
              <a:t>Low Loss Steel and Maximized Material Content</a:t>
            </a:r>
          </a:p>
          <a:p>
            <a:pPr lvl="1"/>
            <a:r>
              <a:rPr lang="en-US" dirty="0"/>
              <a:t>Low thermal rise at rated RPM</a:t>
            </a:r>
          </a:p>
          <a:p>
            <a:pPr lvl="1"/>
            <a:r>
              <a:rPr lang="en-US" dirty="0"/>
              <a:t>Wider speed range</a:t>
            </a:r>
          </a:p>
          <a:p>
            <a:pPr lvl="1"/>
            <a:r>
              <a:rPr lang="en-US" dirty="0"/>
              <a:t>Maximized Torque </a:t>
            </a:r>
          </a:p>
          <a:p>
            <a:r>
              <a:rPr lang="en-US" dirty="0"/>
              <a:t>Enhanced Low Vibration Rotor Assemblies</a:t>
            </a:r>
          </a:p>
          <a:p>
            <a:pPr lvl="1"/>
            <a:r>
              <a:rPr lang="en-US" dirty="0"/>
              <a:t>Minimize motor and equipment vibration</a:t>
            </a:r>
          </a:p>
          <a:p>
            <a:pPr lvl="1"/>
            <a:r>
              <a:rPr lang="en-US" dirty="0"/>
              <a:t>Helps to minimize motor noise</a:t>
            </a:r>
          </a:p>
          <a:p>
            <a:pPr lvl="1"/>
            <a:r>
              <a:rPr lang="en-US" dirty="0"/>
              <a:t>.08 ips or lower peak to peak maximum vibration</a:t>
            </a:r>
          </a:p>
          <a:p>
            <a:pPr lvl="1"/>
            <a:r>
              <a:rPr lang="en-US" dirty="0"/>
              <a:t>Improved overspeed performance</a:t>
            </a:r>
          </a:p>
          <a:p>
            <a:r>
              <a:rPr lang="en-US" dirty="0"/>
              <a:t>Thermal Protection</a:t>
            </a:r>
          </a:p>
        </p:txBody>
      </p:sp>
      <p:sp>
        <p:nvSpPr>
          <p:cNvPr id="3" name="Text Placeholder 2">
            <a:extLst>
              <a:ext uri="{FF2B5EF4-FFF2-40B4-BE49-F238E27FC236}">
                <a16:creationId xmlns:a16="http://schemas.microsoft.com/office/drawing/2014/main" id="{488A077D-B20D-437B-990F-26BF61E5B6E5}"/>
              </a:ext>
            </a:extLst>
          </p:cNvPr>
          <p:cNvSpPr>
            <a:spLocks noGrp="1"/>
          </p:cNvSpPr>
          <p:nvPr>
            <p:ph type="body" sz="quarter" idx="10"/>
          </p:nvPr>
        </p:nvSpPr>
        <p:spPr/>
        <p:txBody>
          <a:bodyPr/>
          <a:lstStyle/>
          <a:p>
            <a:r>
              <a:rPr lang="en-US" dirty="0"/>
              <a:t>Optimized Electrical Design for VFD</a:t>
            </a:r>
          </a:p>
          <a:p>
            <a:endParaRPr lang="en-US" dirty="0"/>
          </a:p>
        </p:txBody>
      </p:sp>
      <p:sp>
        <p:nvSpPr>
          <p:cNvPr id="4" name="Rectangle 6">
            <a:extLst>
              <a:ext uri="{FF2B5EF4-FFF2-40B4-BE49-F238E27FC236}">
                <a16:creationId xmlns:a16="http://schemas.microsoft.com/office/drawing/2014/main" id="{244A89A9-B95A-4ED1-80FB-0CE69BEB0D83}"/>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9</a:t>
            </a:r>
          </a:p>
        </p:txBody>
      </p:sp>
    </p:spTree>
    <p:extLst>
      <p:ext uri="{BB962C8B-B14F-4D97-AF65-F5344CB8AC3E}">
        <p14:creationId xmlns:p14="http://schemas.microsoft.com/office/powerpoint/2010/main" val="26803767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61130-8340-4163-B663-AD0D9273A9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3078" y="2728772"/>
            <a:ext cx="3617843" cy="1400455"/>
          </a:xfrm>
          <a:prstGeom prst="rect">
            <a:avLst/>
          </a:prstGeom>
        </p:spPr>
      </p:pic>
      <p:sp>
        <p:nvSpPr>
          <p:cNvPr id="4" name="Rectangle 6">
            <a:extLst>
              <a:ext uri="{FF2B5EF4-FFF2-40B4-BE49-F238E27FC236}">
                <a16:creationId xmlns:a16="http://schemas.microsoft.com/office/drawing/2014/main" id="{05B77CB7-A9B0-47FC-B36C-5DDCB1F28416}"/>
              </a:ext>
            </a:extLst>
          </p:cNvPr>
          <p:cNvSpPr txBox="1">
            <a:spLocks noChangeArrowheads="1"/>
          </p:cNvSpPr>
          <p:nvPr/>
        </p:nvSpPr>
        <p:spPr bwMode="auto">
          <a:xfrm>
            <a:off x="8679775" y="6385922"/>
            <a:ext cx="735291" cy="4572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ja-JP"/>
            </a:defPPr>
            <a:lvl1pPr algn="l" rtl="0" fontAlgn="base">
              <a:spcBef>
                <a:spcPct val="0"/>
              </a:spcBef>
              <a:spcAft>
                <a:spcPct val="0"/>
              </a:spcAft>
              <a:defRPr kumimoji="1" sz="900" b="1"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rtl="0" fontAlgn="base">
              <a:spcBef>
                <a:spcPct val="0"/>
              </a:spcBef>
              <a:spcAft>
                <a:spcPct val="0"/>
              </a:spcAft>
              <a:defRPr kumimoji="1" sz="2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charset="0"/>
                <a:ea typeface="ＭＳ Ｐゴシック"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75" b="1" i="0" u="none" strike="noStrike" kern="1200" cap="none" spc="0" normalizeH="0" baseline="0" noProof="0" dirty="0">
                <a:ln>
                  <a:noFill/>
                </a:ln>
                <a:solidFill>
                  <a:srgbClr val="009B4A"/>
                </a:solidFill>
                <a:effectLst/>
                <a:uLnTx/>
                <a:uFillTx/>
                <a:latin typeface="メイリオ" panose="020B0604030504040204" pitchFamily="50" charset="-128"/>
                <a:ea typeface="メイリオ" panose="020B0604030504040204" pitchFamily="50" charset="-128"/>
              </a:rPr>
              <a:t>10</a:t>
            </a:r>
          </a:p>
        </p:txBody>
      </p:sp>
    </p:spTree>
    <p:extLst>
      <p:ext uri="{BB962C8B-B14F-4D97-AF65-F5344CB8AC3E}">
        <p14:creationId xmlns:p14="http://schemas.microsoft.com/office/powerpoint/2010/main" val="252497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0B0C82-9CA8-4301-87B0-88E31707CEED}"/>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392233E5-270B-47C1-9F05-821EC45E7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514" y="4933649"/>
            <a:ext cx="2158441" cy="497589"/>
          </a:xfrm>
          <a:prstGeom prst="rect">
            <a:avLst/>
          </a:prstGeom>
        </p:spPr>
      </p:pic>
      <p:pic>
        <p:nvPicPr>
          <p:cNvPr id="9" name="Picture 8">
            <a:extLst>
              <a:ext uri="{FF2B5EF4-FFF2-40B4-BE49-F238E27FC236}">
                <a16:creationId xmlns:a16="http://schemas.microsoft.com/office/drawing/2014/main" id="{E2BCBEFC-CA6B-4C80-8655-56421159B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71" y="4288452"/>
            <a:ext cx="1240529" cy="587730"/>
          </a:xfrm>
          <a:prstGeom prst="rect">
            <a:avLst/>
          </a:prstGeom>
        </p:spPr>
      </p:pic>
      <p:sp>
        <p:nvSpPr>
          <p:cNvPr id="10" name="Title 1">
            <a:extLst>
              <a:ext uri="{FF2B5EF4-FFF2-40B4-BE49-F238E27FC236}">
                <a16:creationId xmlns:a16="http://schemas.microsoft.com/office/drawing/2014/main" id="{3E5B7932-8DEB-4188-ABBB-0785E1BF4EF7}"/>
              </a:ext>
            </a:extLst>
          </p:cNvPr>
          <p:cNvSpPr txBox="1">
            <a:spLocks/>
          </p:cNvSpPr>
          <p:nvPr/>
        </p:nvSpPr>
        <p:spPr bwMode="auto">
          <a:xfrm>
            <a:off x="247650" y="1387937"/>
            <a:ext cx="864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Selecting &amp; Sizing Oil-Free Air Compressors </a:t>
            </a:r>
          </a:p>
        </p:txBody>
      </p:sp>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85800" y="93030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Play for a chance to win a </a:t>
            </a:r>
            <a:r>
              <a:rPr kumimoji="0" lang="en-US" altLang="en-US" sz="1600" b="1" i="0" u="none" strike="noStrike" kern="1200" cap="none" spc="0" normalizeH="0" baseline="0" noProof="0" dirty="0">
                <a:ln>
                  <a:noFill/>
                </a:ln>
                <a:solidFill>
                  <a:prstClr val="black"/>
                </a:solidFill>
                <a:effectLst/>
                <a:uLnTx/>
                <a:uFillTx/>
                <a:latin typeface="+mj-lt"/>
                <a:ea typeface="+mn-ea"/>
                <a:cs typeface="+mn-cs"/>
              </a:rPr>
              <a:t>FREE Full Conference Pass </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to the 2019 Best Practices EXPO &amp; Conference!! This is a $675 value! This contest is open to factory personnel, compressed air distributors, utility incentive programs and engineering firms. Exhibiting and sponsor companies are </a:t>
            </a:r>
            <a:r>
              <a:rPr kumimoji="0" lang="en-US" altLang="en-US" sz="1600" u="none" strike="noStrike" kern="1200" cap="none" spc="0" normalizeH="0" baseline="0" noProof="0" dirty="0">
                <a:ln>
                  <a:noFill/>
                </a:ln>
                <a:solidFill>
                  <a:prstClr val="black"/>
                </a:solidFill>
                <a:effectLst/>
                <a:uLnTx/>
                <a:uFillTx/>
                <a:latin typeface="+mj-lt"/>
                <a:ea typeface="+mn-ea"/>
                <a:cs typeface="+mn-cs"/>
              </a:rPr>
              <a:t>not</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The next slide will show a statement related to today’s topic that needs to be filled in. You will be provided the first letter of the words as a clue.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500233"/>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38290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55044"/>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S___ S_____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449370"/>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T___ B___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54381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85800" y="930308"/>
            <a:ext cx="7848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Play for a chance to win a </a:t>
            </a:r>
            <a:r>
              <a:rPr kumimoji="0" lang="en-US" altLang="en-US" sz="1600" b="1" i="0" u="none" strike="noStrike" kern="1200" cap="none" spc="0" normalizeH="0" baseline="0" noProof="0" dirty="0">
                <a:ln>
                  <a:noFill/>
                </a:ln>
                <a:solidFill>
                  <a:prstClr val="black"/>
                </a:solidFill>
                <a:effectLst/>
                <a:uLnTx/>
                <a:uFillTx/>
                <a:latin typeface="+mj-lt"/>
                <a:ea typeface="+mn-ea"/>
                <a:cs typeface="+mn-cs"/>
              </a:rPr>
              <a:t>FREE Full Conference Pass </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to the 2019 Best Practices EXPO &amp; Conference!! This is a $675 value! This contest is open to factory personnel, compressed air distributors, utility incentive programs and engineering firms. Exhibiting and sponsor companies are </a:t>
            </a:r>
            <a:r>
              <a:rPr kumimoji="0" lang="en-US" altLang="en-US" sz="1600" u="none" strike="noStrike" kern="1200" cap="none" spc="0" normalizeH="0" baseline="0" noProof="0" dirty="0">
                <a:ln>
                  <a:noFill/>
                </a:ln>
                <a:solidFill>
                  <a:prstClr val="black"/>
                </a:solidFill>
                <a:effectLst/>
                <a:uLnTx/>
                <a:uFillTx/>
                <a:latin typeface="+mj-lt"/>
                <a:ea typeface="+mn-ea"/>
                <a:cs typeface="+mn-cs"/>
              </a:rPr>
              <a:t>not</a:t>
            </a:r>
            <a:r>
              <a:rPr kumimoji="0" lang="en-US" altLang="en-US" sz="1600" i="0" u="none" strike="noStrike" kern="1200" cap="none" spc="0" normalizeH="0" baseline="0" noProof="0" dirty="0">
                <a:ln>
                  <a:noFill/>
                </a:ln>
                <a:solidFill>
                  <a:prstClr val="black"/>
                </a:solidFill>
                <a:effectLst/>
                <a:uLnTx/>
                <a:uFillTx/>
                <a:latin typeface="+mj-lt"/>
                <a:ea typeface="+mn-ea"/>
                <a:cs typeface="+mn-cs"/>
              </a:rPr>
              <a: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The next slide will show a statement related to today’s topic that needs to be filled in. You will be provided the first letter of the words as a clue.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500233"/>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382906"/>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TOWEL</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0" name="TextBox 9">
            <a:extLst>
              <a:ext uri="{FF2B5EF4-FFF2-40B4-BE49-F238E27FC236}">
                <a16:creationId xmlns:a16="http://schemas.microsoft.com/office/drawing/2014/main" id="{8645D7CE-A227-4358-84DE-9979C7653356}"/>
              </a:ext>
            </a:extLst>
          </p:cNvPr>
          <p:cNvSpPr txBox="1">
            <a:spLocks noChangeArrowheads="1"/>
          </p:cNvSpPr>
          <p:nvPr/>
        </p:nvSpPr>
        <p:spPr bwMode="auto">
          <a:xfrm>
            <a:off x="3429000" y="5055044"/>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SEA SHELLS</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449370"/>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TIKI BAR</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81734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09600" y="104673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sz="1600" dirty="0">
                <a:solidFill>
                  <a:prstClr val="black"/>
                </a:solidFill>
                <a:latin typeface="+mj-lt"/>
              </a:rPr>
              <a:t>Play for a chance to win a </a:t>
            </a:r>
            <a:r>
              <a:rPr lang="en-US" altLang="en-US" sz="1600" b="1" dirty="0">
                <a:solidFill>
                  <a:prstClr val="black"/>
                </a:solidFill>
                <a:latin typeface="+mj-lt"/>
              </a:rPr>
              <a:t>FREE Full Conference Pass </a:t>
            </a:r>
            <a:r>
              <a:rPr lang="en-US" altLang="en-US" sz="1600" dirty="0">
                <a:solidFill>
                  <a:prstClr val="black"/>
                </a:solidFill>
                <a:latin typeface="+mj-lt"/>
              </a:rPr>
              <a:t>to the 2019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Based on the clues below,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39194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oil-free air compressors,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27462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A__ Q______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341086"/>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C____ Z___</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2681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F99AA6-60D2-4EAF-B57B-51A366AD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3816"/>
            <a:ext cx="9144000" cy="6044184"/>
          </a:xfrm>
          <a:prstGeom prst="rect">
            <a:avLst/>
          </a:prstGeom>
        </p:spPr>
      </p:pic>
    </p:spTree>
    <p:extLst>
      <p:ext uri="{BB962C8B-B14F-4D97-AF65-F5344CB8AC3E}">
        <p14:creationId xmlns:p14="http://schemas.microsoft.com/office/powerpoint/2010/main" val="9745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Best Practices EXPO Contest</a:t>
            </a:r>
          </a:p>
        </p:txBody>
      </p:sp>
      <p:sp>
        <p:nvSpPr>
          <p:cNvPr id="7" name="TextBox 7">
            <a:extLst>
              <a:ext uri="{FF2B5EF4-FFF2-40B4-BE49-F238E27FC236}">
                <a16:creationId xmlns:a16="http://schemas.microsoft.com/office/drawing/2014/main" id="{11628CD8-C437-435B-989C-1F19A0B69365}"/>
              </a:ext>
            </a:extLst>
          </p:cNvPr>
          <p:cNvSpPr txBox="1">
            <a:spLocks noChangeArrowheads="1"/>
          </p:cNvSpPr>
          <p:nvPr/>
        </p:nvSpPr>
        <p:spPr bwMode="auto">
          <a:xfrm>
            <a:off x="609600" y="104673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defRPr/>
            </a:pPr>
            <a:r>
              <a:rPr lang="en-US" altLang="en-US" sz="1600" dirty="0">
                <a:solidFill>
                  <a:prstClr val="black"/>
                </a:solidFill>
                <a:latin typeface="+mj-lt"/>
              </a:rPr>
              <a:t>Play for a chance to win a </a:t>
            </a:r>
            <a:r>
              <a:rPr lang="en-US" altLang="en-US" sz="1600" b="1" dirty="0">
                <a:solidFill>
                  <a:prstClr val="black"/>
                </a:solidFill>
                <a:latin typeface="+mj-lt"/>
              </a:rPr>
              <a:t>FREE Full Conference Pass </a:t>
            </a:r>
            <a:r>
              <a:rPr lang="en-US" altLang="en-US" sz="1600" dirty="0">
                <a:solidFill>
                  <a:prstClr val="black"/>
                </a:solidFill>
                <a:latin typeface="+mj-lt"/>
              </a:rPr>
              <a:t>to the 2019 Best Practices EXPO &amp; Conference!! This is a $675 value! This contest is open to factory personnel, compressed air distributors, utility incentive programs and engineering firms. Exhibiting and sponsor companies are not qualified. A winner will be randomly selected from those who submit correct answers and notified tomorrow via email and phone.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600" dirty="0">
              <a:solidFill>
                <a:prstClr val="black"/>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i="0" u="none" strike="noStrike" kern="1200" cap="none" spc="0" normalizeH="0" baseline="0" noProof="0" dirty="0">
                <a:ln>
                  <a:noFill/>
                </a:ln>
                <a:solidFill>
                  <a:prstClr val="black"/>
                </a:solidFill>
                <a:effectLst/>
                <a:uLnTx/>
                <a:uFillTx/>
                <a:latin typeface="+mj-lt"/>
                <a:ea typeface="+mn-ea"/>
                <a:cs typeface="+mn-cs"/>
              </a:rPr>
              <a:t>Based on the clues below, please submit your answers in your questions box. </a:t>
            </a:r>
          </a:p>
        </p:txBody>
      </p:sp>
      <p:sp>
        <p:nvSpPr>
          <p:cNvPr id="8" name="TextBox 7">
            <a:extLst>
              <a:ext uri="{FF2B5EF4-FFF2-40B4-BE49-F238E27FC236}">
                <a16:creationId xmlns:a16="http://schemas.microsoft.com/office/drawing/2014/main" id="{67D5770A-6BC3-4D35-A2C0-A36FC8D4B7E6}"/>
              </a:ext>
            </a:extLst>
          </p:cNvPr>
          <p:cNvSpPr txBox="1">
            <a:spLocks noChangeArrowheads="1"/>
          </p:cNvSpPr>
          <p:nvPr/>
        </p:nvSpPr>
        <p:spPr bwMode="auto">
          <a:xfrm>
            <a:off x="1752600" y="339194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oil-free air compressors, I think of _______. </a:t>
            </a:r>
          </a:p>
        </p:txBody>
      </p:sp>
      <p:sp>
        <p:nvSpPr>
          <p:cNvPr id="9" name="TextBox 8">
            <a:extLst>
              <a:ext uri="{FF2B5EF4-FFF2-40B4-BE49-F238E27FC236}">
                <a16:creationId xmlns:a16="http://schemas.microsoft.com/office/drawing/2014/main" id="{3B804AE7-3CF8-4AAC-8FED-E74CB0668003}"/>
              </a:ext>
            </a:extLst>
          </p:cNvPr>
          <p:cNvSpPr txBox="1">
            <a:spLocks noChangeArrowheads="1"/>
          </p:cNvSpPr>
          <p:nvPr/>
        </p:nvSpPr>
        <p:spPr bwMode="auto">
          <a:xfrm>
            <a:off x="2247900" y="427462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AIR QUALITY</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a:extLst>
              <a:ext uri="{FF2B5EF4-FFF2-40B4-BE49-F238E27FC236}">
                <a16:creationId xmlns:a16="http://schemas.microsoft.com/office/drawing/2014/main" id="{43C531FF-5B56-4AD6-9C7F-4E5AFA1A45FC}"/>
              </a:ext>
            </a:extLst>
          </p:cNvPr>
          <p:cNvSpPr txBox="1">
            <a:spLocks noChangeArrowheads="1"/>
          </p:cNvSpPr>
          <p:nvPr/>
        </p:nvSpPr>
        <p:spPr bwMode="auto">
          <a:xfrm>
            <a:off x="4850584" y="4341086"/>
            <a:ext cx="2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latin typeface="+mj-lt"/>
              </a:rPr>
              <a:t>CLASS ZERO</a:t>
            </a:r>
            <a:endParaRPr kumimoji="0" lang="en-US" altLang="en-US" sz="18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39125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
        <p:nvSpPr>
          <p:cNvPr id="4" name="TextBox 3">
            <a:extLst>
              <a:ext uri="{FF2B5EF4-FFF2-40B4-BE49-F238E27FC236}">
                <a16:creationId xmlns:a16="http://schemas.microsoft.com/office/drawing/2014/main" id="{2CC8D779-AE57-4FE8-AF8E-EB00D0FF1E3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6" name="Picture 5">
            <a:extLst>
              <a:ext uri="{FF2B5EF4-FFF2-40B4-BE49-F238E27FC236}">
                <a16:creationId xmlns:a16="http://schemas.microsoft.com/office/drawing/2014/main" id="{30D556E1-B5E6-4C4A-B587-20485A5875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514" y="4933649"/>
            <a:ext cx="2158441" cy="497589"/>
          </a:xfrm>
          <a:prstGeom prst="rect">
            <a:avLst/>
          </a:prstGeom>
        </p:spPr>
      </p:pic>
      <p:pic>
        <p:nvPicPr>
          <p:cNvPr id="8" name="Picture 7">
            <a:extLst>
              <a:ext uri="{FF2B5EF4-FFF2-40B4-BE49-F238E27FC236}">
                <a16:creationId xmlns:a16="http://schemas.microsoft.com/office/drawing/2014/main" id="{10E5AC86-534A-4047-8065-A3F40E13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71" y="4288452"/>
            <a:ext cx="1240529" cy="587730"/>
          </a:xfrm>
          <a:prstGeom prst="rect">
            <a:avLst/>
          </a:prstGeom>
        </p:spPr>
      </p:pic>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June 27,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www.blowervacuumbestpractices.com/magazine/webinars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2708165" y="4033540"/>
            <a:ext cx="372767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Tim Dugan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ysClr val="windowText" lastClr="000000"/>
                </a:solidFill>
                <a:latin typeface="Calibri" panose="020F0502020204030204"/>
              </a:rPr>
              <a:t>Compression Engineering Corporation</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81649"/>
            <a:ext cx="7633234" cy="738664"/>
          </a:xfrm>
          <a:prstGeom prst="rect">
            <a:avLst/>
          </a:prstGeom>
        </p:spPr>
        <p:txBody>
          <a:bodyPr vert="horz" rtlCol="0" anchor="b">
            <a:normAutofit fontScale="82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June 2019 Webinar</a:t>
            </a:r>
            <a:br>
              <a:rPr lang="en-US" sz="2400" b="1" dirty="0">
                <a:solidFill>
                  <a:srgbClr val="85214B"/>
                </a:solidFill>
                <a:cs typeface="Arial"/>
              </a:rPr>
            </a:br>
            <a:r>
              <a:rPr lang="en-US" sz="2800" b="1" dirty="0">
                <a:solidFill>
                  <a:srgbClr val="008640"/>
                </a:solidFill>
                <a:latin typeface="+mn-lt"/>
                <a:cs typeface="Arial"/>
              </a:rPr>
              <a:t>Understanding Flow for Proper Vacuum Pump Sizing</a:t>
            </a: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6" name="Picture 5">
            <a:extLst>
              <a:ext uri="{FF2B5EF4-FFF2-40B4-BE49-F238E27FC236}">
                <a16:creationId xmlns:a16="http://schemas.microsoft.com/office/drawing/2014/main" id="{621D99B0-53DD-498C-BA23-F34EDF535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775" y="3139573"/>
            <a:ext cx="1450182" cy="687057"/>
          </a:xfrm>
          <a:prstGeom prst="rect">
            <a:avLst/>
          </a:prstGeom>
        </p:spPr>
      </p:pic>
      <p:pic>
        <p:nvPicPr>
          <p:cNvPr id="13" name="Picture 12">
            <a:extLst>
              <a:ext uri="{FF2B5EF4-FFF2-40B4-BE49-F238E27FC236}">
                <a16:creationId xmlns:a16="http://schemas.microsoft.com/office/drawing/2014/main" id="{F4154404-A204-4210-9E35-86D0C2FCE2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6609" y="2226400"/>
            <a:ext cx="1605737" cy="1740081"/>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a:t>
            </a:r>
          </a:p>
          <a:p>
            <a:pPr defTabSz="914400"/>
            <a:r>
              <a:rPr lang="en-US" altLang="en-US" sz="2000"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pic>
        <p:nvPicPr>
          <p:cNvPr id="4" name="Picture 3">
            <a:extLst>
              <a:ext uri="{FF2B5EF4-FFF2-40B4-BE49-F238E27FC236}">
                <a16:creationId xmlns:a16="http://schemas.microsoft.com/office/drawing/2014/main" id="{9A9DEDFF-9CD8-431B-B650-BFE97570BE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514" y="4933649"/>
            <a:ext cx="2158441" cy="497589"/>
          </a:xfrm>
          <a:prstGeom prst="rect">
            <a:avLst/>
          </a:prstGeom>
        </p:spPr>
      </p:pic>
      <p:pic>
        <p:nvPicPr>
          <p:cNvPr id="5" name="Picture 4">
            <a:extLst>
              <a:ext uri="{FF2B5EF4-FFF2-40B4-BE49-F238E27FC236}">
                <a16:creationId xmlns:a16="http://schemas.microsoft.com/office/drawing/2014/main" id="{F6AD38C5-445D-4D64-8BFD-0B6FD8A64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71" y="4288452"/>
            <a:ext cx="1240529" cy="587730"/>
          </a:xfrm>
          <a:prstGeom prst="rect">
            <a:avLst/>
          </a:prstGeom>
        </p:spPr>
      </p:pic>
      <p:sp>
        <p:nvSpPr>
          <p:cNvPr id="6" name="TextBox 5">
            <a:extLst>
              <a:ext uri="{FF2B5EF4-FFF2-40B4-BE49-F238E27FC236}">
                <a16:creationId xmlns:a16="http://schemas.microsoft.com/office/drawing/2014/main" id="{A8D2ECF7-81FB-429C-8C07-DE0B6E849082}"/>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7" name="Title 1">
            <a:extLst>
              <a:ext uri="{FF2B5EF4-FFF2-40B4-BE49-F238E27FC236}">
                <a16:creationId xmlns:a16="http://schemas.microsoft.com/office/drawing/2014/main" id="{3A25AF96-E5AD-428A-9EA6-82F697C38FAE}"/>
              </a:ext>
            </a:extLst>
          </p:cNvPr>
          <p:cNvSpPr txBox="1">
            <a:spLocks/>
          </p:cNvSpPr>
          <p:nvPr/>
        </p:nvSpPr>
        <p:spPr bwMode="auto">
          <a:xfrm>
            <a:off x="247650" y="1387937"/>
            <a:ext cx="86487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Selecting &amp; Sizing Oil-Free Air Compressors </a:t>
            </a:r>
          </a:p>
        </p:txBody>
      </p:sp>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926789" y="1386712"/>
            <a:ext cx="476741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buFont typeface="Arial" panose="020B0604020202020204" pitchFamily="34" charset="0"/>
              <a:buChar char="•"/>
              <a:defRPr/>
            </a:pPr>
            <a:r>
              <a:rPr lang="en-US" altLang="en-US" sz="1400" dirty="0">
                <a:solidFill>
                  <a:prstClr val="black"/>
                </a:solidFill>
                <a:latin typeface="+mj-lt"/>
              </a:rPr>
              <a:t> Owner, Data Power Services</a:t>
            </a:r>
          </a:p>
          <a:p>
            <a:pPr lvl="0">
              <a:buFont typeface="Arial" panose="020B0604020202020204" pitchFamily="34" charset="0"/>
              <a:buChar char="•"/>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Conducts compressed air system assessments, equipment testing and compressed air system training throughout the world with over 40 years of industry experience</a:t>
            </a:r>
          </a:p>
          <a:p>
            <a:pPr lvl="0">
              <a:defRPr/>
            </a:pPr>
            <a:endParaRPr lang="en-US" altLang="en-US" sz="1400" dirty="0">
              <a:solidFill>
                <a:prstClr val="black"/>
              </a:solidFill>
              <a:latin typeface="+mj-lt"/>
            </a:endParaRPr>
          </a:p>
          <a:p>
            <a:pPr lvl="0">
              <a:buFont typeface="Arial" panose="020B0604020202020204" pitchFamily="34" charset="0"/>
              <a:buChar char="•"/>
              <a:defRPr/>
            </a:pPr>
            <a:r>
              <a:rPr lang="en-US" altLang="en-US" sz="1400" dirty="0">
                <a:solidFill>
                  <a:prstClr val="black"/>
                </a:solidFill>
                <a:latin typeface="+mj-lt"/>
              </a:rPr>
              <a:t> U.S. DOE Energy Expert, Compressed Air Challenge technical committee member, Compressed Air Challenge qualified instructor and instructor for Qualified </a:t>
            </a:r>
            <a:r>
              <a:rPr lang="en-US" altLang="en-US" sz="1400" dirty="0" err="1">
                <a:solidFill>
                  <a:prstClr val="black"/>
                </a:solidFill>
                <a:latin typeface="+mj-lt"/>
              </a:rPr>
              <a:t>AIRMaster</a:t>
            </a:r>
            <a:r>
              <a:rPr lang="en-US" altLang="en-US" sz="1400" dirty="0">
                <a:solidFill>
                  <a:prstClr val="black"/>
                </a:solidFill>
                <a:latin typeface="+mj-lt"/>
              </a:rPr>
              <a:t>+ Specialist Training</a:t>
            </a: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8" name="TextBox 17">
            <a:extLst>
              <a:ext uri="{FF2B5EF4-FFF2-40B4-BE49-F238E27FC236}">
                <a16:creationId xmlns:a16="http://schemas.microsoft.com/office/drawing/2014/main" id="{06697B34-BD38-4999-B2F6-FB82021F4D5A}"/>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2" name="Picture 11">
            <a:extLst>
              <a:ext uri="{FF2B5EF4-FFF2-40B4-BE49-F238E27FC236}">
                <a16:creationId xmlns:a16="http://schemas.microsoft.com/office/drawing/2014/main" id="{0EC0274C-DC29-44A3-8A0E-6FCD0EDD81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514" y="4933649"/>
            <a:ext cx="2158441" cy="497589"/>
          </a:xfrm>
          <a:prstGeom prst="rect">
            <a:avLst/>
          </a:prstGeom>
        </p:spPr>
      </p:pic>
      <p:pic>
        <p:nvPicPr>
          <p:cNvPr id="13" name="Picture 12">
            <a:extLst>
              <a:ext uri="{FF2B5EF4-FFF2-40B4-BE49-F238E27FC236}">
                <a16:creationId xmlns:a16="http://schemas.microsoft.com/office/drawing/2014/main" id="{419A26ED-2B1B-4656-9F48-057521D04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71" y="4288452"/>
            <a:ext cx="1240529" cy="587730"/>
          </a:xfrm>
          <a:prstGeom prst="rect">
            <a:avLst/>
          </a:prstGeom>
        </p:spPr>
      </p:pic>
      <p:pic>
        <p:nvPicPr>
          <p:cNvPr id="3" name="Picture 2">
            <a:extLst>
              <a:ext uri="{FF2B5EF4-FFF2-40B4-BE49-F238E27FC236}">
                <a16:creationId xmlns:a16="http://schemas.microsoft.com/office/drawing/2014/main" id="{465831FA-46A2-4571-A80B-A1E67310C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563" y="1532050"/>
            <a:ext cx="1500733" cy="2125440"/>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Tom Taranto</a:t>
              </a:r>
            </a:p>
            <a:p>
              <a:pPr marL="0" lvl="0" indent="0" algn="ctr" defTabSz="800100">
                <a:spcBef>
                  <a:spcPct val="0"/>
                </a:spcBef>
                <a:buNone/>
              </a:pPr>
              <a:r>
                <a:rPr lang="en-US" sz="1300" dirty="0"/>
                <a:t>Data Power Services</a:t>
              </a:r>
              <a:endParaRPr lang="en-US" sz="1300" kern="1200" dirty="0"/>
            </a:p>
          </p:txBody>
        </p:sp>
      </p:grpSp>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lstStyle/>
          <a:p>
            <a:r>
              <a:rPr lang="en-US" dirty="0"/>
              <a:t>Selecting &amp; Sizing Oil-Free Air Compressors</a:t>
            </a:r>
          </a:p>
        </p:txBody>
      </p:sp>
      <p:sp>
        <p:nvSpPr>
          <p:cNvPr id="3" name="Title 1">
            <a:extLst>
              <a:ext uri="{FF2B5EF4-FFF2-40B4-BE49-F238E27FC236}">
                <a16:creationId xmlns:a16="http://schemas.microsoft.com/office/drawing/2014/main" id="{9A9970D5-EB95-4CCE-8C90-7E3309BB2385}"/>
              </a:ext>
            </a:extLst>
          </p:cNvPr>
          <p:cNvSpPr txBox="1">
            <a:spLocks/>
          </p:cNvSpPr>
          <p:nvPr/>
        </p:nvSpPr>
        <p:spPr>
          <a:xfrm>
            <a:off x="1524000" y="3134838"/>
            <a:ext cx="6172200" cy="1208562"/>
          </a:xfrm>
          <a:prstGeom prst="rect">
            <a:avLst/>
          </a:prstGeom>
        </p:spPr>
        <p:txBody>
          <a:bodyPr vert="horz" anchor="b">
            <a:normAutofit fontScale="975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808080"/>
                </a:solidFill>
                <a:effectLst/>
                <a:uLnTx/>
                <a:uFillTx/>
                <a:latin typeface="Arial"/>
                <a:ea typeface="+mj-ea"/>
                <a:cs typeface="+mj-cs"/>
              </a:rPr>
              <a:t>June 6, 2019</a:t>
            </a:r>
            <a:br>
              <a:rPr kumimoji="0" lang="en-US" sz="2200" b="1" i="0" u="none" strike="noStrike" kern="1200" cap="none" spc="0" normalizeH="0" baseline="0" noProof="0" dirty="0">
                <a:ln>
                  <a:noFill/>
                </a:ln>
                <a:solidFill>
                  <a:srgbClr val="808080"/>
                </a:solidFill>
                <a:effectLst/>
                <a:uLnTx/>
                <a:uFillTx/>
                <a:latin typeface="Arial"/>
                <a:ea typeface="+mj-ea"/>
                <a:cs typeface="+mj-cs"/>
              </a:rPr>
            </a:br>
            <a:r>
              <a:rPr kumimoji="0" lang="en-US" sz="2200" b="1" i="0" u="none" strike="noStrike" kern="1200" cap="none" spc="0" normalizeH="0" baseline="0" noProof="0" dirty="0">
                <a:ln>
                  <a:noFill/>
                </a:ln>
                <a:solidFill>
                  <a:srgbClr val="808080"/>
                </a:solidFill>
                <a:effectLst/>
                <a:uLnTx/>
                <a:uFillTx/>
                <a:latin typeface="Arial"/>
                <a:ea typeface="+mj-ea"/>
                <a:cs typeface="+mj-cs"/>
              </a:rPr>
              <a:t>Tom Taranto – Owner, Data Power Services</a:t>
            </a: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extLst>
      <p:ext uri="{BB962C8B-B14F-4D97-AF65-F5344CB8AC3E}">
        <p14:creationId xmlns:p14="http://schemas.microsoft.com/office/powerpoint/2010/main" val="172519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91B2D-CD0A-48AD-8BD4-0881DAABE6E2}"/>
              </a:ext>
            </a:extLst>
          </p:cNvPr>
          <p:cNvSpPr>
            <a:spLocks noGrp="1"/>
          </p:cNvSpPr>
          <p:nvPr>
            <p:ph type="title"/>
          </p:nvPr>
        </p:nvSpPr>
        <p:spPr/>
        <p:txBody>
          <a:bodyPr>
            <a:normAutofit/>
          </a:bodyPr>
          <a:lstStyle/>
          <a:p>
            <a:r>
              <a:rPr lang="en-US" dirty="0"/>
              <a:t>Compressors – Classification</a:t>
            </a:r>
          </a:p>
        </p:txBody>
      </p:sp>
      <p:sp>
        <p:nvSpPr>
          <p:cNvPr id="5" name="Text Placeholder 4">
            <a:extLst>
              <a:ext uri="{FF2B5EF4-FFF2-40B4-BE49-F238E27FC236}">
                <a16:creationId xmlns:a16="http://schemas.microsoft.com/office/drawing/2014/main" id="{9A47E5E4-8B94-4481-A328-3A82DF300CF4}"/>
              </a:ext>
            </a:extLst>
          </p:cNvPr>
          <p:cNvSpPr>
            <a:spLocks noGrp="1"/>
          </p:cNvSpPr>
          <p:nvPr>
            <p:ph type="body" sz="half" idx="1"/>
          </p:nvPr>
        </p:nvSpPr>
        <p:spPr/>
        <p:txBody>
          <a:bodyPr/>
          <a:lstStyle/>
          <a:p>
            <a:r>
              <a:rPr lang="en-US" dirty="0"/>
              <a:t>ISO 5390 First edition – 1977-05-01</a:t>
            </a:r>
            <a:br>
              <a:rPr lang="en-US" dirty="0"/>
            </a:br>
            <a:r>
              <a:rPr lang="en-US" dirty="0"/>
              <a:t>ISO/TR 12942 Technical Report 2012-09-01</a:t>
            </a:r>
          </a:p>
          <a:p>
            <a:pPr lvl="1"/>
            <a:r>
              <a:rPr lang="en-US" dirty="0"/>
              <a:t>Pressure-increase ratios &gt; 1,1</a:t>
            </a:r>
          </a:p>
          <a:p>
            <a:pPr lvl="1"/>
            <a:r>
              <a:rPr lang="en-US" dirty="0"/>
              <a:t>14.5 psia x 1.1 = 15.95 psia →   &gt; 1.45 psig</a:t>
            </a:r>
          </a:p>
        </p:txBody>
      </p:sp>
      <p:pic>
        <p:nvPicPr>
          <p:cNvPr id="14" name="Content Placeholder 13">
            <a:extLst>
              <a:ext uri="{FF2B5EF4-FFF2-40B4-BE49-F238E27FC236}">
                <a16:creationId xmlns:a16="http://schemas.microsoft.com/office/drawing/2014/main" id="{17117CFE-1739-4ED5-9F32-F1EA74E7CA4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4072" y="3657600"/>
            <a:ext cx="7635855" cy="2078737"/>
          </a:xfrm>
        </p:spPr>
      </p:pic>
    </p:spTree>
    <p:extLst>
      <p:ext uri="{BB962C8B-B14F-4D97-AF65-F5344CB8AC3E}">
        <p14:creationId xmlns:p14="http://schemas.microsoft.com/office/powerpoint/2010/main" val="349726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International">
  <a:themeElements>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ernationa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lnDef>
  </a:objectDefaults>
  <a:extraClrSchemeLst>
    <a:extraClrScheme>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ernational.pot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ernational.pot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2_template Mar 2017-LS">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txDef>
      <a:spPr bwMode="auto">
        <a:noFill/>
        <a:ln w="9525">
          <a:noFill/>
          <a:miter lim="800000"/>
          <a:headEnd/>
          <a:tailEnd/>
        </a:ln>
      </a:spPr>
      <a:bodyPr>
        <a:spAutoFit/>
      </a:bodyPr>
      <a:lstStyle>
        <a:defPPr eaLnBrk="0" hangingPunct="0">
          <a:lnSpc>
            <a:spcPct val="105000"/>
          </a:lnSpc>
          <a:defRPr sz="1400" dirty="0">
            <a:solidFill>
              <a:srgbClr val="0F245F"/>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for IR meeting.potx" id="{9EE3FD94-2A3F-40D8-937E-D7AB4EDD4054}" vid="{0DDFF0F0-A811-4499-ACF3-1093E564A290}"/>
    </a:ext>
  </a:extLst>
</a:theme>
</file>

<file path=ppt/theme/theme5.xml><?xml version="1.0" encoding="utf-8"?>
<a:theme xmlns:a="http://schemas.openxmlformats.org/drawingml/2006/main" name="3_template Mar 2017-LS">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txDef>
      <a:spPr bwMode="auto">
        <a:noFill/>
        <a:ln w="9525">
          <a:noFill/>
          <a:miter lim="800000"/>
          <a:headEnd/>
          <a:tailEnd/>
        </a:ln>
      </a:spPr>
      <a:bodyPr>
        <a:spAutoFit/>
      </a:bodyPr>
      <a:lstStyle>
        <a:defPPr eaLnBrk="0" hangingPunct="0">
          <a:lnSpc>
            <a:spcPct val="105000"/>
          </a:lnSpc>
          <a:defRPr sz="1400" dirty="0">
            <a:solidFill>
              <a:srgbClr val="0F245F"/>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for IR meeting.potx" id="{9EE3FD94-2A3F-40D8-937E-D7AB4EDD4054}" vid="{0DDFF0F0-A811-4499-ACF3-1093E564A290}"/>
    </a:ext>
  </a:extLst>
</a:theme>
</file>

<file path=ppt/theme/theme6.xml><?xml version="1.0" encoding="utf-8"?>
<a:theme xmlns:a="http://schemas.openxmlformats.org/drawingml/2006/main" name="2018-PPT-Atlas Copco template">
  <a:themeElements>
    <a:clrScheme name="Atlas Copco VI">
      <a:dk1>
        <a:srgbClr val="373D41"/>
      </a:dk1>
      <a:lt1>
        <a:srgbClr val="FFFFFF"/>
      </a:lt1>
      <a:dk2>
        <a:srgbClr val="0099CC"/>
      </a:dk2>
      <a:lt2>
        <a:srgbClr val="BBBDC0"/>
      </a:lt2>
      <a:accent1>
        <a:srgbClr val="0099CC"/>
      </a:accent1>
      <a:accent2>
        <a:srgbClr val="BBBDC0"/>
      </a:accent2>
      <a:accent3>
        <a:srgbClr val="E85F28"/>
      </a:accent3>
      <a:accent4>
        <a:srgbClr val="C8102E"/>
      </a:accent4>
      <a:accent5>
        <a:srgbClr val="7DCEF1"/>
      </a:accent5>
      <a:accent6>
        <a:srgbClr val="43B02A"/>
      </a:accent6>
      <a:hlink>
        <a:srgbClr val="0099CC"/>
      </a:hlink>
      <a:folHlink>
        <a:srgbClr val="373D41"/>
      </a:folHlink>
    </a:clrScheme>
    <a:fontScheme name="Calibri-VI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08C95"/>
    </a:custClr>
    <a:custClr name="Violet">
      <a:srgbClr val="6D2077"/>
    </a:custClr>
    <a:custClr name="Dark Blue">
      <a:srgbClr val="0066B2"/>
    </a:custClr>
    <a:custClr name="Yellow">
      <a:srgbClr val="FFCD00"/>
    </a:custClr>
    <a:custClr name="Peach">
      <a:srgbClr val="F68D76"/>
    </a:custClr>
    <a:custClr name="Dark Gray Tint">
      <a:srgbClr val="A6AEB3"/>
    </a:custClr>
    <a:custClr name="Light Gray Tint">
      <a:srgbClr val="E6E7E8"/>
    </a:custClr>
    <a:custClr name="Yellow Tint">
      <a:srgbClr val="FFE3A5"/>
    </a:custClr>
    <a:custClr name="Violet Tint">
      <a:srgbClr val="B498C0"/>
    </a:custClr>
    <a:custClr name="Dark Blue Tint">
      <a:srgbClr val="95AEDA"/>
    </a:custClr>
    <a:custClr name="Petrol Tint">
      <a:srgbClr val="91C9D0"/>
    </a:custClr>
    <a:custClr name="Arctic Blue Tint">
      <a:srgbClr val="CAE8F8"/>
    </a:custClr>
    <a:custClr name="Leaf Tint">
      <a:srgbClr val="B3DAAD"/>
    </a:custClr>
    <a:custClr name="Orange Tint">
      <a:srgbClr val="FABD96"/>
    </a:custClr>
  </a:custClrLst>
  <a:extLst>
    <a:ext uri="{05A4C25C-085E-4340-85A3-A5531E510DB2}">
      <thm15:themeFamily xmlns:thm15="http://schemas.microsoft.com/office/thememl/2012/main" name="20_12_2018_Calibri Font Template.potx" id="{A55E865E-D3C1-4F6A-9B1C-E343B4A5F048}" vid="{A8D58CEF-4A07-45A8-ADFC-E8983233E59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22666</TotalTime>
  <Words>4554</Words>
  <Application>Microsoft Office PowerPoint</Application>
  <PresentationFormat>On-screen Show (4:3)</PresentationFormat>
  <Paragraphs>463</Paragraphs>
  <Slides>52</Slides>
  <Notes>26</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3</vt:i4>
      </vt:variant>
      <vt:variant>
        <vt:lpstr>Slide Titles</vt:lpstr>
      </vt:variant>
      <vt:variant>
        <vt:i4>52</vt:i4>
      </vt:variant>
    </vt:vector>
  </HeadingPairs>
  <TitlesOfParts>
    <vt:vector size="70" baseType="lpstr">
      <vt:lpstr>メイリオ</vt:lpstr>
      <vt:lpstr>Arial</vt:lpstr>
      <vt:lpstr>Calibri</vt:lpstr>
      <vt:lpstr>Eurostile</vt:lpstr>
      <vt:lpstr>Monotype Sorts</vt:lpstr>
      <vt:lpstr>Myriad Pro</vt:lpstr>
      <vt:lpstr>Times</vt:lpstr>
      <vt:lpstr>Times New Roman</vt:lpstr>
      <vt:lpstr>Wingdings</vt:lpstr>
      <vt:lpstr>BP Expo PowerPoint Template</vt:lpstr>
      <vt:lpstr>International</vt:lpstr>
      <vt:lpstr>1_BP Expo PowerPoint Template</vt:lpstr>
      <vt:lpstr>2_template Mar 2017-LS</vt:lpstr>
      <vt:lpstr>3_template Mar 2017-LS</vt:lpstr>
      <vt:lpstr>2018-PPT-Atlas Copco template</vt:lpstr>
      <vt:lpstr>Acrobat Document</vt:lpstr>
      <vt:lpstr>Photo Editor Photo</vt:lpstr>
      <vt:lpstr>Adobe Acrobat Document</vt:lpstr>
      <vt:lpstr>PowerPoint Presentation</vt:lpstr>
      <vt:lpstr>Q&amp;A Format</vt:lpstr>
      <vt:lpstr>Handouts</vt:lpstr>
      <vt:lpstr>Disclaimer</vt:lpstr>
      <vt:lpstr>PowerPoint Presentation</vt:lpstr>
      <vt:lpstr>PowerPoint Presentation</vt:lpstr>
      <vt:lpstr>About the Speaker</vt:lpstr>
      <vt:lpstr>Selecting &amp; Sizing Oil-Free Air Compressors</vt:lpstr>
      <vt:lpstr>Compressors – Classification</vt:lpstr>
      <vt:lpstr>Compressed Air Primary Uses</vt:lpstr>
      <vt:lpstr>Compressed Air Application Requirements</vt:lpstr>
      <vt:lpstr>Air Quality – ISO 8573-1:2010(E)</vt:lpstr>
      <vt:lpstr>Air Quality – ISO 8573-1:2010(E)</vt:lpstr>
      <vt:lpstr>Selecting Compressed Air Flow &amp; Pressure Range</vt:lpstr>
      <vt:lpstr>Optimize Flow &amp; Pressure Source</vt:lpstr>
      <vt:lpstr>Control Strategy – Load / UnLoad Capacity Control </vt:lpstr>
      <vt:lpstr>Oil-Free Compressor Control</vt:lpstr>
      <vt:lpstr>Control Gap in Variable Speed Control</vt:lpstr>
      <vt:lpstr>Control Gap in Variable Speed Control</vt:lpstr>
      <vt:lpstr>Demand Profile – Histogram of Baseline Flow</vt:lpstr>
      <vt:lpstr>Selecting &amp; Sizing Oil-Free Air Compressors</vt:lpstr>
      <vt:lpstr>About the Speaker</vt:lpstr>
      <vt:lpstr>What to consider when purchasing a variable-speed oil-free screw compressor</vt:lpstr>
      <vt:lpstr>Variable Speed Drive Compressors</vt:lpstr>
      <vt:lpstr>Variable Speed Drive Compressors</vt:lpstr>
      <vt:lpstr>Variable Speed Drive Compressors</vt:lpstr>
      <vt:lpstr>Variable Speed Drive Compressors</vt:lpstr>
      <vt:lpstr>Variable Speed Drive Compressors</vt:lpstr>
      <vt:lpstr>Variable Speed Drive Compressors</vt:lpstr>
      <vt:lpstr>Variable-Speed Drive Compressors</vt:lpstr>
      <vt:lpstr>Variable Speed Drive Compressors</vt:lpstr>
      <vt:lpstr>Variable Speed Drive Compressors</vt:lpstr>
      <vt:lpstr>Variable Speed Drive Compressors</vt:lpstr>
      <vt:lpstr>PowerPoint Presentation</vt:lpstr>
      <vt:lpstr>About the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EXPO Contest</vt:lpstr>
      <vt:lpstr>Best Practices EXPO Contest</vt:lpstr>
      <vt:lpstr>Best Practices EXPO Contest</vt:lpstr>
      <vt:lpstr>Best Practices EXPO Contest</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Clare Lamperski</cp:lastModifiedBy>
  <cp:revision>150</cp:revision>
  <dcterms:created xsi:type="dcterms:W3CDTF">2013-07-31T15:38:58Z</dcterms:created>
  <dcterms:modified xsi:type="dcterms:W3CDTF">2019-06-06T13:36:06Z</dcterms:modified>
</cp:coreProperties>
</file>