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tiff" ContentType="image/tiff"/>
  <Default Extension="vml" ContentType="application/vnd.openxmlformats-officedocument.vmlDrawing"/>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4.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9.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13.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14.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notesSlides/notesSlide15.xml" ContentType="application/vnd.openxmlformats-officedocument.presentationml.notesSlide+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notesSlides/notesSlide16.xml" ContentType="application/vnd.openxmlformats-officedocument.presentationml.notesSlide+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notesSlides/notesSlide17.xml" ContentType="application/vnd.openxmlformats-officedocument.presentationml.notesSlide+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notesSlides/notesSlide18.xml" ContentType="application/vnd.openxmlformats-officedocument.presentationml.notesSlide+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notesSlides/notesSlide19.xml" ContentType="application/vnd.openxmlformats-officedocument.presentationml.notesSlide+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notesSlides/notesSlide20.xml" ContentType="application/vnd.openxmlformats-officedocument.presentationml.notesSlide+xml"/>
  <Override PartName="/ppt/diagrams/data16.xml" ContentType="application/vnd.openxmlformats-officedocument.drawingml.diagramData+xml"/>
  <Override PartName="/ppt/diagrams/layout16.xml" ContentType="application/vnd.openxmlformats-officedocument.drawingml.diagramLayout+xml"/>
  <Override PartName="/ppt/diagrams/quickStyle16.xml" ContentType="application/vnd.openxmlformats-officedocument.drawingml.diagramStyle+xml"/>
  <Override PartName="/ppt/diagrams/colors16.xml" ContentType="application/vnd.openxmlformats-officedocument.drawingml.diagramColors+xml"/>
  <Override PartName="/ppt/diagrams/drawing16.xml" ContentType="application/vnd.ms-office.drawingml.diagramDrawing+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diagrams/data17.xml" ContentType="application/vnd.openxmlformats-officedocument.drawingml.diagramData+xml"/>
  <Override PartName="/ppt/diagrams/layout17.xml" ContentType="application/vnd.openxmlformats-officedocument.drawingml.diagramLayout+xml"/>
  <Override PartName="/ppt/diagrams/quickStyle17.xml" ContentType="application/vnd.openxmlformats-officedocument.drawingml.diagramStyle+xml"/>
  <Override PartName="/ppt/diagrams/colors17.xml" ContentType="application/vnd.openxmlformats-officedocument.drawingml.diagramColors+xml"/>
  <Override PartName="/ppt/diagrams/drawing17.xml" ContentType="application/vnd.ms-office.drawingml.diagramDrawing+xml"/>
  <Override PartName="/ppt/diagrams/data18.xml" ContentType="application/vnd.openxmlformats-officedocument.drawingml.diagramData+xml"/>
  <Override PartName="/ppt/diagrams/layout18.xml" ContentType="application/vnd.openxmlformats-officedocument.drawingml.diagramLayout+xml"/>
  <Override PartName="/ppt/diagrams/quickStyle18.xml" ContentType="application/vnd.openxmlformats-officedocument.drawingml.diagramStyle+xml"/>
  <Override PartName="/ppt/diagrams/colors18.xml" ContentType="application/vnd.openxmlformats-officedocument.drawingml.diagramColors+xml"/>
  <Override PartName="/ppt/diagrams/drawing18.xml" ContentType="application/vnd.ms-office.drawingml.diagramDrawing+xml"/>
  <Override PartName="/ppt/diagrams/data19.xml" ContentType="application/vnd.openxmlformats-officedocument.drawingml.diagramData+xml"/>
  <Override PartName="/ppt/diagrams/layout19.xml" ContentType="application/vnd.openxmlformats-officedocument.drawingml.diagramLayout+xml"/>
  <Override PartName="/ppt/diagrams/quickStyle19.xml" ContentType="application/vnd.openxmlformats-officedocument.drawingml.diagramStyle+xml"/>
  <Override PartName="/ppt/diagrams/colors19.xml" ContentType="application/vnd.openxmlformats-officedocument.drawingml.diagramColors+xml"/>
  <Override PartName="/ppt/diagrams/drawing19.xml" ContentType="application/vnd.ms-office.drawingml.diagramDrawing+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0" r:id="rId1"/>
    <p:sldMasterId id="2147483679" r:id="rId2"/>
  </p:sldMasterIdLst>
  <p:notesMasterIdLst>
    <p:notesMasterId r:id="rId40"/>
  </p:notesMasterIdLst>
  <p:handoutMasterIdLst>
    <p:handoutMasterId r:id="rId41"/>
  </p:handoutMasterIdLst>
  <p:sldIdLst>
    <p:sldId id="666" r:id="rId3"/>
    <p:sldId id="328" r:id="rId4"/>
    <p:sldId id="329" r:id="rId5"/>
    <p:sldId id="667" r:id="rId6"/>
    <p:sldId id="382" r:id="rId7"/>
    <p:sldId id="402" r:id="rId8"/>
    <p:sldId id="258" r:id="rId9"/>
    <p:sldId id="332" r:id="rId10"/>
    <p:sldId id="421" r:id="rId11"/>
    <p:sldId id="410" r:id="rId12"/>
    <p:sldId id="260" r:id="rId13"/>
    <p:sldId id="423" r:id="rId14"/>
    <p:sldId id="424" r:id="rId15"/>
    <p:sldId id="425" r:id="rId16"/>
    <p:sldId id="426" r:id="rId17"/>
    <p:sldId id="422" r:id="rId18"/>
    <p:sldId id="337" r:id="rId19"/>
    <p:sldId id="275" r:id="rId20"/>
    <p:sldId id="408" r:id="rId21"/>
    <p:sldId id="338" r:id="rId22"/>
    <p:sldId id="427" r:id="rId23"/>
    <p:sldId id="407" r:id="rId24"/>
    <p:sldId id="284" r:id="rId25"/>
    <p:sldId id="280" r:id="rId26"/>
    <p:sldId id="279" r:id="rId27"/>
    <p:sldId id="259" r:id="rId28"/>
    <p:sldId id="269" r:id="rId29"/>
    <p:sldId id="339" r:id="rId30"/>
    <p:sldId id="278" r:id="rId31"/>
    <p:sldId id="418" r:id="rId32"/>
    <p:sldId id="416" r:id="rId33"/>
    <p:sldId id="272" r:id="rId34"/>
    <p:sldId id="428" r:id="rId35"/>
    <p:sldId id="429" r:id="rId36"/>
    <p:sldId id="673" r:id="rId37"/>
    <p:sldId id="679" r:id="rId38"/>
    <p:sldId id="680" r:id="rId3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037B696A-E2DF-45AE-83A6-D94432175D69}">
          <p14:sldIdLst>
            <p14:sldId id="666"/>
            <p14:sldId id="328"/>
            <p14:sldId id="329"/>
            <p14:sldId id="667"/>
            <p14:sldId id="382"/>
            <p14:sldId id="402"/>
            <p14:sldId id="258"/>
            <p14:sldId id="332"/>
            <p14:sldId id="421"/>
            <p14:sldId id="410"/>
            <p14:sldId id="260"/>
            <p14:sldId id="423"/>
            <p14:sldId id="424"/>
            <p14:sldId id="425"/>
            <p14:sldId id="426"/>
            <p14:sldId id="422"/>
            <p14:sldId id="337"/>
            <p14:sldId id="275"/>
            <p14:sldId id="408"/>
            <p14:sldId id="338"/>
            <p14:sldId id="427"/>
            <p14:sldId id="407"/>
            <p14:sldId id="284"/>
            <p14:sldId id="280"/>
            <p14:sldId id="279"/>
            <p14:sldId id="259"/>
            <p14:sldId id="269"/>
            <p14:sldId id="339"/>
            <p14:sldId id="278"/>
            <p14:sldId id="418"/>
            <p14:sldId id="416"/>
            <p14:sldId id="272"/>
            <p14:sldId id="428"/>
            <p14:sldId id="429"/>
          </p14:sldIdLst>
        </p14:section>
        <p14:section name="Default Section" id="{5AE0C682-F3D4-437F-8643-5F3BF4174D4E}">
          <p14:sldIdLst>
            <p14:sldId id="673"/>
            <p14:sldId id="679"/>
            <p14:sldId id="680"/>
          </p14:sldIdLst>
        </p14:section>
      </p14:sectionLst>
    </p:ex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AEE7738-8369-442C-AE29-5089D7BA57FE}" v="8" dt="2020-04-07T19:12:28.91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9216" autoAdjust="0"/>
    <p:restoredTop sz="94558" autoAdjust="0"/>
  </p:normalViewPr>
  <p:slideViewPr>
    <p:cSldViewPr>
      <p:cViewPr varScale="1">
        <p:scale>
          <a:sx n="94" d="100"/>
          <a:sy n="94" d="100"/>
        </p:scale>
        <p:origin x="66" y="195"/>
      </p:cViewPr>
      <p:guideLst>
        <p:guide orient="horz" pos="2160"/>
        <p:guide pos="384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0"/>
    </p:cViewPr>
  </p:sorterViewPr>
  <p:notesViewPr>
    <p:cSldViewPr>
      <p:cViewPr varScale="1">
        <p:scale>
          <a:sx n="76" d="100"/>
          <a:sy n="76" d="100"/>
        </p:scale>
        <p:origin x="1344" y="114"/>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presProps" Target="presProps.xml"/><Relationship Id="rId47" Type="http://schemas.microsoft.com/office/2015/10/relationships/revisionInfo" Target="revisionInfo.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notesMaster" Target="notesMasters/notesMaster1.xml"/><Relationship Id="rId45"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viewProps" Target="viewProps.xml"/><Relationship Id="rId8" Type="http://schemas.openxmlformats.org/officeDocument/2006/relationships/slide" Target="slides/slide6.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microsoft.com/office/2016/11/relationships/changesInfo" Target="changesInfos/changesInfo1.xml"/><Relationship Id="rId20" Type="http://schemas.openxmlformats.org/officeDocument/2006/relationships/slide" Target="slides/slide18.xml"/><Relationship Id="rId41" Type="http://schemas.openxmlformats.org/officeDocument/2006/relationships/handoutMaster" Target="handoutMasters/handoutMaster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kimberly vickman" userId="b4460bdfa3e7a55f" providerId="LiveId" clId="{DAEE7738-8369-442C-AE29-5089D7BA57FE}"/>
    <pc:docChg chg="undo custSel modSld">
      <pc:chgData name="kimberly vickman" userId="b4460bdfa3e7a55f" providerId="LiveId" clId="{DAEE7738-8369-442C-AE29-5089D7BA57FE}" dt="2020-04-07T19:12:40.674" v="351" actId="1076"/>
      <pc:docMkLst>
        <pc:docMk/>
      </pc:docMkLst>
      <pc:sldChg chg="addSp delSp modSp mod">
        <pc:chgData name="kimberly vickman" userId="b4460bdfa3e7a55f" providerId="LiveId" clId="{DAEE7738-8369-442C-AE29-5089D7BA57FE}" dt="2020-04-07T19:12:40.674" v="351" actId="1076"/>
        <pc:sldMkLst>
          <pc:docMk/>
          <pc:sldMk cId="412980422" sldId="680"/>
        </pc:sldMkLst>
        <pc:spChg chg="mod">
          <ac:chgData name="kimberly vickman" userId="b4460bdfa3e7a55f" providerId="LiveId" clId="{DAEE7738-8369-442C-AE29-5089D7BA57FE}" dt="2020-04-06T15:53:28.762" v="334" actId="20577"/>
          <ac:spMkLst>
            <pc:docMk/>
            <pc:sldMk cId="412980422" sldId="680"/>
            <ac:spMk id="7" creationId="{51926C33-8650-4869-85E8-3400B3EBAF0A}"/>
          </ac:spMkLst>
        </pc:spChg>
        <pc:spChg chg="mod">
          <ac:chgData name="kimberly vickman" userId="b4460bdfa3e7a55f" providerId="LiveId" clId="{DAEE7738-8369-442C-AE29-5089D7BA57FE}" dt="2020-04-06T15:52:50.371" v="250" actId="20577"/>
          <ac:spMkLst>
            <pc:docMk/>
            <pc:sldMk cId="412980422" sldId="680"/>
            <ac:spMk id="10" creationId="{EE7111DF-B3FD-46B5-980C-08DAA98737AF}"/>
          </ac:spMkLst>
        </pc:spChg>
        <pc:spChg chg="add mod">
          <ac:chgData name="kimberly vickman" userId="b4460bdfa3e7a55f" providerId="LiveId" clId="{DAEE7738-8369-442C-AE29-5089D7BA57FE}" dt="2020-04-06T15:59:03.462" v="342" actId="1076"/>
          <ac:spMkLst>
            <pc:docMk/>
            <pc:sldMk cId="412980422" sldId="680"/>
            <ac:spMk id="12" creationId="{2DBDA3D8-1DA0-49E8-9E90-2553DBB888E1}"/>
          </ac:spMkLst>
        </pc:spChg>
        <pc:spChg chg="mod">
          <ac:chgData name="kimberly vickman" userId="b4460bdfa3e7a55f" providerId="LiveId" clId="{DAEE7738-8369-442C-AE29-5089D7BA57FE}" dt="2020-04-06T15:53:17.136" v="312" actId="20577"/>
          <ac:spMkLst>
            <pc:docMk/>
            <pc:sldMk cId="412980422" sldId="680"/>
            <ac:spMk id="18" creationId="{4C260CA1-E900-4400-9D30-B98BC8C21E28}"/>
          </ac:spMkLst>
        </pc:spChg>
        <pc:grpChg chg="ord">
          <ac:chgData name="kimberly vickman" userId="b4460bdfa3e7a55f" providerId="LiveId" clId="{DAEE7738-8369-442C-AE29-5089D7BA57FE}" dt="2020-04-06T15:53:36.123" v="337" actId="166"/>
          <ac:grpSpMkLst>
            <pc:docMk/>
            <pc:sldMk cId="412980422" sldId="680"/>
            <ac:grpSpMk id="16" creationId="{725EC321-2281-4D85-810E-52814EE137C3}"/>
          </ac:grpSpMkLst>
        </pc:grpChg>
        <pc:picChg chg="add mod">
          <ac:chgData name="kimberly vickman" userId="b4460bdfa3e7a55f" providerId="LiveId" clId="{DAEE7738-8369-442C-AE29-5089D7BA57FE}" dt="2020-04-06T15:53:39.010" v="338" actId="1076"/>
          <ac:picMkLst>
            <pc:docMk/>
            <pc:sldMk cId="412980422" sldId="680"/>
            <ac:picMk id="2" creationId="{77F4BDDD-1C38-4083-A518-33D99E7C21E5}"/>
          </ac:picMkLst>
        </pc:picChg>
        <pc:picChg chg="add del mod">
          <ac:chgData name="kimberly vickman" userId="b4460bdfa3e7a55f" providerId="LiveId" clId="{DAEE7738-8369-442C-AE29-5089D7BA57FE}" dt="2020-04-07T19:12:32.239" v="346" actId="478"/>
          <ac:picMkLst>
            <pc:docMk/>
            <pc:sldMk cId="412980422" sldId="680"/>
            <ac:picMk id="3" creationId="{E6FD1BD8-BFEF-4215-BE6B-280DDFF479FF}"/>
          </ac:picMkLst>
        </pc:picChg>
        <pc:picChg chg="add mod">
          <ac:chgData name="kimberly vickman" userId="b4460bdfa3e7a55f" providerId="LiveId" clId="{DAEE7738-8369-442C-AE29-5089D7BA57FE}" dt="2020-04-07T19:12:40.674" v="351" actId="1076"/>
          <ac:picMkLst>
            <pc:docMk/>
            <pc:sldMk cId="412980422" sldId="680"/>
            <ac:picMk id="5" creationId="{33587A51-AE54-4067-B6D8-C9DFE48CD996}"/>
          </ac:picMkLst>
        </pc:picChg>
        <pc:picChg chg="del">
          <ac:chgData name="kimberly vickman" userId="b4460bdfa3e7a55f" providerId="LiveId" clId="{DAEE7738-8369-442C-AE29-5089D7BA57FE}" dt="2020-04-06T15:52:22.790" v="181" actId="478"/>
          <ac:picMkLst>
            <pc:docMk/>
            <pc:sldMk cId="412980422" sldId="680"/>
            <ac:picMk id="11" creationId="{E3AB2CE6-730F-D541-BFB2-B192CD31144F}"/>
          </ac:picMkLst>
        </pc:picChg>
      </pc:sldChg>
      <pc:sldChg chg="modSp mod">
        <pc:chgData name="kimberly vickman" userId="b4460bdfa3e7a55f" providerId="LiveId" clId="{DAEE7738-8369-442C-AE29-5089D7BA57FE}" dt="2020-04-06T15:49:39.511" v="145" actId="20577"/>
        <pc:sldMkLst>
          <pc:docMk/>
          <pc:sldMk cId="1082724693" sldId="688"/>
        </pc:sldMkLst>
        <pc:spChg chg="mod">
          <ac:chgData name="kimberly vickman" userId="b4460bdfa3e7a55f" providerId="LiveId" clId="{DAEE7738-8369-442C-AE29-5089D7BA57FE}" dt="2020-04-06T15:49:17.771" v="93" actId="20577"/>
          <ac:spMkLst>
            <pc:docMk/>
            <pc:sldMk cId="1082724693" sldId="688"/>
            <ac:spMk id="4" creationId="{80FA4761-49B7-9940-A7A4-93525F8DB2B1}"/>
          </ac:spMkLst>
        </pc:spChg>
        <pc:spChg chg="mod">
          <ac:chgData name="kimberly vickman" userId="b4460bdfa3e7a55f" providerId="LiveId" clId="{DAEE7738-8369-442C-AE29-5089D7BA57FE}" dt="2020-04-06T15:49:21.421" v="100" actId="20577"/>
          <ac:spMkLst>
            <pc:docMk/>
            <pc:sldMk cId="1082724693" sldId="688"/>
            <ac:spMk id="5" creationId="{94592D57-7863-7446-856A-BB7F4E797081}"/>
          </ac:spMkLst>
        </pc:spChg>
        <pc:spChg chg="mod">
          <ac:chgData name="kimberly vickman" userId="b4460bdfa3e7a55f" providerId="LiveId" clId="{DAEE7738-8369-442C-AE29-5089D7BA57FE}" dt="2020-04-06T15:49:39.511" v="145" actId="20577"/>
          <ac:spMkLst>
            <pc:docMk/>
            <pc:sldMk cId="1082724693" sldId="688"/>
            <ac:spMk id="6" creationId="{6FF162BF-4AE7-4C43-AB45-152C845346A8}"/>
          </ac:spMkLst>
        </pc:spChg>
        <pc:spChg chg="mod">
          <ac:chgData name="kimberly vickman" userId="b4460bdfa3e7a55f" providerId="LiveId" clId="{DAEE7738-8369-442C-AE29-5089D7BA57FE}" dt="2020-04-06T15:49:32.575" v="124" actId="14100"/>
          <ac:spMkLst>
            <pc:docMk/>
            <pc:sldMk cId="1082724693" sldId="688"/>
            <ac:spMk id="7" creationId="{924FAB14-1383-994B-B216-6935A6C8E63D}"/>
          </ac:spMkLst>
        </pc:spChg>
      </pc:sldChg>
      <pc:sldChg chg="modSp mod">
        <pc:chgData name="kimberly vickman" userId="b4460bdfa3e7a55f" providerId="LiveId" clId="{DAEE7738-8369-442C-AE29-5089D7BA57FE}" dt="2020-04-06T15:51:20.673" v="180" actId="20577"/>
        <pc:sldMkLst>
          <pc:docMk/>
          <pc:sldMk cId="900093752" sldId="689"/>
        </pc:sldMkLst>
        <pc:spChg chg="mod">
          <ac:chgData name="kimberly vickman" userId="b4460bdfa3e7a55f" providerId="LiveId" clId="{DAEE7738-8369-442C-AE29-5089D7BA57FE}" dt="2020-04-06T15:48:54.164" v="41" actId="20577"/>
          <ac:spMkLst>
            <pc:docMk/>
            <pc:sldMk cId="900093752" sldId="689"/>
            <ac:spMk id="4" creationId="{80FA4761-49B7-9940-A7A4-93525F8DB2B1}"/>
          </ac:spMkLst>
        </pc:spChg>
        <pc:spChg chg="mod">
          <ac:chgData name="kimberly vickman" userId="b4460bdfa3e7a55f" providerId="LiveId" clId="{DAEE7738-8369-442C-AE29-5089D7BA57FE}" dt="2020-04-06T15:49:58.803" v="150" actId="20577"/>
          <ac:spMkLst>
            <pc:docMk/>
            <pc:sldMk cId="900093752" sldId="689"/>
            <ac:spMk id="5" creationId="{94592D57-7863-7446-856A-BB7F4E797081}"/>
          </ac:spMkLst>
        </pc:spChg>
        <pc:spChg chg="mod">
          <ac:chgData name="kimberly vickman" userId="b4460bdfa3e7a55f" providerId="LiveId" clId="{DAEE7738-8369-442C-AE29-5089D7BA57FE}" dt="2020-04-06T15:51:20.673" v="180" actId="20577"/>
          <ac:spMkLst>
            <pc:docMk/>
            <pc:sldMk cId="900093752" sldId="689"/>
            <ac:spMk id="6" creationId="{6FF162BF-4AE7-4C43-AB45-152C845346A8}"/>
          </ac:spMkLst>
        </pc:spChg>
        <pc:spChg chg="mod">
          <ac:chgData name="kimberly vickman" userId="b4460bdfa3e7a55f" providerId="LiveId" clId="{DAEE7738-8369-442C-AE29-5089D7BA57FE}" dt="2020-04-06T15:50:42.110" v="166" actId="14100"/>
          <ac:spMkLst>
            <pc:docMk/>
            <pc:sldMk cId="900093752" sldId="689"/>
            <ac:spMk id="7" creationId="{924FAB14-1383-994B-B216-6935A6C8E63D}"/>
          </ac:spMkLst>
        </pc:spChg>
      </pc:sldChg>
    </pc:docChg>
  </pc:docChgLst>
</pc:chgInfo>
</file>

<file path=ppt/diagrams/_rels/data11.xml.rels><?xml version="1.0" encoding="UTF-8" standalone="yes"?>
<Relationships xmlns="http://schemas.openxmlformats.org/package/2006/relationships"><Relationship Id="rId1" Type="http://schemas.openxmlformats.org/officeDocument/2006/relationships/image" Target="../media/image28.jpeg"/></Relationships>
</file>

<file path=ppt/diagrams/_rels/data14.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image" Target="../media/image32.jpeg"/></Relationships>
</file>

<file path=ppt/diagrams/_rels/data16.xml.rels><?xml version="1.0" encoding="UTF-8" standalone="yes"?>
<Relationships xmlns="http://schemas.openxmlformats.org/package/2006/relationships"><Relationship Id="rId1" Type="http://schemas.openxmlformats.org/officeDocument/2006/relationships/image" Target="../media/image36.jpeg"/></Relationships>
</file>

<file path=ppt/diagrams/_rels/data6.xml.rels><?xml version="1.0" encoding="UTF-8" standalone="yes"?>
<Relationships xmlns="http://schemas.openxmlformats.org/package/2006/relationships"><Relationship Id="rId1" Type="http://schemas.openxmlformats.org/officeDocument/2006/relationships/image" Target="../media/image23.png"/></Relationships>
</file>

<file path=ppt/diagrams/_rels/data8.xml.rels><?xml version="1.0" encoding="UTF-8" standalone="yes"?>
<Relationships xmlns="http://schemas.openxmlformats.org/package/2006/relationships"><Relationship Id="rId1" Type="http://schemas.openxmlformats.org/officeDocument/2006/relationships/image" Target="../media/image25.png"/></Relationships>
</file>

<file path=ppt/diagrams/_rels/drawing11.xml.rels><?xml version="1.0" encoding="UTF-8" standalone="yes"?>
<Relationships xmlns="http://schemas.openxmlformats.org/package/2006/relationships"><Relationship Id="rId1" Type="http://schemas.openxmlformats.org/officeDocument/2006/relationships/image" Target="../media/image28.jpeg"/></Relationships>
</file>

<file path=ppt/diagrams/_rels/drawing14.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image" Target="../media/image32.jpeg"/></Relationships>
</file>

<file path=ppt/diagrams/_rels/drawing16.xml.rels><?xml version="1.0" encoding="UTF-8" standalone="yes"?>
<Relationships xmlns="http://schemas.openxmlformats.org/package/2006/relationships"><Relationship Id="rId1" Type="http://schemas.openxmlformats.org/officeDocument/2006/relationships/image" Target="../media/image36.jpeg"/></Relationships>
</file>

<file path=ppt/diagrams/_rels/drawing6.xml.rels><?xml version="1.0" encoding="UTF-8" standalone="yes"?>
<Relationships xmlns="http://schemas.openxmlformats.org/package/2006/relationships"><Relationship Id="rId1" Type="http://schemas.openxmlformats.org/officeDocument/2006/relationships/image" Target="../media/image23.png"/></Relationships>
</file>

<file path=ppt/diagrams/_rels/drawing8.xml.rels><?xml version="1.0" encoding="UTF-8" standalone="yes"?>
<Relationships xmlns="http://schemas.openxmlformats.org/package/2006/relationships"><Relationship Id="rId1" Type="http://schemas.openxmlformats.org/officeDocument/2006/relationships/image" Target="../media/image25.pn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4EBE393-4420-4E05-9705-13F97614CEFF}"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en-US"/>
        </a:p>
      </dgm:t>
    </dgm:pt>
    <dgm:pt modelId="{70276D75-0CE7-4935-886B-0275DC3A5173}">
      <dgm:prSet phldrT="[Text]" custT="1"/>
      <dgm:spPr/>
      <dgm:t>
        <a:bodyPr/>
        <a:lstStyle/>
        <a:p>
          <a:r>
            <a:rPr lang="en-US" sz="2000" dirty="0"/>
            <a:t>Mission: to help Industry be more Sustainable</a:t>
          </a:r>
        </a:p>
      </dgm:t>
    </dgm:pt>
    <dgm:pt modelId="{DDBE7296-FD9B-4B6A-81B8-CECBDB6141E1}" type="parTrans" cxnId="{2244E298-19CE-442A-8986-11C7ED21F452}">
      <dgm:prSet/>
      <dgm:spPr/>
      <dgm:t>
        <a:bodyPr/>
        <a:lstStyle/>
        <a:p>
          <a:endParaRPr lang="en-US"/>
        </a:p>
      </dgm:t>
    </dgm:pt>
    <dgm:pt modelId="{2EEF23B2-D557-4788-9FF0-27700C54FD32}" type="sibTrans" cxnId="{2244E298-19CE-442A-8986-11C7ED21F452}">
      <dgm:prSet/>
      <dgm:spPr/>
      <dgm:t>
        <a:bodyPr/>
        <a:lstStyle/>
        <a:p>
          <a:endParaRPr lang="en-US"/>
        </a:p>
      </dgm:t>
    </dgm:pt>
    <dgm:pt modelId="{7C89F794-6E25-4A23-89F7-97E41C6D9DCD}">
      <dgm:prSet phldrT="[Text]" custT="1"/>
      <dgm:spPr/>
      <dgm:t>
        <a:bodyPr/>
        <a:lstStyle/>
        <a:p>
          <a:pPr algn="l">
            <a:buNone/>
          </a:pPr>
          <a:r>
            <a:rPr lang="en-US" sz="2000" dirty="0"/>
            <a:t>* Reduce utility bills for kW and H</a:t>
          </a:r>
          <a:r>
            <a:rPr lang="en-US" sz="2000" baseline="-25000" dirty="0"/>
            <a:t>2</a:t>
          </a:r>
          <a:r>
            <a:rPr lang="en-US" sz="2000" baseline="0" dirty="0"/>
            <a:t>O </a:t>
          </a:r>
          <a:r>
            <a:rPr lang="en-US" sz="2000" i="1" baseline="0" dirty="0"/>
            <a:t>per unit manufactured- “Energy/Water Intensity Improvements”</a:t>
          </a:r>
          <a:endParaRPr lang="en-US" sz="2000" i="1" dirty="0"/>
        </a:p>
      </dgm:t>
    </dgm:pt>
    <dgm:pt modelId="{D02D28B0-0FDD-4379-BB2A-27E70191179A}" type="parTrans" cxnId="{7E450837-416E-4EEA-B8AC-8DDCDC5C865A}">
      <dgm:prSet/>
      <dgm:spPr/>
      <dgm:t>
        <a:bodyPr/>
        <a:lstStyle/>
        <a:p>
          <a:endParaRPr lang="en-US"/>
        </a:p>
      </dgm:t>
    </dgm:pt>
    <dgm:pt modelId="{5F75F30E-13C3-4359-B439-C329A21C1BFD}" type="sibTrans" cxnId="{7E450837-416E-4EEA-B8AC-8DDCDC5C865A}">
      <dgm:prSet/>
      <dgm:spPr/>
      <dgm:t>
        <a:bodyPr/>
        <a:lstStyle/>
        <a:p>
          <a:endParaRPr lang="en-US"/>
        </a:p>
      </dgm:t>
    </dgm:pt>
    <dgm:pt modelId="{820C2EBE-7215-434E-AE09-0659156F4113}">
      <dgm:prSet phldrT="[Text]" custT="1"/>
      <dgm:spPr/>
      <dgm:t>
        <a:bodyPr/>
        <a:lstStyle/>
        <a:p>
          <a:pPr algn="l">
            <a:buNone/>
          </a:pPr>
          <a:r>
            <a:rPr lang="en-US" sz="2000" dirty="0"/>
            <a:t>* Improve Process Quality, Reliability, Through-put</a:t>
          </a:r>
        </a:p>
      </dgm:t>
    </dgm:pt>
    <dgm:pt modelId="{DB8F71BE-D370-CF42-BD25-DF23B7576D99}" type="parTrans" cxnId="{97A6BF2A-630A-1948-B27D-958262FC8957}">
      <dgm:prSet/>
      <dgm:spPr/>
      <dgm:t>
        <a:bodyPr/>
        <a:lstStyle/>
        <a:p>
          <a:endParaRPr lang="en-US"/>
        </a:p>
      </dgm:t>
    </dgm:pt>
    <dgm:pt modelId="{838E7F7B-0EDA-6B43-9EE2-B61B33B740BD}" type="sibTrans" cxnId="{97A6BF2A-630A-1948-B27D-958262FC8957}">
      <dgm:prSet/>
      <dgm:spPr/>
      <dgm:t>
        <a:bodyPr/>
        <a:lstStyle/>
        <a:p>
          <a:endParaRPr lang="en-US"/>
        </a:p>
      </dgm:t>
    </dgm:pt>
    <dgm:pt modelId="{FCA24901-B85E-4702-9880-8A2782C5E985}" type="pres">
      <dgm:prSet presAssocID="{84EBE393-4420-4E05-9705-13F97614CEFF}" presName="Name0" presStyleCnt="0">
        <dgm:presLayoutVars>
          <dgm:dir/>
          <dgm:animLvl val="lvl"/>
          <dgm:resizeHandles val="exact"/>
        </dgm:presLayoutVars>
      </dgm:prSet>
      <dgm:spPr/>
    </dgm:pt>
    <dgm:pt modelId="{088293C9-B5D3-4DD5-8107-D344B4D4FD7F}" type="pres">
      <dgm:prSet presAssocID="{70276D75-0CE7-4935-886B-0275DC3A5173}" presName="linNode" presStyleCnt="0"/>
      <dgm:spPr/>
    </dgm:pt>
    <dgm:pt modelId="{78B0BCE3-E991-45DB-8E51-77E249FACA01}" type="pres">
      <dgm:prSet presAssocID="{70276D75-0CE7-4935-886B-0275DC3A5173}" presName="parentText" presStyleLbl="node1" presStyleIdx="0" presStyleCnt="1">
        <dgm:presLayoutVars>
          <dgm:chMax val="1"/>
          <dgm:bulletEnabled val="1"/>
        </dgm:presLayoutVars>
      </dgm:prSet>
      <dgm:spPr/>
    </dgm:pt>
    <dgm:pt modelId="{C572698D-2179-4BE4-B4C5-90BCBFE1DBFD}" type="pres">
      <dgm:prSet presAssocID="{70276D75-0CE7-4935-886B-0275DC3A5173}" presName="descendantText" presStyleLbl="alignAccFollowNode1" presStyleIdx="0" presStyleCnt="1" custLinFactNeighborX="8354" custLinFactNeighborY="-779">
        <dgm:presLayoutVars>
          <dgm:bulletEnabled val="1"/>
        </dgm:presLayoutVars>
      </dgm:prSet>
      <dgm:spPr/>
    </dgm:pt>
  </dgm:ptLst>
  <dgm:cxnLst>
    <dgm:cxn modelId="{ADA19E1C-5976-48D6-8B2D-8AE46AB32C26}" type="presOf" srcId="{70276D75-0CE7-4935-886B-0275DC3A5173}" destId="{78B0BCE3-E991-45DB-8E51-77E249FACA01}" srcOrd="0" destOrd="0" presId="urn:microsoft.com/office/officeart/2005/8/layout/vList5"/>
    <dgm:cxn modelId="{97A6BF2A-630A-1948-B27D-958262FC8957}" srcId="{70276D75-0CE7-4935-886B-0275DC3A5173}" destId="{820C2EBE-7215-434E-AE09-0659156F4113}" srcOrd="1" destOrd="0" parTransId="{DB8F71BE-D370-CF42-BD25-DF23B7576D99}" sibTransId="{838E7F7B-0EDA-6B43-9EE2-B61B33B740BD}"/>
    <dgm:cxn modelId="{7E450837-416E-4EEA-B8AC-8DDCDC5C865A}" srcId="{70276D75-0CE7-4935-886B-0275DC3A5173}" destId="{7C89F794-6E25-4A23-89F7-97E41C6D9DCD}" srcOrd="0" destOrd="0" parTransId="{D02D28B0-0FDD-4379-BB2A-27E70191179A}" sibTransId="{5F75F30E-13C3-4359-B439-C329A21C1BFD}"/>
    <dgm:cxn modelId="{10B6D452-BE8C-4DC5-8161-9E3BB84338F4}" type="presOf" srcId="{7C89F794-6E25-4A23-89F7-97E41C6D9DCD}" destId="{C572698D-2179-4BE4-B4C5-90BCBFE1DBFD}" srcOrd="0" destOrd="0" presId="urn:microsoft.com/office/officeart/2005/8/layout/vList5"/>
    <dgm:cxn modelId="{2244E298-19CE-442A-8986-11C7ED21F452}" srcId="{84EBE393-4420-4E05-9705-13F97614CEFF}" destId="{70276D75-0CE7-4935-886B-0275DC3A5173}" srcOrd="0" destOrd="0" parTransId="{DDBE7296-FD9B-4B6A-81B8-CECBDB6141E1}" sibTransId="{2EEF23B2-D557-4788-9FF0-27700C54FD32}"/>
    <dgm:cxn modelId="{7CCF9ABB-D3B9-4A67-9C97-353BB6225FBF}" type="presOf" srcId="{84EBE393-4420-4E05-9705-13F97614CEFF}" destId="{FCA24901-B85E-4702-9880-8A2782C5E985}" srcOrd="0" destOrd="0" presId="urn:microsoft.com/office/officeart/2005/8/layout/vList5"/>
    <dgm:cxn modelId="{E78F49E9-6E05-B848-9575-A0F41FB25D21}" type="presOf" srcId="{820C2EBE-7215-434E-AE09-0659156F4113}" destId="{C572698D-2179-4BE4-B4C5-90BCBFE1DBFD}" srcOrd="0" destOrd="1" presId="urn:microsoft.com/office/officeart/2005/8/layout/vList5"/>
    <dgm:cxn modelId="{5EA475BA-5D32-4B9E-8117-E20CAEFBD3A5}" type="presParOf" srcId="{FCA24901-B85E-4702-9880-8A2782C5E985}" destId="{088293C9-B5D3-4DD5-8107-D344B4D4FD7F}" srcOrd="0" destOrd="0" presId="urn:microsoft.com/office/officeart/2005/8/layout/vList5"/>
    <dgm:cxn modelId="{57BCE2A9-B85A-4EBF-8E3A-1BBCD80C46D3}" type="presParOf" srcId="{088293C9-B5D3-4DD5-8107-D344B4D4FD7F}" destId="{78B0BCE3-E991-45DB-8E51-77E249FACA01}" srcOrd="0" destOrd="0" presId="urn:microsoft.com/office/officeart/2005/8/layout/vList5"/>
    <dgm:cxn modelId="{4913AE3B-C80F-4BD7-9C5A-36DA5A355C14}" type="presParOf" srcId="{088293C9-B5D3-4DD5-8107-D344B4D4FD7F}" destId="{C572698D-2179-4BE4-B4C5-90BCBFE1DBFD}" srcOrd="1" destOrd="0" presId="urn:microsoft.com/office/officeart/2005/8/layout/vList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6F556A54-62B5-47B4-A50C-04330D90F28F}"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en-US"/>
        </a:p>
      </dgm:t>
    </dgm:pt>
    <dgm:pt modelId="{A1B4EF7F-0E01-4982-918F-8D31DF69CEDF}">
      <dgm:prSet phldrT="[Text]" custT="1"/>
      <dgm:spPr/>
      <dgm:t>
        <a:bodyPr/>
        <a:lstStyle/>
        <a:p>
          <a:pPr algn="ctr"/>
          <a:r>
            <a:rPr lang="en-US" sz="1600" b="1" dirty="0"/>
            <a:t>Fact</a:t>
          </a:r>
          <a:endParaRPr lang="en-US" sz="1300" b="1" dirty="0"/>
        </a:p>
      </dgm:t>
    </dgm:pt>
    <dgm:pt modelId="{C87028A1-048F-4F6B-80BF-46678A65072A}" type="parTrans" cxnId="{7D6C0F59-25AF-4C13-92DB-20FCDB0474BC}">
      <dgm:prSet/>
      <dgm:spPr/>
      <dgm:t>
        <a:bodyPr/>
        <a:lstStyle/>
        <a:p>
          <a:endParaRPr lang="en-US"/>
        </a:p>
      </dgm:t>
    </dgm:pt>
    <dgm:pt modelId="{39D36B95-B73C-467A-BB75-7EA2BEE4F331}" type="sibTrans" cxnId="{7D6C0F59-25AF-4C13-92DB-20FCDB0474BC}">
      <dgm:prSet/>
      <dgm:spPr/>
      <dgm:t>
        <a:bodyPr/>
        <a:lstStyle/>
        <a:p>
          <a:endParaRPr lang="en-US"/>
        </a:p>
      </dgm:t>
    </dgm:pt>
    <dgm:pt modelId="{F478C4E6-7715-40DA-9443-C8065EC665F4}">
      <dgm:prSet/>
      <dgm:spPr/>
      <dgm:t>
        <a:bodyPr/>
        <a:lstStyle/>
        <a:p>
          <a:pPr>
            <a:buFontTx/>
            <a:buNone/>
          </a:pPr>
          <a:r>
            <a:rPr lang="en-US" dirty="0"/>
            <a:t>	Demand-side system assessments will uncover significant ways to reduce compressed air use</a:t>
          </a:r>
        </a:p>
      </dgm:t>
    </dgm:pt>
    <dgm:pt modelId="{322A735F-6156-47FC-A9BC-D77186A1DCB9}" type="parTrans" cxnId="{DF01D3F3-ADAB-41B6-93F5-090F92B957D5}">
      <dgm:prSet/>
      <dgm:spPr/>
      <dgm:t>
        <a:bodyPr/>
        <a:lstStyle/>
        <a:p>
          <a:endParaRPr lang="en-US"/>
        </a:p>
      </dgm:t>
    </dgm:pt>
    <dgm:pt modelId="{8CA5DCA8-3CA9-4F61-A518-9E9EC3C91409}" type="sibTrans" cxnId="{DF01D3F3-ADAB-41B6-93F5-090F92B957D5}">
      <dgm:prSet/>
      <dgm:spPr/>
      <dgm:t>
        <a:bodyPr/>
        <a:lstStyle/>
        <a:p>
          <a:endParaRPr lang="en-US"/>
        </a:p>
      </dgm:t>
    </dgm:pt>
    <dgm:pt modelId="{5C723486-222B-4EBA-8C89-17E4059E16D5}" type="pres">
      <dgm:prSet presAssocID="{6F556A54-62B5-47B4-A50C-04330D90F28F}" presName="linear" presStyleCnt="0">
        <dgm:presLayoutVars>
          <dgm:dir/>
          <dgm:animLvl val="lvl"/>
          <dgm:resizeHandles val="exact"/>
        </dgm:presLayoutVars>
      </dgm:prSet>
      <dgm:spPr/>
    </dgm:pt>
    <dgm:pt modelId="{3AD7EF3B-32BF-4DAD-AB11-BA390FF86C3D}" type="pres">
      <dgm:prSet presAssocID="{A1B4EF7F-0E01-4982-918F-8D31DF69CEDF}" presName="parentLin" presStyleCnt="0"/>
      <dgm:spPr/>
    </dgm:pt>
    <dgm:pt modelId="{F5D5B8A0-AD47-4433-9717-03611FC3B8F3}" type="pres">
      <dgm:prSet presAssocID="{A1B4EF7F-0E01-4982-918F-8D31DF69CEDF}" presName="parentLeftMargin" presStyleLbl="node1" presStyleIdx="0" presStyleCnt="1"/>
      <dgm:spPr/>
    </dgm:pt>
    <dgm:pt modelId="{BF9CBE3F-9F70-483A-898C-16CBCE918EAC}" type="pres">
      <dgm:prSet presAssocID="{A1B4EF7F-0E01-4982-918F-8D31DF69CEDF}" presName="parentText" presStyleLbl="node1" presStyleIdx="0" presStyleCnt="1" custScaleX="35686" custScaleY="94586">
        <dgm:presLayoutVars>
          <dgm:chMax val="0"/>
          <dgm:bulletEnabled val="1"/>
        </dgm:presLayoutVars>
      </dgm:prSet>
      <dgm:spPr/>
    </dgm:pt>
    <dgm:pt modelId="{A0CF1656-0BAF-4BD6-99B4-C3D6B64F752A}" type="pres">
      <dgm:prSet presAssocID="{A1B4EF7F-0E01-4982-918F-8D31DF69CEDF}" presName="negativeSpace" presStyleCnt="0"/>
      <dgm:spPr/>
    </dgm:pt>
    <dgm:pt modelId="{6967A1F6-90BB-484D-9B8D-D59AF3FE027F}" type="pres">
      <dgm:prSet presAssocID="{A1B4EF7F-0E01-4982-918F-8D31DF69CEDF}" presName="childText" presStyleLbl="conFgAcc1" presStyleIdx="0" presStyleCnt="1" custScaleY="82337" custLinFactNeighborX="-812" custLinFactNeighborY="8443">
        <dgm:presLayoutVars>
          <dgm:bulletEnabled val="1"/>
        </dgm:presLayoutVars>
      </dgm:prSet>
      <dgm:spPr/>
    </dgm:pt>
  </dgm:ptLst>
  <dgm:cxnLst>
    <dgm:cxn modelId="{CB6D7841-A727-4BAB-A89B-ECBA19CB71F1}" type="presOf" srcId="{F478C4E6-7715-40DA-9443-C8065EC665F4}" destId="{6967A1F6-90BB-484D-9B8D-D59AF3FE027F}" srcOrd="0" destOrd="0" presId="urn:microsoft.com/office/officeart/2005/8/layout/list1"/>
    <dgm:cxn modelId="{7D6C0F59-25AF-4C13-92DB-20FCDB0474BC}" srcId="{6F556A54-62B5-47B4-A50C-04330D90F28F}" destId="{A1B4EF7F-0E01-4982-918F-8D31DF69CEDF}" srcOrd="0" destOrd="0" parTransId="{C87028A1-048F-4F6B-80BF-46678A65072A}" sibTransId="{39D36B95-B73C-467A-BB75-7EA2BEE4F331}"/>
    <dgm:cxn modelId="{7097545A-7736-4B0A-93A6-721804CD724C}" type="presOf" srcId="{6F556A54-62B5-47B4-A50C-04330D90F28F}" destId="{5C723486-222B-4EBA-8C89-17E4059E16D5}" srcOrd="0" destOrd="0" presId="urn:microsoft.com/office/officeart/2005/8/layout/list1"/>
    <dgm:cxn modelId="{BCA2C39D-BF54-4C13-A0EE-5993FCFBA2BF}" type="presOf" srcId="{A1B4EF7F-0E01-4982-918F-8D31DF69CEDF}" destId="{F5D5B8A0-AD47-4433-9717-03611FC3B8F3}" srcOrd="0" destOrd="0" presId="urn:microsoft.com/office/officeart/2005/8/layout/list1"/>
    <dgm:cxn modelId="{F710E4A8-3DB6-45E6-9EA0-934C4DEC610E}" type="presOf" srcId="{A1B4EF7F-0E01-4982-918F-8D31DF69CEDF}" destId="{BF9CBE3F-9F70-483A-898C-16CBCE918EAC}" srcOrd="1" destOrd="0" presId="urn:microsoft.com/office/officeart/2005/8/layout/list1"/>
    <dgm:cxn modelId="{DF01D3F3-ADAB-41B6-93F5-090F92B957D5}" srcId="{A1B4EF7F-0E01-4982-918F-8D31DF69CEDF}" destId="{F478C4E6-7715-40DA-9443-C8065EC665F4}" srcOrd="0" destOrd="0" parTransId="{322A735F-6156-47FC-A9BC-D77186A1DCB9}" sibTransId="{8CA5DCA8-3CA9-4F61-A518-9E9EC3C91409}"/>
    <dgm:cxn modelId="{1EDBF9F6-1FC1-4D4B-9030-3013BB8F725B}" type="presParOf" srcId="{5C723486-222B-4EBA-8C89-17E4059E16D5}" destId="{3AD7EF3B-32BF-4DAD-AB11-BA390FF86C3D}" srcOrd="0" destOrd="0" presId="urn:microsoft.com/office/officeart/2005/8/layout/list1"/>
    <dgm:cxn modelId="{10A4E679-BADC-4803-9187-9144BBA90DC4}" type="presParOf" srcId="{3AD7EF3B-32BF-4DAD-AB11-BA390FF86C3D}" destId="{F5D5B8A0-AD47-4433-9717-03611FC3B8F3}" srcOrd="0" destOrd="0" presId="urn:microsoft.com/office/officeart/2005/8/layout/list1"/>
    <dgm:cxn modelId="{B877D1DC-6697-4E28-A357-B2FA29E9BEA3}" type="presParOf" srcId="{3AD7EF3B-32BF-4DAD-AB11-BA390FF86C3D}" destId="{BF9CBE3F-9F70-483A-898C-16CBCE918EAC}" srcOrd="1" destOrd="0" presId="urn:microsoft.com/office/officeart/2005/8/layout/list1"/>
    <dgm:cxn modelId="{BCF5DCDC-576C-428B-B446-6EE6486BB767}" type="presParOf" srcId="{5C723486-222B-4EBA-8C89-17E4059E16D5}" destId="{A0CF1656-0BAF-4BD6-99B4-C3D6B64F752A}" srcOrd="1" destOrd="0" presId="urn:microsoft.com/office/officeart/2005/8/layout/list1"/>
    <dgm:cxn modelId="{7646FF7A-0B21-4D53-AFBA-EC1F7A11580D}" type="presParOf" srcId="{5C723486-222B-4EBA-8C89-17E4059E16D5}" destId="{6967A1F6-90BB-484D-9B8D-D59AF3FE027F}" srcOrd="2" destOrd="0" presId="urn:microsoft.com/office/officeart/2005/8/layout/list1"/>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84EBE393-4420-4E05-9705-13F97614CEFF}"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en-US"/>
        </a:p>
      </dgm:t>
    </dgm:pt>
    <dgm:pt modelId="{6E299C03-AE55-4014-8FE0-19768729C459}">
      <dgm:prSet custT="1"/>
      <dgm:spPr>
        <a:blipFill rotWithShape="0">
          <a:blip xmlns:r="http://schemas.openxmlformats.org/officeDocument/2006/relationships" r:embed="rId1">
            <a:extLst>
              <a:ext uri="{28A0092B-C50C-407E-A947-70E740481C1C}">
                <a14:useLocalDpi xmlns:a14="http://schemas.microsoft.com/office/drawing/2010/main" val="0"/>
              </a:ext>
            </a:extLst>
          </a:blip>
          <a:srcRect/>
          <a:stretch>
            <a:fillRect l="-6000" r="-6000"/>
          </a:stretch>
        </a:blipFill>
      </dgm:spPr>
      <dgm:t>
        <a:bodyPr/>
        <a:lstStyle/>
        <a:p>
          <a:pPr algn="l">
            <a:buFont typeface="Arial" panose="020B0604020202020204" pitchFamily="34" charset="0"/>
            <a:buNone/>
          </a:pPr>
          <a:endParaRPr lang="en-US" sz="1600" b="1" u="sng" dirty="0"/>
        </a:p>
      </dgm:t>
    </dgm:pt>
    <dgm:pt modelId="{7AD13016-F74E-402B-BEAD-F6D5EA8C6BB3}" type="parTrans" cxnId="{86E58721-4F67-4F11-8DDB-A517654B06A0}">
      <dgm:prSet/>
      <dgm:spPr/>
      <dgm:t>
        <a:bodyPr/>
        <a:lstStyle/>
        <a:p>
          <a:endParaRPr lang="en-US"/>
        </a:p>
      </dgm:t>
    </dgm:pt>
    <dgm:pt modelId="{D49F44EA-F205-4D6F-9E6B-B0D614DC2B48}" type="sibTrans" cxnId="{86E58721-4F67-4F11-8DDB-A517654B06A0}">
      <dgm:prSet/>
      <dgm:spPr/>
      <dgm:t>
        <a:bodyPr/>
        <a:lstStyle/>
        <a:p>
          <a:endParaRPr lang="en-US"/>
        </a:p>
      </dgm:t>
    </dgm:pt>
    <dgm:pt modelId="{7104738A-8511-4569-9190-9131DDC8EBD9}">
      <dgm:prSet custT="1"/>
      <dgm:spPr/>
      <dgm:t>
        <a:bodyPr/>
        <a:lstStyle/>
        <a:p>
          <a:pPr algn="l">
            <a:buFont typeface="Arial" panose="020B0604020202020204" pitchFamily="34" charset="0"/>
            <a:buChar char="•"/>
          </a:pPr>
          <a:r>
            <a:rPr lang="en-US" sz="1600" b="0" dirty="0">
              <a:solidFill>
                <a:schemeClr val="tx1"/>
              </a:solidFill>
            </a:rPr>
            <a:t>Replace 2 position valve with a 3-position valve</a:t>
          </a:r>
        </a:p>
      </dgm:t>
    </dgm:pt>
    <dgm:pt modelId="{41D9F63A-95E8-459A-81A3-183AB08806D1}" type="parTrans" cxnId="{518D03AC-F6BC-4814-A90D-0A2AE92EFB9F}">
      <dgm:prSet/>
      <dgm:spPr/>
      <dgm:t>
        <a:bodyPr/>
        <a:lstStyle/>
        <a:p>
          <a:endParaRPr lang="en-US"/>
        </a:p>
      </dgm:t>
    </dgm:pt>
    <dgm:pt modelId="{96CFDEC3-2DDD-4448-8F48-C2F1CA6D73CA}" type="sibTrans" cxnId="{518D03AC-F6BC-4814-A90D-0A2AE92EFB9F}">
      <dgm:prSet/>
      <dgm:spPr/>
      <dgm:t>
        <a:bodyPr/>
        <a:lstStyle/>
        <a:p>
          <a:endParaRPr lang="en-US"/>
        </a:p>
      </dgm:t>
    </dgm:pt>
    <dgm:pt modelId="{AC39AA6D-9148-43C7-A509-80552119B5E0}">
      <dgm:prSet custT="1"/>
      <dgm:spPr/>
      <dgm:t>
        <a:bodyPr/>
        <a:lstStyle/>
        <a:p>
          <a:pPr algn="l">
            <a:buFont typeface="Arial" panose="020B0604020202020204" pitchFamily="34" charset="0"/>
            <a:buChar char="•"/>
          </a:pPr>
          <a:r>
            <a:rPr lang="en-US" sz="1600" b="0" dirty="0">
              <a:solidFill>
                <a:schemeClr val="tx1"/>
              </a:solidFill>
            </a:rPr>
            <a:t>Idle flow is reduced from 75 cfm to 25 cfm – on 20 MACHINES</a:t>
          </a:r>
        </a:p>
      </dgm:t>
    </dgm:pt>
    <dgm:pt modelId="{914E786D-5C95-4DB5-8516-0EA173A3B2E1}" type="parTrans" cxnId="{71C0420F-FFF6-4CDC-8109-B12AD82E32E8}">
      <dgm:prSet/>
      <dgm:spPr/>
      <dgm:t>
        <a:bodyPr/>
        <a:lstStyle/>
        <a:p>
          <a:endParaRPr lang="en-US"/>
        </a:p>
      </dgm:t>
    </dgm:pt>
    <dgm:pt modelId="{B3952E2E-1FCF-4D53-91D3-D12D91F1E24C}" type="sibTrans" cxnId="{71C0420F-FFF6-4CDC-8109-B12AD82E32E8}">
      <dgm:prSet/>
      <dgm:spPr/>
      <dgm:t>
        <a:bodyPr/>
        <a:lstStyle/>
        <a:p>
          <a:endParaRPr lang="en-US"/>
        </a:p>
      </dgm:t>
    </dgm:pt>
    <dgm:pt modelId="{7FA7A7CA-B80D-4936-BCCB-63DDD0E1FC46}">
      <dgm:prSet custT="1"/>
      <dgm:spPr/>
      <dgm:t>
        <a:bodyPr/>
        <a:lstStyle/>
        <a:p>
          <a:pPr algn="l">
            <a:buFont typeface="Arial" panose="020B0604020202020204" pitchFamily="34" charset="0"/>
            <a:buChar char="•"/>
          </a:pPr>
          <a:r>
            <a:rPr lang="en-US" sz="1600" b="0" dirty="0">
              <a:solidFill>
                <a:schemeClr val="tx1"/>
              </a:solidFill>
            </a:rPr>
            <a:t>Undersized Tubing Diameters, Valves and Cylinders Creating Pressure Restrictions</a:t>
          </a:r>
        </a:p>
      </dgm:t>
    </dgm:pt>
    <dgm:pt modelId="{7D4AB78A-E070-4223-B3D6-AD681DEAFCD5}" type="parTrans" cxnId="{62495CE3-315D-4C6B-9A8F-4CA9CE66DA1B}">
      <dgm:prSet/>
      <dgm:spPr/>
      <dgm:t>
        <a:bodyPr/>
        <a:lstStyle/>
        <a:p>
          <a:endParaRPr lang="en-US"/>
        </a:p>
      </dgm:t>
    </dgm:pt>
    <dgm:pt modelId="{6D56289B-59E7-46D7-83FF-E8D944BED9E9}" type="sibTrans" cxnId="{62495CE3-315D-4C6B-9A8F-4CA9CE66DA1B}">
      <dgm:prSet/>
      <dgm:spPr/>
      <dgm:t>
        <a:bodyPr/>
        <a:lstStyle/>
        <a:p>
          <a:endParaRPr lang="en-US"/>
        </a:p>
      </dgm:t>
    </dgm:pt>
    <dgm:pt modelId="{AF9BE3CA-1315-4A33-AD03-BD4CA8398BFB}">
      <dgm:prSet custT="1"/>
      <dgm:spPr/>
      <dgm:t>
        <a:bodyPr/>
        <a:lstStyle/>
        <a:p>
          <a:pPr algn="l">
            <a:buFont typeface="Arial" panose="020B0604020202020204" pitchFamily="34" charset="0"/>
            <a:buChar char="•"/>
          </a:pPr>
          <a:r>
            <a:rPr lang="en-US" sz="1600" b="0" dirty="0">
              <a:solidFill>
                <a:schemeClr val="tx1"/>
              </a:solidFill>
            </a:rPr>
            <a:t>Air Leaks at FRL’s</a:t>
          </a:r>
        </a:p>
      </dgm:t>
    </dgm:pt>
    <dgm:pt modelId="{D7A79A04-AEDB-4D1D-84FC-C22AD8007A49}" type="parTrans" cxnId="{343A1171-F819-42E7-AF58-2EECE934866D}">
      <dgm:prSet/>
      <dgm:spPr/>
      <dgm:t>
        <a:bodyPr/>
        <a:lstStyle/>
        <a:p>
          <a:endParaRPr lang="en-US"/>
        </a:p>
      </dgm:t>
    </dgm:pt>
    <dgm:pt modelId="{5CF8038D-ED06-475B-AC96-9585CD7D76F3}" type="sibTrans" cxnId="{343A1171-F819-42E7-AF58-2EECE934866D}">
      <dgm:prSet/>
      <dgm:spPr/>
      <dgm:t>
        <a:bodyPr/>
        <a:lstStyle/>
        <a:p>
          <a:endParaRPr lang="en-US"/>
        </a:p>
      </dgm:t>
    </dgm:pt>
    <dgm:pt modelId="{42F8CEC2-C168-4DE3-B770-15F311610D18}">
      <dgm:prSet custT="1"/>
      <dgm:spPr/>
      <dgm:t>
        <a:bodyPr/>
        <a:lstStyle/>
        <a:p>
          <a:pPr algn="l">
            <a:buFont typeface="Arial" panose="020B0604020202020204" pitchFamily="34" charset="0"/>
            <a:buChar char="•"/>
          </a:pPr>
          <a:endParaRPr lang="en-US" sz="1600" dirty="0"/>
        </a:p>
      </dgm:t>
    </dgm:pt>
    <dgm:pt modelId="{F193A293-CA2E-45A9-889A-1E7E60C4FDAF}" type="parTrans" cxnId="{5A7C9CF7-0170-4557-9310-3614EBC62647}">
      <dgm:prSet/>
      <dgm:spPr/>
      <dgm:t>
        <a:bodyPr/>
        <a:lstStyle/>
        <a:p>
          <a:endParaRPr lang="en-US"/>
        </a:p>
      </dgm:t>
    </dgm:pt>
    <dgm:pt modelId="{B2DE7BA9-4551-45FB-BE61-A207ADCB4D4F}" type="sibTrans" cxnId="{5A7C9CF7-0170-4557-9310-3614EBC62647}">
      <dgm:prSet/>
      <dgm:spPr/>
      <dgm:t>
        <a:bodyPr/>
        <a:lstStyle/>
        <a:p>
          <a:endParaRPr lang="en-US"/>
        </a:p>
      </dgm:t>
    </dgm:pt>
    <dgm:pt modelId="{1761C514-6007-4A5A-A1DB-333699184C9A}">
      <dgm:prSet custT="1"/>
      <dgm:spPr/>
      <dgm:t>
        <a:bodyPr/>
        <a:lstStyle/>
        <a:p>
          <a:pPr algn="l">
            <a:buFont typeface="Arial" panose="020B0604020202020204" pitchFamily="34" charset="0"/>
            <a:buNone/>
          </a:pPr>
          <a:r>
            <a:rPr lang="en-US" sz="1600" b="1" u="none" dirty="0"/>
            <a:t>	</a:t>
          </a:r>
          <a:r>
            <a:rPr lang="en-US" sz="1600" b="1" u="sng" dirty="0"/>
            <a:t>Pneumatic Circuit Assessments</a:t>
          </a:r>
          <a:endParaRPr lang="en-US" sz="1600" b="1" dirty="0"/>
        </a:p>
      </dgm:t>
    </dgm:pt>
    <dgm:pt modelId="{079CF462-992F-42CD-A21A-3233003838C5}" type="parTrans" cxnId="{A3C72C5A-22AF-416F-8C16-5DCA8216E866}">
      <dgm:prSet/>
      <dgm:spPr/>
      <dgm:t>
        <a:bodyPr/>
        <a:lstStyle/>
        <a:p>
          <a:endParaRPr lang="en-US"/>
        </a:p>
      </dgm:t>
    </dgm:pt>
    <dgm:pt modelId="{EC6E3A72-C9EF-4CF5-9303-B529B83E4055}" type="sibTrans" cxnId="{A3C72C5A-22AF-416F-8C16-5DCA8216E866}">
      <dgm:prSet/>
      <dgm:spPr/>
      <dgm:t>
        <a:bodyPr/>
        <a:lstStyle/>
        <a:p>
          <a:endParaRPr lang="en-US"/>
        </a:p>
      </dgm:t>
    </dgm:pt>
    <dgm:pt modelId="{FCA24901-B85E-4702-9880-8A2782C5E985}" type="pres">
      <dgm:prSet presAssocID="{84EBE393-4420-4E05-9705-13F97614CEFF}" presName="Name0" presStyleCnt="0">
        <dgm:presLayoutVars>
          <dgm:dir/>
          <dgm:animLvl val="lvl"/>
          <dgm:resizeHandles val="exact"/>
        </dgm:presLayoutVars>
      </dgm:prSet>
      <dgm:spPr/>
    </dgm:pt>
    <dgm:pt modelId="{6F7EDD73-5941-4F02-89A4-0BE60CDCE601}" type="pres">
      <dgm:prSet presAssocID="{6E299C03-AE55-4014-8FE0-19768729C459}" presName="linNode" presStyleCnt="0"/>
      <dgm:spPr/>
    </dgm:pt>
    <dgm:pt modelId="{B0ACF39B-19A1-4E30-BFEC-CD66804E3428}" type="pres">
      <dgm:prSet presAssocID="{6E299C03-AE55-4014-8FE0-19768729C459}" presName="parentText" presStyleLbl="node1" presStyleIdx="0" presStyleCnt="1">
        <dgm:presLayoutVars>
          <dgm:chMax val="1"/>
          <dgm:bulletEnabled val="1"/>
        </dgm:presLayoutVars>
      </dgm:prSet>
      <dgm:spPr/>
    </dgm:pt>
    <dgm:pt modelId="{B0871070-D7F4-4630-A918-F00FB242C273}" type="pres">
      <dgm:prSet presAssocID="{6E299C03-AE55-4014-8FE0-19768729C459}" presName="descendantText" presStyleLbl="alignAccFollowNode1" presStyleIdx="0" presStyleCnt="1">
        <dgm:presLayoutVars>
          <dgm:bulletEnabled val="1"/>
        </dgm:presLayoutVars>
      </dgm:prSet>
      <dgm:spPr/>
    </dgm:pt>
  </dgm:ptLst>
  <dgm:cxnLst>
    <dgm:cxn modelId="{326AB802-8436-4F72-97DC-9CF01ACB9EF1}" type="presOf" srcId="{AC39AA6D-9148-43C7-A509-80552119B5E0}" destId="{B0871070-D7F4-4630-A918-F00FB242C273}" srcOrd="0" destOrd="2" presId="urn:microsoft.com/office/officeart/2005/8/layout/vList5"/>
    <dgm:cxn modelId="{71C0420F-FFF6-4CDC-8109-B12AD82E32E8}" srcId="{6E299C03-AE55-4014-8FE0-19768729C459}" destId="{AC39AA6D-9148-43C7-A509-80552119B5E0}" srcOrd="2" destOrd="0" parTransId="{914E786D-5C95-4DB5-8516-0EA173A3B2E1}" sibTransId="{B3952E2E-1FCF-4D53-91D3-D12D91F1E24C}"/>
    <dgm:cxn modelId="{86E58721-4F67-4F11-8DDB-A517654B06A0}" srcId="{84EBE393-4420-4E05-9705-13F97614CEFF}" destId="{6E299C03-AE55-4014-8FE0-19768729C459}" srcOrd="0" destOrd="0" parTransId="{7AD13016-F74E-402B-BEAD-F6D5EA8C6BB3}" sibTransId="{D49F44EA-F205-4D6F-9E6B-B0D614DC2B48}"/>
    <dgm:cxn modelId="{32CA2C43-E3EB-4464-8363-9408BB2B7360}" type="presOf" srcId="{1761C514-6007-4A5A-A1DB-333699184C9A}" destId="{B0871070-D7F4-4630-A918-F00FB242C273}" srcOrd="0" destOrd="0" presId="urn:microsoft.com/office/officeart/2005/8/layout/vList5"/>
    <dgm:cxn modelId="{0377776B-B8FC-476E-AB1F-3BE48B6377EB}" type="presOf" srcId="{7104738A-8511-4569-9190-9131DDC8EBD9}" destId="{B0871070-D7F4-4630-A918-F00FB242C273}" srcOrd="0" destOrd="1" presId="urn:microsoft.com/office/officeart/2005/8/layout/vList5"/>
    <dgm:cxn modelId="{343A1171-F819-42E7-AF58-2EECE934866D}" srcId="{6E299C03-AE55-4014-8FE0-19768729C459}" destId="{AF9BE3CA-1315-4A33-AD03-BD4CA8398BFB}" srcOrd="4" destOrd="0" parTransId="{D7A79A04-AEDB-4D1D-84FC-C22AD8007A49}" sibTransId="{5CF8038D-ED06-475B-AC96-9585CD7D76F3}"/>
    <dgm:cxn modelId="{A3C72C5A-22AF-416F-8C16-5DCA8216E866}" srcId="{6E299C03-AE55-4014-8FE0-19768729C459}" destId="{1761C514-6007-4A5A-A1DB-333699184C9A}" srcOrd="0" destOrd="0" parTransId="{079CF462-992F-42CD-A21A-3233003838C5}" sibTransId="{EC6E3A72-C9EF-4CF5-9303-B529B83E4055}"/>
    <dgm:cxn modelId="{FAD86198-3AF8-49F1-B376-FBAA8E200871}" type="presOf" srcId="{6E299C03-AE55-4014-8FE0-19768729C459}" destId="{B0ACF39B-19A1-4E30-BFEC-CD66804E3428}" srcOrd="0" destOrd="0" presId="urn:microsoft.com/office/officeart/2005/8/layout/vList5"/>
    <dgm:cxn modelId="{518D03AC-F6BC-4814-A90D-0A2AE92EFB9F}" srcId="{6E299C03-AE55-4014-8FE0-19768729C459}" destId="{7104738A-8511-4569-9190-9131DDC8EBD9}" srcOrd="1" destOrd="0" parTransId="{41D9F63A-95E8-459A-81A3-183AB08806D1}" sibTransId="{96CFDEC3-2DDD-4448-8F48-C2F1CA6D73CA}"/>
    <dgm:cxn modelId="{D6882FB2-C9D4-4773-AD40-3C498C80E2B2}" type="presOf" srcId="{42F8CEC2-C168-4DE3-B770-15F311610D18}" destId="{B0871070-D7F4-4630-A918-F00FB242C273}" srcOrd="0" destOrd="5" presId="urn:microsoft.com/office/officeart/2005/8/layout/vList5"/>
    <dgm:cxn modelId="{7CCF9ABB-D3B9-4A67-9C97-353BB6225FBF}" type="presOf" srcId="{84EBE393-4420-4E05-9705-13F97614CEFF}" destId="{FCA24901-B85E-4702-9880-8A2782C5E985}" srcOrd="0" destOrd="0" presId="urn:microsoft.com/office/officeart/2005/8/layout/vList5"/>
    <dgm:cxn modelId="{DF54FCCE-2BC2-41B4-9527-A801F45464CB}" type="presOf" srcId="{7FA7A7CA-B80D-4936-BCCB-63DDD0E1FC46}" destId="{B0871070-D7F4-4630-A918-F00FB242C273}" srcOrd="0" destOrd="3" presId="urn:microsoft.com/office/officeart/2005/8/layout/vList5"/>
    <dgm:cxn modelId="{62495CE3-315D-4C6B-9A8F-4CA9CE66DA1B}" srcId="{6E299C03-AE55-4014-8FE0-19768729C459}" destId="{7FA7A7CA-B80D-4936-BCCB-63DDD0E1FC46}" srcOrd="3" destOrd="0" parTransId="{7D4AB78A-E070-4223-B3D6-AD681DEAFCD5}" sibTransId="{6D56289B-59E7-46D7-83FF-E8D944BED9E9}"/>
    <dgm:cxn modelId="{6BAD70F4-1AC3-4BF1-9941-2804F6BA0375}" type="presOf" srcId="{AF9BE3CA-1315-4A33-AD03-BD4CA8398BFB}" destId="{B0871070-D7F4-4630-A918-F00FB242C273}" srcOrd="0" destOrd="4" presId="urn:microsoft.com/office/officeart/2005/8/layout/vList5"/>
    <dgm:cxn modelId="{5A7C9CF7-0170-4557-9310-3614EBC62647}" srcId="{6E299C03-AE55-4014-8FE0-19768729C459}" destId="{42F8CEC2-C168-4DE3-B770-15F311610D18}" srcOrd="5" destOrd="0" parTransId="{F193A293-CA2E-45A9-889A-1E7E60C4FDAF}" sibTransId="{B2DE7BA9-4551-45FB-BE61-A207ADCB4D4F}"/>
    <dgm:cxn modelId="{1315D441-48B0-45FB-A75B-C3E50F42AB10}" type="presParOf" srcId="{FCA24901-B85E-4702-9880-8A2782C5E985}" destId="{6F7EDD73-5941-4F02-89A4-0BE60CDCE601}" srcOrd="0" destOrd="0" presId="urn:microsoft.com/office/officeart/2005/8/layout/vList5"/>
    <dgm:cxn modelId="{1920BD21-6410-4AA8-AC8C-09F8E00C5ECC}" type="presParOf" srcId="{6F7EDD73-5941-4F02-89A4-0BE60CDCE601}" destId="{B0ACF39B-19A1-4E30-BFEC-CD66804E3428}" srcOrd="0" destOrd="0" presId="urn:microsoft.com/office/officeart/2005/8/layout/vList5"/>
    <dgm:cxn modelId="{FFF9D250-6B7F-4038-9660-2447BA18E061}" type="presParOf" srcId="{6F7EDD73-5941-4F02-89A4-0BE60CDCE601}" destId="{B0871070-D7F4-4630-A918-F00FB242C273}" srcOrd="1" destOrd="0" presId="urn:microsoft.com/office/officeart/2005/8/layout/vList5"/>
  </dgm:cxnLst>
  <dgm:bg>
    <a:noFill/>
  </dgm:bg>
  <dgm:whole/>
  <dgm:extLst>
    <a:ext uri="http://schemas.microsoft.com/office/drawing/2008/diagram">
      <dsp:dataModelExt xmlns:dsp="http://schemas.microsoft.com/office/drawing/2008/diagram" relId="rId9"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6F556A54-62B5-47B4-A50C-04330D90F28F}"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en-US"/>
        </a:p>
      </dgm:t>
    </dgm:pt>
    <dgm:pt modelId="{A1B4EF7F-0E01-4982-918F-8D31DF69CEDF}">
      <dgm:prSet phldrT="[Text]"/>
      <dgm:spPr/>
      <dgm:t>
        <a:bodyPr/>
        <a:lstStyle/>
        <a:p>
          <a:r>
            <a:rPr lang="en-US" b="1" dirty="0"/>
            <a:t>Pneumatic Circuit Assessment for Leaks</a:t>
          </a:r>
        </a:p>
      </dgm:t>
    </dgm:pt>
    <dgm:pt modelId="{C87028A1-048F-4F6B-80BF-46678A65072A}" type="parTrans" cxnId="{7D6C0F59-25AF-4C13-92DB-20FCDB0474BC}">
      <dgm:prSet/>
      <dgm:spPr/>
      <dgm:t>
        <a:bodyPr/>
        <a:lstStyle/>
        <a:p>
          <a:endParaRPr lang="en-US"/>
        </a:p>
      </dgm:t>
    </dgm:pt>
    <dgm:pt modelId="{39D36B95-B73C-467A-BB75-7EA2BEE4F331}" type="sibTrans" cxnId="{7D6C0F59-25AF-4C13-92DB-20FCDB0474BC}">
      <dgm:prSet/>
      <dgm:spPr/>
      <dgm:t>
        <a:bodyPr/>
        <a:lstStyle/>
        <a:p>
          <a:endParaRPr lang="en-US"/>
        </a:p>
      </dgm:t>
    </dgm:pt>
    <dgm:pt modelId="{F478C4E6-7715-40DA-9443-C8065EC665F4}">
      <dgm:prSet/>
      <dgm:spPr/>
      <dgm:t>
        <a:bodyPr/>
        <a:lstStyle/>
        <a:p>
          <a:pPr>
            <a:buFontTx/>
            <a:buChar char="•"/>
          </a:pPr>
          <a:r>
            <a:rPr lang="en-US" b="0" dirty="0"/>
            <a:t>Actuators and Regulators creating significant pressure drops</a:t>
          </a:r>
        </a:p>
      </dgm:t>
    </dgm:pt>
    <dgm:pt modelId="{322A735F-6156-47FC-A9BC-D77186A1DCB9}" type="parTrans" cxnId="{DF01D3F3-ADAB-41B6-93F5-090F92B957D5}">
      <dgm:prSet/>
      <dgm:spPr/>
      <dgm:t>
        <a:bodyPr/>
        <a:lstStyle/>
        <a:p>
          <a:endParaRPr lang="en-US"/>
        </a:p>
      </dgm:t>
    </dgm:pt>
    <dgm:pt modelId="{8CA5DCA8-3CA9-4F61-A518-9E9EC3C91409}" type="sibTrans" cxnId="{DF01D3F3-ADAB-41B6-93F5-090F92B957D5}">
      <dgm:prSet/>
      <dgm:spPr/>
      <dgm:t>
        <a:bodyPr/>
        <a:lstStyle/>
        <a:p>
          <a:endParaRPr lang="en-US"/>
        </a:p>
      </dgm:t>
    </dgm:pt>
    <dgm:pt modelId="{851DF37C-2F94-4FF0-A6A3-E0072C8D9B6B}">
      <dgm:prSet/>
      <dgm:spPr/>
      <dgm:t>
        <a:bodyPr/>
        <a:lstStyle/>
        <a:p>
          <a:pPr>
            <a:buFontTx/>
            <a:buChar char="•"/>
          </a:pPr>
          <a:r>
            <a:rPr lang="en-US" b="0" dirty="0"/>
            <a:t>Compressed air leaks in FRL fittings</a:t>
          </a:r>
        </a:p>
      </dgm:t>
    </dgm:pt>
    <dgm:pt modelId="{BADB9566-D5CB-4053-BAE1-A280CDA47D43}" type="parTrans" cxnId="{99EC5B3C-0DDD-4E1B-A7C8-E5815DA62E2D}">
      <dgm:prSet/>
      <dgm:spPr/>
      <dgm:t>
        <a:bodyPr/>
        <a:lstStyle/>
        <a:p>
          <a:endParaRPr lang="en-US"/>
        </a:p>
      </dgm:t>
    </dgm:pt>
    <dgm:pt modelId="{2C74955B-10AF-40AD-990F-7C0BB181AE8D}" type="sibTrans" cxnId="{99EC5B3C-0DDD-4E1B-A7C8-E5815DA62E2D}">
      <dgm:prSet/>
      <dgm:spPr/>
      <dgm:t>
        <a:bodyPr/>
        <a:lstStyle/>
        <a:p>
          <a:endParaRPr lang="en-US"/>
        </a:p>
      </dgm:t>
    </dgm:pt>
    <dgm:pt modelId="{2EA1B49F-4EB1-45B0-A8EA-736D32FF085C}">
      <dgm:prSet/>
      <dgm:spPr/>
      <dgm:t>
        <a:bodyPr/>
        <a:lstStyle/>
        <a:p>
          <a:pPr>
            <a:buFontTx/>
            <a:buChar char="•"/>
          </a:pPr>
          <a:r>
            <a:rPr lang="en-US" b="0" dirty="0"/>
            <a:t>Pressure drop due to undersized pneumatic circuits/tubes</a:t>
          </a:r>
        </a:p>
      </dgm:t>
    </dgm:pt>
    <dgm:pt modelId="{F3C392D8-6D18-4207-BA8A-6EA49AF6C149}" type="parTrans" cxnId="{DA2CF01F-55E2-439D-8A59-3FA8E4636C34}">
      <dgm:prSet/>
      <dgm:spPr/>
      <dgm:t>
        <a:bodyPr/>
        <a:lstStyle/>
        <a:p>
          <a:endParaRPr lang="en-US"/>
        </a:p>
      </dgm:t>
    </dgm:pt>
    <dgm:pt modelId="{080B2880-CF48-4C0F-90AE-4C46B01657EB}" type="sibTrans" cxnId="{DA2CF01F-55E2-439D-8A59-3FA8E4636C34}">
      <dgm:prSet/>
      <dgm:spPr/>
      <dgm:t>
        <a:bodyPr/>
        <a:lstStyle/>
        <a:p>
          <a:endParaRPr lang="en-US"/>
        </a:p>
      </dgm:t>
    </dgm:pt>
    <dgm:pt modelId="{5C723486-222B-4EBA-8C89-17E4059E16D5}" type="pres">
      <dgm:prSet presAssocID="{6F556A54-62B5-47B4-A50C-04330D90F28F}" presName="linear" presStyleCnt="0">
        <dgm:presLayoutVars>
          <dgm:dir/>
          <dgm:animLvl val="lvl"/>
          <dgm:resizeHandles val="exact"/>
        </dgm:presLayoutVars>
      </dgm:prSet>
      <dgm:spPr/>
    </dgm:pt>
    <dgm:pt modelId="{3AD7EF3B-32BF-4DAD-AB11-BA390FF86C3D}" type="pres">
      <dgm:prSet presAssocID="{A1B4EF7F-0E01-4982-918F-8D31DF69CEDF}" presName="parentLin" presStyleCnt="0"/>
      <dgm:spPr/>
    </dgm:pt>
    <dgm:pt modelId="{F5D5B8A0-AD47-4433-9717-03611FC3B8F3}" type="pres">
      <dgm:prSet presAssocID="{A1B4EF7F-0E01-4982-918F-8D31DF69CEDF}" presName="parentLeftMargin" presStyleLbl="node1" presStyleIdx="0" presStyleCnt="1"/>
      <dgm:spPr/>
    </dgm:pt>
    <dgm:pt modelId="{BF9CBE3F-9F70-483A-898C-16CBCE918EAC}" type="pres">
      <dgm:prSet presAssocID="{A1B4EF7F-0E01-4982-918F-8D31DF69CEDF}" presName="parentText" presStyleLbl="node1" presStyleIdx="0" presStyleCnt="1" custScaleX="132967" custScaleY="95751">
        <dgm:presLayoutVars>
          <dgm:chMax val="0"/>
          <dgm:bulletEnabled val="1"/>
        </dgm:presLayoutVars>
      </dgm:prSet>
      <dgm:spPr/>
    </dgm:pt>
    <dgm:pt modelId="{A0CF1656-0BAF-4BD6-99B4-C3D6B64F752A}" type="pres">
      <dgm:prSet presAssocID="{A1B4EF7F-0E01-4982-918F-8D31DF69CEDF}" presName="negativeSpace" presStyleCnt="0"/>
      <dgm:spPr/>
    </dgm:pt>
    <dgm:pt modelId="{6967A1F6-90BB-484D-9B8D-D59AF3FE027F}" type="pres">
      <dgm:prSet presAssocID="{A1B4EF7F-0E01-4982-918F-8D31DF69CEDF}" presName="childText" presStyleLbl="conFgAcc1" presStyleIdx="0" presStyleCnt="1" custScaleY="65692" custLinFactNeighborX="-759" custLinFactNeighborY="-3737">
        <dgm:presLayoutVars>
          <dgm:bulletEnabled val="1"/>
        </dgm:presLayoutVars>
      </dgm:prSet>
      <dgm:spPr/>
    </dgm:pt>
  </dgm:ptLst>
  <dgm:cxnLst>
    <dgm:cxn modelId="{DA2CF01F-55E2-439D-8A59-3FA8E4636C34}" srcId="{A1B4EF7F-0E01-4982-918F-8D31DF69CEDF}" destId="{2EA1B49F-4EB1-45B0-A8EA-736D32FF085C}" srcOrd="2" destOrd="0" parTransId="{F3C392D8-6D18-4207-BA8A-6EA49AF6C149}" sibTransId="{080B2880-CF48-4C0F-90AE-4C46B01657EB}"/>
    <dgm:cxn modelId="{75599E29-67F2-49C5-9361-A8F8E229A878}" type="presOf" srcId="{2EA1B49F-4EB1-45B0-A8EA-736D32FF085C}" destId="{6967A1F6-90BB-484D-9B8D-D59AF3FE027F}" srcOrd="0" destOrd="2" presId="urn:microsoft.com/office/officeart/2005/8/layout/list1"/>
    <dgm:cxn modelId="{99EC5B3C-0DDD-4E1B-A7C8-E5815DA62E2D}" srcId="{A1B4EF7F-0E01-4982-918F-8D31DF69CEDF}" destId="{851DF37C-2F94-4FF0-A6A3-E0072C8D9B6B}" srcOrd="1" destOrd="0" parTransId="{BADB9566-D5CB-4053-BAE1-A280CDA47D43}" sibTransId="{2C74955B-10AF-40AD-990F-7C0BB181AE8D}"/>
    <dgm:cxn modelId="{CB6D7841-A727-4BAB-A89B-ECBA19CB71F1}" type="presOf" srcId="{F478C4E6-7715-40DA-9443-C8065EC665F4}" destId="{6967A1F6-90BB-484D-9B8D-D59AF3FE027F}" srcOrd="0" destOrd="0" presId="urn:microsoft.com/office/officeart/2005/8/layout/list1"/>
    <dgm:cxn modelId="{7D6C0F59-25AF-4C13-92DB-20FCDB0474BC}" srcId="{6F556A54-62B5-47B4-A50C-04330D90F28F}" destId="{A1B4EF7F-0E01-4982-918F-8D31DF69CEDF}" srcOrd="0" destOrd="0" parTransId="{C87028A1-048F-4F6B-80BF-46678A65072A}" sibTransId="{39D36B95-B73C-467A-BB75-7EA2BEE4F331}"/>
    <dgm:cxn modelId="{7097545A-7736-4B0A-93A6-721804CD724C}" type="presOf" srcId="{6F556A54-62B5-47B4-A50C-04330D90F28F}" destId="{5C723486-222B-4EBA-8C89-17E4059E16D5}" srcOrd="0" destOrd="0" presId="urn:microsoft.com/office/officeart/2005/8/layout/list1"/>
    <dgm:cxn modelId="{BCA2C39D-BF54-4C13-A0EE-5993FCFBA2BF}" type="presOf" srcId="{A1B4EF7F-0E01-4982-918F-8D31DF69CEDF}" destId="{F5D5B8A0-AD47-4433-9717-03611FC3B8F3}" srcOrd="0" destOrd="0" presId="urn:microsoft.com/office/officeart/2005/8/layout/list1"/>
    <dgm:cxn modelId="{F710E4A8-3DB6-45E6-9EA0-934C4DEC610E}" type="presOf" srcId="{A1B4EF7F-0E01-4982-918F-8D31DF69CEDF}" destId="{BF9CBE3F-9F70-483A-898C-16CBCE918EAC}" srcOrd="1" destOrd="0" presId="urn:microsoft.com/office/officeart/2005/8/layout/list1"/>
    <dgm:cxn modelId="{5E8B94CC-3750-46F0-8F90-F316157D5B78}" type="presOf" srcId="{851DF37C-2F94-4FF0-A6A3-E0072C8D9B6B}" destId="{6967A1F6-90BB-484D-9B8D-D59AF3FE027F}" srcOrd="0" destOrd="1" presId="urn:microsoft.com/office/officeart/2005/8/layout/list1"/>
    <dgm:cxn modelId="{DF01D3F3-ADAB-41B6-93F5-090F92B957D5}" srcId="{A1B4EF7F-0E01-4982-918F-8D31DF69CEDF}" destId="{F478C4E6-7715-40DA-9443-C8065EC665F4}" srcOrd="0" destOrd="0" parTransId="{322A735F-6156-47FC-A9BC-D77186A1DCB9}" sibTransId="{8CA5DCA8-3CA9-4F61-A518-9E9EC3C91409}"/>
    <dgm:cxn modelId="{1EDBF9F6-1FC1-4D4B-9030-3013BB8F725B}" type="presParOf" srcId="{5C723486-222B-4EBA-8C89-17E4059E16D5}" destId="{3AD7EF3B-32BF-4DAD-AB11-BA390FF86C3D}" srcOrd="0" destOrd="0" presId="urn:microsoft.com/office/officeart/2005/8/layout/list1"/>
    <dgm:cxn modelId="{10A4E679-BADC-4803-9187-9144BBA90DC4}" type="presParOf" srcId="{3AD7EF3B-32BF-4DAD-AB11-BA390FF86C3D}" destId="{F5D5B8A0-AD47-4433-9717-03611FC3B8F3}" srcOrd="0" destOrd="0" presId="urn:microsoft.com/office/officeart/2005/8/layout/list1"/>
    <dgm:cxn modelId="{B877D1DC-6697-4E28-A357-B2FA29E9BEA3}" type="presParOf" srcId="{3AD7EF3B-32BF-4DAD-AB11-BA390FF86C3D}" destId="{BF9CBE3F-9F70-483A-898C-16CBCE918EAC}" srcOrd="1" destOrd="0" presId="urn:microsoft.com/office/officeart/2005/8/layout/list1"/>
    <dgm:cxn modelId="{BCF5DCDC-576C-428B-B446-6EE6486BB767}" type="presParOf" srcId="{5C723486-222B-4EBA-8C89-17E4059E16D5}" destId="{A0CF1656-0BAF-4BD6-99B4-C3D6B64F752A}" srcOrd="1" destOrd="0" presId="urn:microsoft.com/office/officeart/2005/8/layout/list1"/>
    <dgm:cxn modelId="{7646FF7A-0B21-4D53-AFBA-EC1F7A11580D}" type="presParOf" srcId="{5C723486-222B-4EBA-8C89-17E4059E16D5}" destId="{6967A1F6-90BB-484D-9B8D-D59AF3FE027F}" srcOrd="2" destOrd="0" presId="urn:microsoft.com/office/officeart/2005/8/layout/list1"/>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84EBE393-4420-4E05-9705-13F97614CEFF}"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en-US"/>
        </a:p>
      </dgm:t>
    </dgm:pt>
    <dgm:pt modelId="{18AD9A14-758C-4F72-97F9-1ADEC67ED05F}">
      <dgm:prSet phldrT="[Text]"/>
      <dgm:spPr/>
      <dgm:t>
        <a:bodyPr/>
        <a:lstStyle/>
        <a:p>
          <a:pPr algn="l">
            <a:buFont typeface="Arial" panose="020B0604020202020204" pitchFamily="34" charset="0"/>
            <a:buNone/>
          </a:pPr>
          <a:r>
            <a:rPr lang="en-US" b="1" u="none" dirty="0"/>
            <a:t>	</a:t>
          </a:r>
          <a:r>
            <a:rPr lang="en-US" b="1" u="sng" dirty="0"/>
            <a:t>Bottling Machines &amp; Packaging Machines</a:t>
          </a:r>
          <a:r>
            <a:rPr lang="en-US" dirty="0"/>
            <a:t> Continue to use compressed air when idle. Solution is to isolate them from compressed air system with valves that close when the machine is turned off.</a:t>
          </a:r>
          <a:endParaRPr lang="en-US" baseline="-25000" dirty="0"/>
        </a:p>
      </dgm:t>
    </dgm:pt>
    <dgm:pt modelId="{0A6D1BFC-FDB1-4CDC-AA9B-FD501DDE3ACD}" type="parTrans" cxnId="{1B766040-B1BE-4397-83D8-E1F801E19016}">
      <dgm:prSet/>
      <dgm:spPr/>
      <dgm:t>
        <a:bodyPr/>
        <a:lstStyle/>
        <a:p>
          <a:endParaRPr lang="en-US"/>
        </a:p>
      </dgm:t>
    </dgm:pt>
    <dgm:pt modelId="{14F34671-B3F9-4765-8C97-D6B676FE4412}" type="sibTrans" cxnId="{1B766040-B1BE-4397-83D8-E1F801E19016}">
      <dgm:prSet/>
      <dgm:spPr/>
      <dgm:t>
        <a:bodyPr/>
        <a:lstStyle/>
        <a:p>
          <a:endParaRPr lang="en-US"/>
        </a:p>
      </dgm:t>
    </dgm:pt>
    <dgm:pt modelId="{9B98C3B8-4F31-CC45-AE90-8BDEBCCB84F4}">
      <dgm:prSet/>
      <dgm:spPr/>
      <dgm:t>
        <a:bodyPr/>
        <a:lstStyle/>
        <a:p>
          <a:r>
            <a:rPr lang="en-US" dirty="0"/>
            <a:t>Shut-Off Compressed Air Supply to Areas when Idle</a:t>
          </a:r>
        </a:p>
      </dgm:t>
    </dgm:pt>
    <dgm:pt modelId="{52B7165D-A3C5-7B45-9318-6EB4704B2630}" type="parTrans" cxnId="{3B2A9EB9-7475-C044-98D4-44A28299E1C7}">
      <dgm:prSet/>
      <dgm:spPr/>
      <dgm:t>
        <a:bodyPr/>
        <a:lstStyle/>
        <a:p>
          <a:endParaRPr lang="en-US"/>
        </a:p>
      </dgm:t>
    </dgm:pt>
    <dgm:pt modelId="{D5088B0E-2C0F-0B46-A5DE-79185DBA5786}" type="sibTrans" cxnId="{3B2A9EB9-7475-C044-98D4-44A28299E1C7}">
      <dgm:prSet/>
      <dgm:spPr/>
      <dgm:t>
        <a:bodyPr/>
        <a:lstStyle/>
        <a:p>
          <a:endParaRPr lang="en-US"/>
        </a:p>
      </dgm:t>
    </dgm:pt>
    <dgm:pt modelId="{29A94C68-27A8-3342-B9B0-49AE44D7DB5B}">
      <dgm:prSet/>
      <dgm:spPr/>
      <dgm:t>
        <a:bodyPr/>
        <a:lstStyle/>
        <a:p>
          <a:r>
            <a:rPr lang="en-US" dirty="0"/>
            <a:t>Good way to prevent air compressors from feeding leaks at night</a:t>
          </a:r>
        </a:p>
      </dgm:t>
    </dgm:pt>
    <dgm:pt modelId="{46D8520D-0739-1F46-AA15-AA605B54E110}" type="parTrans" cxnId="{FEAA3E03-895F-1444-A195-BBDF0B534A66}">
      <dgm:prSet/>
      <dgm:spPr/>
      <dgm:t>
        <a:bodyPr/>
        <a:lstStyle/>
        <a:p>
          <a:endParaRPr lang="en-US"/>
        </a:p>
      </dgm:t>
    </dgm:pt>
    <dgm:pt modelId="{F2DFA16F-5A35-894E-8CAC-D98AE9EDCF26}" type="sibTrans" cxnId="{FEAA3E03-895F-1444-A195-BBDF0B534A66}">
      <dgm:prSet/>
      <dgm:spPr/>
      <dgm:t>
        <a:bodyPr/>
        <a:lstStyle/>
        <a:p>
          <a:endParaRPr lang="en-US"/>
        </a:p>
      </dgm:t>
    </dgm:pt>
    <dgm:pt modelId="{FCA24901-B85E-4702-9880-8A2782C5E985}" type="pres">
      <dgm:prSet presAssocID="{84EBE393-4420-4E05-9705-13F97614CEFF}" presName="Name0" presStyleCnt="0">
        <dgm:presLayoutVars>
          <dgm:dir/>
          <dgm:animLvl val="lvl"/>
          <dgm:resizeHandles val="exact"/>
        </dgm:presLayoutVars>
      </dgm:prSet>
      <dgm:spPr/>
    </dgm:pt>
    <dgm:pt modelId="{A68F9C92-A92E-8D49-B03B-E46DDF5D82B3}" type="pres">
      <dgm:prSet presAssocID="{18AD9A14-758C-4F72-97F9-1ADEC67ED05F}" presName="linNode" presStyleCnt="0"/>
      <dgm:spPr/>
    </dgm:pt>
    <dgm:pt modelId="{C9CB9A71-3C1C-BA4D-A8EA-0D49854403C0}" type="pres">
      <dgm:prSet presAssocID="{18AD9A14-758C-4F72-97F9-1ADEC67ED05F}" presName="parentText" presStyleLbl="node1" presStyleIdx="0" presStyleCnt="3">
        <dgm:presLayoutVars>
          <dgm:chMax val="1"/>
          <dgm:bulletEnabled val="1"/>
        </dgm:presLayoutVars>
      </dgm:prSet>
      <dgm:spPr/>
    </dgm:pt>
    <dgm:pt modelId="{A8B598C7-65AF-CC41-B126-8655A3E182B5}" type="pres">
      <dgm:prSet presAssocID="{14F34671-B3F9-4765-8C97-D6B676FE4412}" presName="sp" presStyleCnt="0"/>
      <dgm:spPr/>
    </dgm:pt>
    <dgm:pt modelId="{F05AAD4F-5E2F-E044-99B0-1F5A2AB6F7BC}" type="pres">
      <dgm:prSet presAssocID="{9B98C3B8-4F31-CC45-AE90-8BDEBCCB84F4}" presName="linNode" presStyleCnt="0"/>
      <dgm:spPr/>
    </dgm:pt>
    <dgm:pt modelId="{9C94E2E5-A008-1E47-93AD-B5CBD8D0C56A}" type="pres">
      <dgm:prSet presAssocID="{9B98C3B8-4F31-CC45-AE90-8BDEBCCB84F4}" presName="parentText" presStyleLbl="node1" presStyleIdx="1" presStyleCnt="3">
        <dgm:presLayoutVars>
          <dgm:chMax val="1"/>
          <dgm:bulletEnabled val="1"/>
        </dgm:presLayoutVars>
      </dgm:prSet>
      <dgm:spPr/>
    </dgm:pt>
    <dgm:pt modelId="{A4431D03-08AB-1745-870C-1FE11F043AEA}" type="pres">
      <dgm:prSet presAssocID="{D5088B0E-2C0F-0B46-A5DE-79185DBA5786}" presName="sp" presStyleCnt="0"/>
      <dgm:spPr/>
    </dgm:pt>
    <dgm:pt modelId="{81A99816-2975-2B49-8F79-D0C2862EBAB9}" type="pres">
      <dgm:prSet presAssocID="{29A94C68-27A8-3342-B9B0-49AE44D7DB5B}" presName="linNode" presStyleCnt="0"/>
      <dgm:spPr/>
    </dgm:pt>
    <dgm:pt modelId="{20928293-64D2-284F-B309-F340BEBDAFC4}" type="pres">
      <dgm:prSet presAssocID="{29A94C68-27A8-3342-B9B0-49AE44D7DB5B}" presName="parentText" presStyleLbl="node1" presStyleIdx="2" presStyleCnt="3">
        <dgm:presLayoutVars>
          <dgm:chMax val="1"/>
          <dgm:bulletEnabled val="1"/>
        </dgm:presLayoutVars>
      </dgm:prSet>
      <dgm:spPr/>
    </dgm:pt>
  </dgm:ptLst>
  <dgm:cxnLst>
    <dgm:cxn modelId="{FEAA3E03-895F-1444-A195-BBDF0B534A66}" srcId="{84EBE393-4420-4E05-9705-13F97614CEFF}" destId="{29A94C68-27A8-3342-B9B0-49AE44D7DB5B}" srcOrd="2" destOrd="0" parTransId="{46D8520D-0739-1F46-AA15-AA605B54E110}" sibTransId="{F2DFA16F-5A35-894E-8CAC-D98AE9EDCF26}"/>
    <dgm:cxn modelId="{C7F70D16-0707-2F46-B453-820AF0324ED4}" type="presOf" srcId="{9B98C3B8-4F31-CC45-AE90-8BDEBCCB84F4}" destId="{9C94E2E5-A008-1E47-93AD-B5CBD8D0C56A}" srcOrd="0" destOrd="0" presId="urn:microsoft.com/office/officeart/2005/8/layout/vList5"/>
    <dgm:cxn modelId="{1B766040-B1BE-4397-83D8-E1F801E19016}" srcId="{84EBE393-4420-4E05-9705-13F97614CEFF}" destId="{18AD9A14-758C-4F72-97F9-1ADEC67ED05F}" srcOrd="0" destOrd="0" parTransId="{0A6D1BFC-FDB1-4CDC-AA9B-FD501DDE3ACD}" sibTransId="{14F34671-B3F9-4765-8C97-D6B676FE4412}"/>
    <dgm:cxn modelId="{D451F642-C3F8-304D-A495-BD0B043F9E43}" type="presOf" srcId="{18AD9A14-758C-4F72-97F9-1ADEC67ED05F}" destId="{C9CB9A71-3C1C-BA4D-A8EA-0D49854403C0}" srcOrd="0" destOrd="0" presId="urn:microsoft.com/office/officeart/2005/8/layout/vList5"/>
    <dgm:cxn modelId="{0286819E-A44D-BE41-AE55-54E0F69F9284}" type="presOf" srcId="{29A94C68-27A8-3342-B9B0-49AE44D7DB5B}" destId="{20928293-64D2-284F-B309-F340BEBDAFC4}" srcOrd="0" destOrd="0" presId="urn:microsoft.com/office/officeart/2005/8/layout/vList5"/>
    <dgm:cxn modelId="{3B2A9EB9-7475-C044-98D4-44A28299E1C7}" srcId="{84EBE393-4420-4E05-9705-13F97614CEFF}" destId="{9B98C3B8-4F31-CC45-AE90-8BDEBCCB84F4}" srcOrd="1" destOrd="0" parTransId="{52B7165D-A3C5-7B45-9318-6EB4704B2630}" sibTransId="{D5088B0E-2C0F-0B46-A5DE-79185DBA5786}"/>
    <dgm:cxn modelId="{7CCF9ABB-D3B9-4A67-9C97-353BB6225FBF}" type="presOf" srcId="{84EBE393-4420-4E05-9705-13F97614CEFF}" destId="{FCA24901-B85E-4702-9880-8A2782C5E985}" srcOrd="0" destOrd="0" presId="urn:microsoft.com/office/officeart/2005/8/layout/vList5"/>
    <dgm:cxn modelId="{DD9A886F-76B1-0544-B8E1-00E920AD956A}" type="presParOf" srcId="{FCA24901-B85E-4702-9880-8A2782C5E985}" destId="{A68F9C92-A92E-8D49-B03B-E46DDF5D82B3}" srcOrd="0" destOrd="0" presId="urn:microsoft.com/office/officeart/2005/8/layout/vList5"/>
    <dgm:cxn modelId="{E0BD2A6F-37BF-4A4C-ACAC-ED113BF58FDF}" type="presParOf" srcId="{A68F9C92-A92E-8D49-B03B-E46DDF5D82B3}" destId="{C9CB9A71-3C1C-BA4D-A8EA-0D49854403C0}" srcOrd="0" destOrd="0" presId="urn:microsoft.com/office/officeart/2005/8/layout/vList5"/>
    <dgm:cxn modelId="{77E555FE-CAFE-BB4B-85A6-E2B95363FAAF}" type="presParOf" srcId="{FCA24901-B85E-4702-9880-8A2782C5E985}" destId="{A8B598C7-65AF-CC41-B126-8655A3E182B5}" srcOrd="1" destOrd="0" presId="urn:microsoft.com/office/officeart/2005/8/layout/vList5"/>
    <dgm:cxn modelId="{F9166C55-7DAC-C342-9C05-EF977C464AF0}" type="presParOf" srcId="{FCA24901-B85E-4702-9880-8A2782C5E985}" destId="{F05AAD4F-5E2F-E044-99B0-1F5A2AB6F7BC}" srcOrd="2" destOrd="0" presId="urn:microsoft.com/office/officeart/2005/8/layout/vList5"/>
    <dgm:cxn modelId="{1F96E1B5-98C0-9542-86F4-28E718D23C95}" type="presParOf" srcId="{F05AAD4F-5E2F-E044-99B0-1F5A2AB6F7BC}" destId="{9C94E2E5-A008-1E47-93AD-B5CBD8D0C56A}" srcOrd="0" destOrd="0" presId="urn:microsoft.com/office/officeart/2005/8/layout/vList5"/>
    <dgm:cxn modelId="{2B4CC2DA-89FA-094E-8CBA-F88D7634D48D}" type="presParOf" srcId="{FCA24901-B85E-4702-9880-8A2782C5E985}" destId="{A4431D03-08AB-1745-870C-1FE11F043AEA}" srcOrd="3" destOrd="0" presId="urn:microsoft.com/office/officeart/2005/8/layout/vList5"/>
    <dgm:cxn modelId="{2803A426-CC85-A04A-A2A3-B75A051E9C5E}" type="presParOf" srcId="{FCA24901-B85E-4702-9880-8A2782C5E985}" destId="{81A99816-2975-2B49-8F79-D0C2862EBAB9}" srcOrd="4" destOrd="0" presId="urn:microsoft.com/office/officeart/2005/8/layout/vList5"/>
    <dgm:cxn modelId="{93FFD091-D705-D54A-9D1F-7E9C0C3904AD}" type="presParOf" srcId="{81A99816-2975-2B49-8F79-D0C2862EBAB9}" destId="{20928293-64D2-284F-B309-F340BEBDAFC4}" srcOrd="0" destOrd="0" presId="urn:microsoft.com/office/officeart/2005/8/layout/vList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E18B2836-B8EE-4E3D-8020-FD69E7DFF868}"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en-US"/>
        </a:p>
      </dgm:t>
    </dgm:pt>
    <dgm:pt modelId="{9BCCE63B-41E8-45EA-9DB5-4D4B7C47C542}">
      <dgm:prSet/>
      <dgm:spPr>
        <a:blipFill rotWithShape="0">
          <a:blip xmlns:r="http://schemas.openxmlformats.org/officeDocument/2006/relationships" r:embed="rId1" cstate="screen">
            <a:extLst>
              <a:ext uri="{28A0092B-C50C-407E-A947-70E740481C1C}">
                <a14:useLocalDpi xmlns:a14="http://schemas.microsoft.com/office/drawing/2010/main" val="0"/>
              </a:ext>
            </a:extLst>
          </a:blip>
          <a:srcRect/>
          <a:stretch>
            <a:fillRect l="-24000" r="-24000"/>
          </a:stretch>
        </a:blipFill>
      </dgm:spPr>
      <dgm:t>
        <a:bodyPr/>
        <a:lstStyle/>
        <a:p>
          <a:pPr>
            <a:buFont typeface="Arial" panose="020B0604020202020204" pitchFamily="34" charset="0"/>
            <a:buNone/>
          </a:pPr>
          <a:br>
            <a:rPr lang="en-US" b="1" u="sng" dirty="0"/>
          </a:br>
          <a:endParaRPr lang="en-US" dirty="0"/>
        </a:p>
      </dgm:t>
    </dgm:pt>
    <dgm:pt modelId="{D0AC0864-C3B8-4B97-9BC9-99598428FCA9}" type="parTrans" cxnId="{EAB1F526-D578-4563-AFFF-38537DD93E40}">
      <dgm:prSet/>
      <dgm:spPr/>
      <dgm:t>
        <a:bodyPr/>
        <a:lstStyle/>
        <a:p>
          <a:endParaRPr lang="en-US"/>
        </a:p>
      </dgm:t>
    </dgm:pt>
    <dgm:pt modelId="{67580503-1B3E-4873-BF45-C6FE2A948405}" type="sibTrans" cxnId="{EAB1F526-D578-4563-AFFF-38537DD93E40}">
      <dgm:prSet/>
      <dgm:spPr/>
      <dgm:t>
        <a:bodyPr/>
        <a:lstStyle/>
        <a:p>
          <a:endParaRPr lang="en-US"/>
        </a:p>
      </dgm:t>
    </dgm:pt>
    <dgm:pt modelId="{13C69692-8E08-4B68-975E-CEDED56031BE}">
      <dgm:prSet phldrT="[Text]"/>
      <dgm:spPr/>
      <dgm:t>
        <a:bodyPr/>
        <a:lstStyle/>
        <a:p>
          <a:pPr>
            <a:buFont typeface="Arial" panose="020B0604020202020204" pitchFamily="34" charset="0"/>
            <a:buNone/>
          </a:pPr>
          <a:r>
            <a:rPr lang="en-US" b="1" u="sng" dirty="0"/>
            <a:t>Ball Corporation</a:t>
          </a:r>
          <a:endParaRPr lang="en-US" dirty="0"/>
        </a:p>
      </dgm:t>
    </dgm:pt>
    <dgm:pt modelId="{BEC57FC4-C90A-42EC-8913-CC14D37D99D3}" type="parTrans" cxnId="{BE5E4BC7-5B35-45E3-BFE7-4AAECA369B9A}">
      <dgm:prSet/>
      <dgm:spPr/>
      <dgm:t>
        <a:bodyPr/>
        <a:lstStyle/>
        <a:p>
          <a:endParaRPr lang="en-US"/>
        </a:p>
      </dgm:t>
    </dgm:pt>
    <dgm:pt modelId="{DCA6EBCB-54DA-4A51-BF61-F3F076F84274}" type="sibTrans" cxnId="{BE5E4BC7-5B35-45E3-BFE7-4AAECA369B9A}">
      <dgm:prSet/>
      <dgm:spPr/>
      <dgm:t>
        <a:bodyPr/>
        <a:lstStyle/>
        <a:p>
          <a:endParaRPr lang="en-US"/>
        </a:p>
      </dgm:t>
    </dgm:pt>
    <dgm:pt modelId="{9F632DC0-2F36-4650-AFBD-02EC79A29C30}">
      <dgm:prSet phldrT="[Text]" custT="1"/>
      <dgm:spPr/>
      <dgm:t>
        <a:bodyPr/>
        <a:lstStyle/>
        <a:p>
          <a:pPr>
            <a:buFontTx/>
            <a:buNone/>
          </a:pPr>
          <a:r>
            <a:rPr lang="en-US" sz="1400" dirty="0"/>
            <a:t>	“We believe in engineering solutions into our processes to keep lowering pressure.  A can printer used 125 psi – now we use a 2-1 amplifier to support the two-inch cylinder (with a 6 inch stroke) needing that pressure.”</a:t>
          </a:r>
        </a:p>
      </dgm:t>
    </dgm:pt>
    <dgm:pt modelId="{C0FDB7CA-2310-47D1-BF85-CFA293CEFC7F}" type="parTrans" cxnId="{F2726EC3-9AD0-4CBA-AE03-511798DC43D2}">
      <dgm:prSet/>
      <dgm:spPr/>
      <dgm:t>
        <a:bodyPr/>
        <a:lstStyle/>
        <a:p>
          <a:endParaRPr lang="en-US"/>
        </a:p>
      </dgm:t>
    </dgm:pt>
    <dgm:pt modelId="{0F032545-BF0C-49CE-9497-CDEB966BF4F6}" type="sibTrans" cxnId="{F2726EC3-9AD0-4CBA-AE03-511798DC43D2}">
      <dgm:prSet/>
      <dgm:spPr/>
      <dgm:t>
        <a:bodyPr/>
        <a:lstStyle/>
        <a:p>
          <a:endParaRPr lang="en-US"/>
        </a:p>
      </dgm:t>
    </dgm:pt>
    <dgm:pt modelId="{FA915FAF-4DAE-4369-8E15-7DFC8D9043AD}">
      <dgm:prSet/>
      <dgm:spPr/>
      <dgm:t>
        <a:bodyPr/>
        <a:lstStyle/>
        <a:p>
          <a:r>
            <a:rPr lang="en-US" dirty="0">
              <a:solidFill>
                <a:schemeClr val="tx1"/>
              </a:solidFill>
            </a:rPr>
            <a:t>North American Operations</a:t>
          </a:r>
        </a:p>
      </dgm:t>
    </dgm:pt>
    <dgm:pt modelId="{7C4284E8-905B-403A-88DE-C275E8E0BF88}" type="parTrans" cxnId="{6FE82E21-5970-4D81-B924-EB984FAD0C41}">
      <dgm:prSet/>
      <dgm:spPr/>
      <dgm:t>
        <a:bodyPr/>
        <a:lstStyle/>
        <a:p>
          <a:endParaRPr lang="en-US"/>
        </a:p>
      </dgm:t>
    </dgm:pt>
    <dgm:pt modelId="{17203D3E-2534-44FB-85AA-9E95B38DA6B6}" type="sibTrans" cxnId="{6FE82E21-5970-4D81-B924-EB984FAD0C41}">
      <dgm:prSet/>
      <dgm:spPr/>
      <dgm:t>
        <a:bodyPr/>
        <a:lstStyle/>
        <a:p>
          <a:endParaRPr lang="en-US"/>
        </a:p>
      </dgm:t>
    </dgm:pt>
    <dgm:pt modelId="{1E01629A-401B-4E60-9B1B-AA8A6859189E}">
      <dgm:prSet/>
      <dgm:spPr/>
      <dgm:t>
        <a:bodyPr/>
        <a:lstStyle/>
        <a:p>
          <a:r>
            <a:rPr lang="en-US">
              <a:solidFill>
                <a:schemeClr val="tx1"/>
              </a:solidFill>
            </a:rPr>
            <a:t>20 Aluminum Can Plants</a:t>
          </a:r>
          <a:endParaRPr lang="en-US" dirty="0">
            <a:solidFill>
              <a:schemeClr val="tx1"/>
            </a:solidFill>
          </a:endParaRPr>
        </a:p>
      </dgm:t>
    </dgm:pt>
    <dgm:pt modelId="{68FD2B1B-353E-4477-A95C-71A82468576C}" type="parTrans" cxnId="{3EF9B244-CF8F-424E-965A-DFAFDAD4DDD4}">
      <dgm:prSet/>
      <dgm:spPr/>
      <dgm:t>
        <a:bodyPr/>
        <a:lstStyle/>
        <a:p>
          <a:endParaRPr lang="en-US"/>
        </a:p>
      </dgm:t>
    </dgm:pt>
    <dgm:pt modelId="{CD262036-86E4-465B-98F7-7C6AD7E3A6DD}" type="sibTrans" cxnId="{3EF9B244-CF8F-424E-965A-DFAFDAD4DDD4}">
      <dgm:prSet/>
      <dgm:spPr/>
      <dgm:t>
        <a:bodyPr/>
        <a:lstStyle/>
        <a:p>
          <a:endParaRPr lang="en-US"/>
        </a:p>
      </dgm:t>
    </dgm:pt>
    <dgm:pt modelId="{0102B11B-4E9E-4E22-934C-8A4F088823CB}">
      <dgm:prSet/>
      <dgm:spPr/>
      <dgm:t>
        <a:bodyPr/>
        <a:lstStyle/>
        <a:p>
          <a:r>
            <a:rPr lang="en-US" dirty="0">
              <a:solidFill>
                <a:schemeClr val="tx1"/>
              </a:solidFill>
            </a:rPr>
            <a:t>15 Food Container Plants</a:t>
          </a:r>
        </a:p>
      </dgm:t>
    </dgm:pt>
    <dgm:pt modelId="{382CDF77-0684-4875-B14C-06943552FF02}" type="parTrans" cxnId="{3C565A40-8888-4278-818E-33CCFC64CE68}">
      <dgm:prSet/>
      <dgm:spPr/>
      <dgm:t>
        <a:bodyPr/>
        <a:lstStyle/>
        <a:p>
          <a:endParaRPr lang="en-US"/>
        </a:p>
      </dgm:t>
    </dgm:pt>
    <dgm:pt modelId="{E6811426-FD81-4F79-A429-7F22518D2DDB}" type="sibTrans" cxnId="{3C565A40-8888-4278-818E-33CCFC64CE68}">
      <dgm:prSet/>
      <dgm:spPr/>
      <dgm:t>
        <a:bodyPr/>
        <a:lstStyle/>
        <a:p>
          <a:endParaRPr lang="en-US"/>
        </a:p>
      </dgm:t>
    </dgm:pt>
    <dgm:pt modelId="{AE7378B2-BFCC-45B5-BC93-F20EE350C73E}">
      <dgm:prSet/>
      <dgm:spPr/>
      <dgm:t>
        <a:bodyPr/>
        <a:lstStyle/>
        <a:p>
          <a:r>
            <a:rPr lang="en-US" dirty="0">
              <a:solidFill>
                <a:schemeClr val="tx1"/>
              </a:solidFill>
            </a:rPr>
            <a:t>Compressed air is #1 user of electricity accounting for 20-30% of total use</a:t>
          </a:r>
        </a:p>
      </dgm:t>
    </dgm:pt>
    <dgm:pt modelId="{A3F27581-062C-4290-85BD-151E933FB680}" type="parTrans" cxnId="{6A2CA238-2BA1-479B-A0E3-466FC1B6F254}">
      <dgm:prSet/>
      <dgm:spPr/>
      <dgm:t>
        <a:bodyPr/>
        <a:lstStyle/>
        <a:p>
          <a:endParaRPr lang="en-US"/>
        </a:p>
      </dgm:t>
    </dgm:pt>
    <dgm:pt modelId="{D59678B3-86EA-488A-ADCC-C14B99283A17}" type="sibTrans" cxnId="{6A2CA238-2BA1-479B-A0E3-466FC1B6F254}">
      <dgm:prSet/>
      <dgm:spPr/>
      <dgm:t>
        <a:bodyPr/>
        <a:lstStyle/>
        <a:p>
          <a:endParaRPr lang="en-US"/>
        </a:p>
      </dgm:t>
    </dgm:pt>
    <dgm:pt modelId="{001539FF-5798-46DE-A3F0-9EEDE7C50BF5}">
      <dgm:prSet/>
      <dgm:spPr/>
      <dgm:t>
        <a:bodyPr/>
        <a:lstStyle/>
        <a:p>
          <a:r>
            <a:rPr lang="en-US" dirty="0">
              <a:solidFill>
                <a:schemeClr val="tx1"/>
              </a:solidFill>
            </a:rPr>
            <a:t>System assessments have reduced compressed air energy costs from $50 to $40 million per year (over the past 5 years)</a:t>
          </a:r>
        </a:p>
      </dgm:t>
    </dgm:pt>
    <dgm:pt modelId="{6D69DD07-A94E-45AD-AAAE-AA33799E7DDE}" type="parTrans" cxnId="{BAA5124A-A689-437F-8BD4-965FBF93466B}">
      <dgm:prSet/>
      <dgm:spPr/>
      <dgm:t>
        <a:bodyPr/>
        <a:lstStyle/>
        <a:p>
          <a:endParaRPr lang="en-US"/>
        </a:p>
      </dgm:t>
    </dgm:pt>
    <dgm:pt modelId="{1B87D9D6-4941-4B42-A143-7C5B3135A65B}" type="sibTrans" cxnId="{BAA5124A-A689-437F-8BD4-965FBF93466B}">
      <dgm:prSet/>
      <dgm:spPr/>
      <dgm:t>
        <a:bodyPr/>
        <a:lstStyle/>
        <a:p>
          <a:endParaRPr lang="en-US"/>
        </a:p>
      </dgm:t>
    </dgm:pt>
    <dgm:pt modelId="{EBA9A90D-D070-4B19-8FE1-0286F34DB58B}">
      <dgm:prSet custT="1"/>
      <dgm:spPr/>
      <dgm:t>
        <a:bodyPr/>
        <a:lstStyle/>
        <a:p>
          <a:pPr>
            <a:buFontTx/>
            <a:buNone/>
          </a:pPr>
          <a:r>
            <a:rPr lang="en-US" sz="1400" dirty="0"/>
            <a:t>- Doug Barndt, Manager, Demand Side-Energy-Sustainability, Ball Corporation (Editorial Board Member!)</a:t>
          </a:r>
        </a:p>
      </dgm:t>
    </dgm:pt>
    <dgm:pt modelId="{5BBA94F4-D675-4E8A-B02D-83EA162545B3}" type="parTrans" cxnId="{5AE68E8C-CB14-4839-B76B-685811BB21EC}">
      <dgm:prSet/>
      <dgm:spPr/>
      <dgm:t>
        <a:bodyPr/>
        <a:lstStyle/>
        <a:p>
          <a:endParaRPr lang="en-US"/>
        </a:p>
      </dgm:t>
    </dgm:pt>
    <dgm:pt modelId="{86B43F11-310A-48D3-BD15-A61CC1A8878C}" type="sibTrans" cxnId="{5AE68E8C-CB14-4839-B76B-685811BB21EC}">
      <dgm:prSet/>
      <dgm:spPr/>
      <dgm:t>
        <a:bodyPr/>
        <a:lstStyle/>
        <a:p>
          <a:endParaRPr lang="en-US"/>
        </a:p>
      </dgm:t>
    </dgm:pt>
    <dgm:pt modelId="{8B94C5CE-9774-450D-897B-305E7E33D66E}">
      <dgm:prSet phldrT="[Text]" phldr="1"/>
      <dgm:spPr>
        <a:blipFill rotWithShape="0">
          <a:blip xmlns:r="http://schemas.openxmlformats.org/officeDocument/2006/relationships" r:embed="rId2">
            <a:extLst>
              <a:ext uri="{28A0092B-C50C-407E-A947-70E740481C1C}">
                <a14:useLocalDpi xmlns:a14="http://schemas.microsoft.com/office/drawing/2010/main" val="0"/>
              </a:ext>
            </a:extLst>
          </a:blip>
          <a:srcRect/>
          <a:stretch>
            <a:fillRect/>
          </a:stretch>
        </a:blipFill>
      </dgm:spPr>
      <dgm:t>
        <a:bodyPr/>
        <a:lstStyle/>
        <a:p>
          <a:endParaRPr lang="en-US" dirty="0"/>
        </a:p>
      </dgm:t>
    </dgm:pt>
    <dgm:pt modelId="{BD830AFA-F365-4501-9F11-2D3D00EC242D}" type="sibTrans" cxnId="{69CD6E91-EBAA-4522-AA1C-DA80ECB2D731}">
      <dgm:prSet/>
      <dgm:spPr/>
      <dgm:t>
        <a:bodyPr/>
        <a:lstStyle/>
        <a:p>
          <a:endParaRPr lang="en-US"/>
        </a:p>
      </dgm:t>
    </dgm:pt>
    <dgm:pt modelId="{0B974101-7332-42E8-82A9-267B9680484F}" type="parTrans" cxnId="{69CD6E91-EBAA-4522-AA1C-DA80ECB2D731}">
      <dgm:prSet/>
      <dgm:spPr/>
      <dgm:t>
        <a:bodyPr/>
        <a:lstStyle/>
        <a:p>
          <a:endParaRPr lang="en-US"/>
        </a:p>
      </dgm:t>
    </dgm:pt>
    <dgm:pt modelId="{FAEFF23B-E7EC-4167-A773-9C6A69270BB3}" type="pres">
      <dgm:prSet presAssocID="{E18B2836-B8EE-4E3D-8020-FD69E7DFF868}" presName="Name0" presStyleCnt="0">
        <dgm:presLayoutVars>
          <dgm:dir/>
          <dgm:animLvl val="lvl"/>
          <dgm:resizeHandles val="exact"/>
        </dgm:presLayoutVars>
      </dgm:prSet>
      <dgm:spPr/>
    </dgm:pt>
    <dgm:pt modelId="{F32D7339-4551-4CD0-B5FE-0CC924BBA1ED}" type="pres">
      <dgm:prSet presAssocID="{9BCCE63B-41E8-45EA-9DB5-4D4B7C47C542}" presName="linNode" presStyleCnt="0"/>
      <dgm:spPr/>
    </dgm:pt>
    <dgm:pt modelId="{B38B3BA8-2AAF-4CAF-9859-86AE5B56F8D9}" type="pres">
      <dgm:prSet presAssocID="{9BCCE63B-41E8-45EA-9DB5-4D4B7C47C542}" presName="parentText" presStyleLbl="node1" presStyleIdx="0" presStyleCnt="2" custScaleX="85613" custScaleY="82466">
        <dgm:presLayoutVars>
          <dgm:chMax val="1"/>
          <dgm:bulletEnabled val="1"/>
        </dgm:presLayoutVars>
      </dgm:prSet>
      <dgm:spPr/>
    </dgm:pt>
    <dgm:pt modelId="{18B5C4B0-6473-45BD-8D2C-5364623F7E04}" type="pres">
      <dgm:prSet presAssocID="{9BCCE63B-41E8-45EA-9DB5-4D4B7C47C542}" presName="descendantText" presStyleLbl="alignAccFollowNode1" presStyleIdx="0" presStyleCnt="2" custScaleX="111499" custScaleY="103035">
        <dgm:presLayoutVars>
          <dgm:bulletEnabled val="1"/>
        </dgm:presLayoutVars>
      </dgm:prSet>
      <dgm:spPr/>
    </dgm:pt>
    <dgm:pt modelId="{423E192F-05CD-4005-A9BD-F48B836D3DF6}" type="pres">
      <dgm:prSet presAssocID="{67580503-1B3E-4873-BF45-C6FE2A948405}" presName="sp" presStyleCnt="0"/>
      <dgm:spPr/>
    </dgm:pt>
    <dgm:pt modelId="{A1AA5D2B-3169-4E65-AF4A-76E54068A2FC}" type="pres">
      <dgm:prSet presAssocID="{8B94C5CE-9774-450D-897B-305E7E33D66E}" presName="linNode" presStyleCnt="0"/>
      <dgm:spPr/>
    </dgm:pt>
    <dgm:pt modelId="{284C7FB1-84F1-446F-94C8-3DDA9C1B4D85}" type="pres">
      <dgm:prSet presAssocID="{8B94C5CE-9774-450D-897B-305E7E33D66E}" presName="parentText" presStyleLbl="node1" presStyleIdx="1" presStyleCnt="2" custScaleX="83676" custScaleY="79228">
        <dgm:presLayoutVars>
          <dgm:chMax val="1"/>
          <dgm:bulletEnabled val="1"/>
        </dgm:presLayoutVars>
      </dgm:prSet>
      <dgm:spPr/>
    </dgm:pt>
    <dgm:pt modelId="{A962CE68-AE35-4812-AD45-E0F219745735}" type="pres">
      <dgm:prSet presAssocID="{8B94C5CE-9774-450D-897B-305E7E33D66E}" presName="descendantText" presStyleLbl="alignAccFollowNode1" presStyleIdx="1" presStyleCnt="2" custScaleX="109056">
        <dgm:presLayoutVars>
          <dgm:bulletEnabled val="1"/>
        </dgm:presLayoutVars>
      </dgm:prSet>
      <dgm:spPr/>
    </dgm:pt>
  </dgm:ptLst>
  <dgm:cxnLst>
    <dgm:cxn modelId="{D07C921D-3CA8-4CA2-8E89-BB3C5B2BA54F}" type="presOf" srcId="{001539FF-5798-46DE-A3F0-9EEDE7C50BF5}" destId="{18B5C4B0-6473-45BD-8D2C-5364623F7E04}" srcOrd="0" destOrd="5" presId="urn:microsoft.com/office/officeart/2005/8/layout/vList5"/>
    <dgm:cxn modelId="{6FE82E21-5970-4D81-B924-EB984FAD0C41}" srcId="{13C69692-8E08-4B68-975E-CEDED56031BE}" destId="{FA915FAF-4DAE-4369-8E15-7DFC8D9043AD}" srcOrd="0" destOrd="0" parTransId="{7C4284E8-905B-403A-88DE-C275E8E0BF88}" sibTransId="{17203D3E-2534-44FB-85AA-9E95B38DA6B6}"/>
    <dgm:cxn modelId="{EAB1F526-D578-4563-AFFF-38537DD93E40}" srcId="{E18B2836-B8EE-4E3D-8020-FD69E7DFF868}" destId="{9BCCE63B-41E8-45EA-9DB5-4D4B7C47C542}" srcOrd="0" destOrd="0" parTransId="{D0AC0864-C3B8-4B97-9BC9-99598428FCA9}" sibTransId="{67580503-1B3E-4873-BF45-C6FE2A948405}"/>
    <dgm:cxn modelId="{03545036-10DC-43C4-A8EB-404B936655C9}" type="presOf" srcId="{EBA9A90D-D070-4B19-8FE1-0286F34DB58B}" destId="{A962CE68-AE35-4812-AD45-E0F219745735}" srcOrd="0" destOrd="1" presId="urn:microsoft.com/office/officeart/2005/8/layout/vList5"/>
    <dgm:cxn modelId="{6A2CA238-2BA1-479B-A0E3-466FC1B6F254}" srcId="{13C69692-8E08-4B68-975E-CEDED56031BE}" destId="{AE7378B2-BFCC-45B5-BC93-F20EE350C73E}" srcOrd="3" destOrd="0" parTransId="{A3F27581-062C-4290-85BD-151E933FB680}" sibTransId="{D59678B3-86EA-488A-ADCC-C14B99283A17}"/>
    <dgm:cxn modelId="{A2613A3F-8A13-4D78-9AAD-25714AB1A671}" type="presOf" srcId="{AE7378B2-BFCC-45B5-BC93-F20EE350C73E}" destId="{18B5C4B0-6473-45BD-8D2C-5364623F7E04}" srcOrd="0" destOrd="4" presId="urn:microsoft.com/office/officeart/2005/8/layout/vList5"/>
    <dgm:cxn modelId="{3C565A40-8888-4278-818E-33CCFC64CE68}" srcId="{13C69692-8E08-4B68-975E-CEDED56031BE}" destId="{0102B11B-4E9E-4E22-934C-8A4F088823CB}" srcOrd="2" destOrd="0" parTransId="{382CDF77-0684-4875-B14C-06943552FF02}" sibTransId="{E6811426-FD81-4F79-A429-7F22518D2DDB}"/>
    <dgm:cxn modelId="{295FA85F-20BE-44C0-8403-2C17C521EA7B}" type="presOf" srcId="{13C69692-8E08-4B68-975E-CEDED56031BE}" destId="{18B5C4B0-6473-45BD-8D2C-5364623F7E04}" srcOrd="0" destOrd="0" presId="urn:microsoft.com/office/officeart/2005/8/layout/vList5"/>
    <dgm:cxn modelId="{3EF9B244-CF8F-424E-965A-DFAFDAD4DDD4}" srcId="{13C69692-8E08-4B68-975E-CEDED56031BE}" destId="{1E01629A-401B-4E60-9B1B-AA8A6859189E}" srcOrd="1" destOrd="0" parTransId="{68FD2B1B-353E-4477-A95C-71A82468576C}" sibTransId="{CD262036-86E4-465B-98F7-7C6AD7E3A6DD}"/>
    <dgm:cxn modelId="{BAA5124A-A689-437F-8BD4-965FBF93466B}" srcId="{13C69692-8E08-4B68-975E-CEDED56031BE}" destId="{001539FF-5798-46DE-A3F0-9EEDE7C50BF5}" srcOrd="4" destOrd="0" parTransId="{6D69DD07-A94E-45AD-AAAE-AA33799E7DDE}" sibTransId="{1B87D9D6-4941-4B42-A143-7C5B3135A65B}"/>
    <dgm:cxn modelId="{4FFA6380-A487-4194-9E05-368E3A102B67}" type="presOf" srcId="{9F632DC0-2F36-4650-AFBD-02EC79A29C30}" destId="{A962CE68-AE35-4812-AD45-E0F219745735}" srcOrd="0" destOrd="0" presId="urn:microsoft.com/office/officeart/2005/8/layout/vList5"/>
    <dgm:cxn modelId="{5AE68E8C-CB14-4839-B76B-685811BB21EC}" srcId="{9F632DC0-2F36-4650-AFBD-02EC79A29C30}" destId="{EBA9A90D-D070-4B19-8FE1-0286F34DB58B}" srcOrd="0" destOrd="0" parTransId="{5BBA94F4-D675-4E8A-B02D-83EA162545B3}" sibTransId="{86B43F11-310A-48D3-BD15-A61CC1A8878C}"/>
    <dgm:cxn modelId="{69CD6E91-EBAA-4522-AA1C-DA80ECB2D731}" srcId="{E18B2836-B8EE-4E3D-8020-FD69E7DFF868}" destId="{8B94C5CE-9774-450D-897B-305E7E33D66E}" srcOrd="1" destOrd="0" parTransId="{0B974101-7332-42E8-82A9-267B9680484F}" sibTransId="{BD830AFA-F365-4501-9F11-2D3D00EC242D}"/>
    <dgm:cxn modelId="{0C429D9B-3E4D-4671-A97C-E51332674472}" type="presOf" srcId="{9BCCE63B-41E8-45EA-9DB5-4D4B7C47C542}" destId="{B38B3BA8-2AAF-4CAF-9859-86AE5B56F8D9}" srcOrd="0" destOrd="0" presId="urn:microsoft.com/office/officeart/2005/8/layout/vList5"/>
    <dgm:cxn modelId="{5BE14FBD-2125-4459-8CBD-60069AEC3260}" type="presOf" srcId="{0102B11B-4E9E-4E22-934C-8A4F088823CB}" destId="{18B5C4B0-6473-45BD-8D2C-5364623F7E04}" srcOrd="0" destOrd="3" presId="urn:microsoft.com/office/officeart/2005/8/layout/vList5"/>
    <dgm:cxn modelId="{F2726EC3-9AD0-4CBA-AE03-511798DC43D2}" srcId="{8B94C5CE-9774-450D-897B-305E7E33D66E}" destId="{9F632DC0-2F36-4650-AFBD-02EC79A29C30}" srcOrd="0" destOrd="0" parTransId="{C0FDB7CA-2310-47D1-BF85-CFA293CEFC7F}" sibTransId="{0F032545-BF0C-49CE-9497-CDEB966BF4F6}"/>
    <dgm:cxn modelId="{BE5E4BC7-5B35-45E3-BFE7-4AAECA369B9A}" srcId="{9BCCE63B-41E8-45EA-9DB5-4D4B7C47C542}" destId="{13C69692-8E08-4B68-975E-CEDED56031BE}" srcOrd="0" destOrd="0" parTransId="{BEC57FC4-C90A-42EC-8913-CC14D37D99D3}" sibTransId="{DCA6EBCB-54DA-4A51-BF61-F3F076F84274}"/>
    <dgm:cxn modelId="{8BF77ED7-0405-4E59-B059-AA66E9FB0FAA}" type="presOf" srcId="{1E01629A-401B-4E60-9B1B-AA8A6859189E}" destId="{18B5C4B0-6473-45BD-8D2C-5364623F7E04}" srcOrd="0" destOrd="2" presId="urn:microsoft.com/office/officeart/2005/8/layout/vList5"/>
    <dgm:cxn modelId="{F2ABB5DB-C330-4DC8-AEA8-C641C73C0C26}" type="presOf" srcId="{FA915FAF-4DAE-4369-8E15-7DFC8D9043AD}" destId="{18B5C4B0-6473-45BD-8D2C-5364623F7E04}" srcOrd="0" destOrd="1" presId="urn:microsoft.com/office/officeart/2005/8/layout/vList5"/>
    <dgm:cxn modelId="{05D378E8-A8F9-4527-B575-71890D8B666D}" type="presOf" srcId="{E18B2836-B8EE-4E3D-8020-FD69E7DFF868}" destId="{FAEFF23B-E7EC-4167-A773-9C6A69270BB3}" srcOrd="0" destOrd="0" presId="urn:microsoft.com/office/officeart/2005/8/layout/vList5"/>
    <dgm:cxn modelId="{0CB4BDF3-9634-4B54-A632-FF39F41AA470}" type="presOf" srcId="{8B94C5CE-9774-450D-897B-305E7E33D66E}" destId="{284C7FB1-84F1-446F-94C8-3DDA9C1B4D85}" srcOrd="0" destOrd="0" presId="urn:microsoft.com/office/officeart/2005/8/layout/vList5"/>
    <dgm:cxn modelId="{04A20F07-3AF9-4420-9B02-B8819525E8D7}" type="presParOf" srcId="{FAEFF23B-E7EC-4167-A773-9C6A69270BB3}" destId="{F32D7339-4551-4CD0-B5FE-0CC924BBA1ED}" srcOrd="0" destOrd="0" presId="urn:microsoft.com/office/officeart/2005/8/layout/vList5"/>
    <dgm:cxn modelId="{D81A4520-9C43-43DD-874D-292A851B835E}" type="presParOf" srcId="{F32D7339-4551-4CD0-B5FE-0CC924BBA1ED}" destId="{B38B3BA8-2AAF-4CAF-9859-86AE5B56F8D9}" srcOrd="0" destOrd="0" presId="urn:microsoft.com/office/officeart/2005/8/layout/vList5"/>
    <dgm:cxn modelId="{30B67181-646D-4CDD-8F76-6ADC46124CDE}" type="presParOf" srcId="{F32D7339-4551-4CD0-B5FE-0CC924BBA1ED}" destId="{18B5C4B0-6473-45BD-8D2C-5364623F7E04}" srcOrd="1" destOrd="0" presId="urn:microsoft.com/office/officeart/2005/8/layout/vList5"/>
    <dgm:cxn modelId="{19D8EDCB-F607-44D2-B671-14244C65A38D}" type="presParOf" srcId="{FAEFF23B-E7EC-4167-A773-9C6A69270BB3}" destId="{423E192F-05CD-4005-A9BD-F48B836D3DF6}" srcOrd="1" destOrd="0" presId="urn:microsoft.com/office/officeart/2005/8/layout/vList5"/>
    <dgm:cxn modelId="{642BA5F4-C461-4D2E-94A8-F9EA5906C011}" type="presParOf" srcId="{FAEFF23B-E7EC-4167-A773-9C6A69270BB3}" destId="{A1AA5D2B-3169-4E65-AF4A-76E54068A2FC}" srcOrd="2" destOrd="0" presId="urn:microsoft.com/office/officeart/2005/8/layout/vList5"/>
    <dgm:cxn modelId="{1B6B57C3-15A8-49A7-9314-9DAB56CD6953}" type="presParOf" srcId="{A1AA5D2B-3169-4E65-AF4A-76E54068A2FC}" destId="{284C7FB1-84F1-446F-94C8-3DDA9C1B4D85}" srcOrd="0" destOrd="0" presId="urn:microsoft.com/office/officeart/2005/8/layout/vList5"/>
    <dgm:cxn modelId="{37849A81-4A87-4878-A72D-786DE875B27B}" type="presParOf" srcId="{A1AA5D2B-3169-4E65-AF4A-76E54068A2FC}" destId="{A962CE68-AE35-4812-AD45-E0F219745735}" srcOrd="1" destOrd="0" presId="urn:microsoft.com/office/officeart/2005/8/layout/vList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6C4FCC16-ABAA-41E8-9E1F-0E85B3D753B9}" type="doc">
      <dgm:prSet loTypeId="urn:microsoft.com/office/officeart/2005/8/layout/hProcess3" loCatId="process" qsTypeId="urn:microsoft.com/office/officeart/2005/8/quickstyle/simple3" qsCatId="simple" csTypeId="urn:microsoft.com/office/officeart/2005/8/colors/accent1_2" csCatId="accent1" phldr="1"/>
      <dgm:spPr/>
      <dgm:t>
        <a:bodyPr/>
        <a:lstStyle/>
        <a:p>
          <a:endParaRPr lang="en-US"/>
        </a:p>
      </dgm:t>
    </dgm:pt>
    <dgm:pt modelId="{81F16644-CFFE-49BF-B613-14DE68A9E1C4}">
      <dgm:prSet phldrT="[Text]"/>
      <dgm:spPr/>
      <dgm:t>
        <a:bodyPr/>
        <a:lstStyle/>
        <a:p>
          <a:r>
            <a:rPr lang="en-US" dirty="0"/>
            <a:t>Phase 1 (late 1990’s)</a:t>
          </a:r>
        </a:p>
      </dgm:t>
    </dgm:pt>
    <dgm:pt modelId="{A05DC368-95B1-4E89-B090-CE912B0731A4}" type="parTrans" cxnId="{586E2063-825F-4EAC-99A5-4ACB81AD96F7}">
      <dgm:prSet/>
      <dgm:spPr/>
      <dgm:t>
        <a:bodyPr/>
        <a:lstStyle/>
        <a:p>
          <a:endParaRPr lang="en-US"/>
        </a:p>
      </dgm:t>
    </dgm:pt>
    <dgm:pt modelId="{ADE88F09-2D35-43D7-9154-3F99BBDA8233}" type="sibTrans" cxnId="{586E2063-825F-4EAC-99A5-4ACB81AD96F7}">
      <dgm:prSet/>
      <dgm:spPr/>
      <dgm:t>
        <a:bodyPr/>
        <a:lstStyle/>
        <a:p>
          <a:endParaRPr lang="en-US"/>
        </a:p>
      </dgm:t>
    </dgm:pt>
    <dgm:pt modelId="{74775A57-1B0F-404B-A8E3-35B71D9E0524}">
      <dgm:prSet phldrT="[Text]"/>
      <dgm:spPr/>
      <dgm:t>
        <a:bodyPr/>
        <a:lstStyle/>
        <a:p>
          <a:pPr>
            <a:buFont typeface="Arial" panose="020B0604020202020204" pitchFamily="34" charset="0"/>
            <a:buChar char="•"/>
          </a:pPr>
          <a:r>
            <a:rPr kumimoji="0" lang="en-US" b="0" i="0" u="none" strike="noStrike" cap="none" spc="0" normalizeH="0" baseline="0" noProof="0" dirty="0">
              <a:ln>
                <a:noFill/>
              </a:ln>
              <a:solidFill>
                <a:srgbClr val="000000"/>
              </a:solidFill>
              <a:effectLst/>
              <a:uLnTx/>
              <a:uFillTx/>
              <a:latin typeface="Arial"/>
              <a:ea typeface="+mn-ea"/>
              <a:cs typeface="+mn-cs"/>
            </a:rPr>
            <a:t>5 x 1000 hp, 450 hp trim</a:t>
          </a:r>
          <a:endParaRPr lang="en-US" dirty="0"/>
        </a:p>
      </dgm:t>
    </dgm:pt>
    <dgm:pt modelId="{31EADEB0-3C9B-40C9-A19B-AA85123E4AC2}" type="parTrans" cxnId="{C95D9D6B-9E6D-4505-A9B6-02E3F06D2984}">
      <dgm:prSet/>
      <dgm:spPr/>
      <dgm:t>
        <a:bodyPr/>
        <a:lstStyle/>
        <a:p>
          <a:endParaRPr lang="en-US"/>
        </a:p>
      </dgm:t>
    </dgm:pt>
    <dgm:pt modelId="{DFD5712A-039C-4646-988D-B772E47B98A4}" type="sibTrans" cxnId="{C95D9D6B-9E6D-4505-A9B6-02E3F06D2984}">
      <dgm:prSet/>
      <dgm:spPr/>
      <dgm:t>
        <a:bodyPr/>
        <a:lstStyle/>
        <a:p>
          <a:endParaRPr lang="en-US"/>
        </a:p>
      </dgm:t>
    </dgm:pt>
    <dgm:pt modelId="{C96AEED5-D000-4EF9-A1F5-B244BE5E7BAA}">
      <dgm:prSet phldrT="[Text]"/>
      <dgm:spPr/>
      <dgm:t>
        <a:bodyPr/>
        <a:lstStyle/>
        <a:p>
          <a:r>
            <a:rPr lang="en-US" dirty="0"/>
            <a:t>Phase 2 (2002-today)</a:t>
          </a:r>
        </a:p>
      </dgm:t>
    </dgm:pt>
    <dgm:pt modelId="{D592A4D8-2542-4D79-8D64-F35F6DC10C3D}" type="parTrans" cxnId="{B667F694-2B7E-4B88-B366-76A6665A1DDE}">
      <dgm:prSet/>
      <dgm:spPr/>
      <dgm:t>
        <a:bodyPr/>
        <a:lstStyle/>
        <a:p>
          <a:endParaRPr lang="en-US"/>
        </a:p>
      </dgm:t>
    </dgm:pt>
    <dgm:pt modelId="{09CAFC02-CFC2-4789-ACC2-70ACC0BA9C32}" type="sibTrans" cxnId="{B667F694-2B7E-4B88-B366-76A6665A1DDE}">
      <dgm:prSet/>
      <dgm:spPr/>
      <dgm:t>
        <a:bodyPr/>
        <a:lstStyle/>
        <a:p>
          <a:endParaRPr lang="en-US"/>
        </a:p>
      </dgm:t>
    </dgm:pt>
    <dgm:pt modelId="{529D801F-2EC5-4B14-8845-0A09594DE02B}">
      <dgm:prSet phldrT="[Text]"/>
      <dgm:spPr/>
      <dgm:t>
        <a:bodyPr/>
        <a:lstStyle/>
        <a:p>
          <a:pPr>
            <a:buFont typeface="Arial" panose="020B0604020202020204" pitchFamily="34" charset="0"/>
            <a:buChar char="•"/>
          </a:pPr>
          <a:r>
            <a:rPr kumimoji="0" lang="en-US" b="0" i="0" u="none" strike="noStrike" cap="none" spc="0" normalizeH="0" baseline="0" noProof="0" dirty="0">
              <a:ln>
                <a:noFill/>
              </a:ln>
              <a:solidFill>
                <a:srgbClr val="000000"/>
              </a:solidFill>
              <a:effectLst/>
              <a:uLnTx/>
              <a:uFillTx/>
              <a:latin typeface="Arial"/>
              <a:ea typeface="+mn-ea"/>
              <a:cs typeface="+mn-cs"/>
            </a:rPr>
            <a:t>2 x 1000 hp, 450 hp trim</a:t>
          </a:r>
          <a:endParaRPr lang="en-US" dirty="0"/>
        </a:p>
      </dgm:t>
    </dgm:pt>
    <dgm:pt modelId="{B3EB8468-C1F8-459C-84BA-C0B06275E2C9}" type="parTrans" cxnId="{65FF385D-FD1D-44B9-84EE-CE4262D9ACFB}">
      <dgm:prSet/>
      <dgm:spPr/>
      <dgm:t>
        <a:bodyPr/>
        <a:lstStyle/>
        <a:p>
          <a:endParaRPr lang="en-US"/>
        </a:p>
      </dgm:t>
    </dgm:pt>
    <dgm:pt modelId="{D6624AFA-0B6D-42D8-B6F4-569299A0251F}" type="sibTrans" cxnId="{65FF385D-FD1D-44B9-84EE-CE4262D9ACFB}">
      <dgm:prSet/>
      <dgm:spPr/>
      <dgm:t>
        <a:bodyPr/>
        <a:lstStyle/>
        <a:p>
          <a:endParaRPr lang="en-US"/>
        </a:p>
      </dgm:t>
    </dgm:pt>
    <dgm:pt modelId="{77C5C039-9BA4-46B2-8A96-583D7036C71A}">
      <dgm:prSet phldrT="[Text]"/>
      <dgm:spPr/>
      <dgm:t>
        <a:bodyPr/>
        <a:lstStyle/>
        <a:p>
          <a:pPr>
            <a:buFont typeface="Arial" panose="020B0604020202020204" pitchFamily="34" charset="0"/>
            <a:buChar char="•"/>
          </a:pPr>
          <a:endParaRPr lang="en-US" dirty="0"/>
        </a:p>
      </dgm:t>
    </dgm:pt>
    <dgm:pt modelId="{5AB4199B-BDC8-4DF2-989E-5F550E5D0C93}" type="parTrans" cxnId="{321302C0-3BA3-4454-BBF3-52EE2E6B24F8}">
      <dgm:prSet/>
      <dgm:spPr/>
      <dgm:t>
        <a:bodyPr/>
        <a:lstStyle/>
        <a:p>
          <a:endParaRPr lang="en-US"/>
        </a:p>
      </dgm:t>
    </dgm:pt>
    <dgm:pt modelId="{F4FD90F2-3276-4816-9450-3D134801CD76}" type="sibTrans" cxnId="{321302C0-3BA3-4454-BBF3-52EE2E6B24F8}">
      <dgm:prSet/>
      <dgm:spPr/>
      <dgm:t>
        <a:bodyPr/>
        <a:lstStyle/>
        <a:p>
          <a:endParaRPr lang="en-US"/>
        </a:p>
      </dgm:t>
    </dgm:pt>
    <dgm:pt modelId="{F1CBB73A-4B76-4940-A56F-5CF7FCD52B19}">
      <dgm:prSet phldrT="[Text]"/>
      <dgm:spPr/>
      <dgm:t>
        <a:bodyPr/>
        <a:lstStyle/>
        <a:p>
          <a:pPr>
            <a:buFont typeface="Arial" panose="020B0604020202020204" pitchFamily="34" charset="0"/>
            <a:buChar char="•"/>
          </a:pPr>
          <a:endParaRPr lang="en-US" dirty="0"/>
        </a:p>
      </dgm:t>
    </dgm:pt>
    <dgm:pt modelId="{2BE4686D-E5F8-4109-84A8-DBAF3D4624F6}" type="parTrans" cxnId="{3AC435D2-D9C0-4AED-B750-41F0C798749D}">
      <dgm:prSet/>
      <dgm:spPr/>
      <dgm:t>
        <a:bodyPr/>
        <a:lstStyle/>
        <a:p>
          <a:endParaRPr lang="en-US"/>
        </a:p>
      </dgm:t>
    </dgm:pt>
    <dgm:pt modelId="{48361C09-02BD-48A6-89CB-C002E3B5A314}" type="sibTrans" cxnId="{3AC435D2-D9C0-4AED-B750-41F0C798749D}">
      <dgm:prSet/>
      <dgm:spPr/>
      <dgm:t>
        <a:bodyPr/>
        <a:lstStyle/>
        <a:p>
          <a:endParaRPr lang="en-US"/>
        </a:p>
      </dgm:t>
    </dgm:pt>
    <dgm:pt modelId="{4D1A4280-0977-4826-8D42-95E680FC94AB}">
      <dgm:prSet/>
      <dgm:spPr/>
      <dgm:t>
        <a:bodyPr/>
        <a:lstStyle/>
        <a:p>
          <a:pPr>
            <a:buFont typeface="Arial" panose="020B0604020202020204" pitchFamily="34" charset="0"/>
            <a:buChar char="•"/>
          </a:pPr>
          <a:r>
            <a:rPr kumimoji="0" lang="en-US" b="0" i="0" u="none" strike="noStrike" cap="none" spc="0" normalizeH="0" baseline="0" noProof="0">
              <a:ln>
                <a:noFill/>
              </a:ln>
              <a:solidFill>
                <a:srgbClr val="000000"/>
              </a:solidFill>
              <a:effectLst/>
              <a:uLnTx/>
              <a:uFillTx/>
              <a:latin typeface="Arial"/>
              <a:ea typeface="+mn-ea"/>
              <a:cs typeface="+mn-cs"/>
            </a:rPr>
            <a:t>Compressor Room kW and pressure data logging</a:t>
          </a:r>
          <a:endParaRPr kumimoji="0" lang="en-US" b="0" i="0" u="none" strike="noStrike" cap="none" spc="0" normalizeH="0" baseline="0" noProof="0" dirty="0">
            <a:ln>
              <a:noFill/>
            </a:ln>
            <a:solidFill>
              <a:srgbClr val="000000"/>
            </a:solidFill>
            <a:effectLst/>
            <a:uLnTx/>
            <a:uFillTx/>
            <a:latin typeface="Arial"/>
            <a:ea typeface="+mn-ea"/>
            <a:cs typeface="+mn-cs"/>
          </a:endParaRPr>
        </a:p>
      </dgm:t>
    </dgm:pt>
    <dgm:pt modelId="{DDAEDA3D-0E0F-48AE-B53A-6F104DAC5507}" type="parTrans" cxnId="{BFB713D3-C66F-491B-B519-E0ED6733B650}">
      <dgm:prSet/>
      <dgm:spPr/>
      <dgm:t>
        <a:bodyPr/>
        <a:lstStyle/>
        <a:p>
          <a:endParaRPr lang="en-US"/>
        </a:p>
      </dgm:t>
    </dgm:pt>
    <dgm:pt modelId="{C92EB87B-C0FF-4606-A952-AFFBA9617C96}" type="sibTrans" cxnId="{BFB713D3-C66F-491B-B519-E0ED6733B650}">
      <dgm:prSet/>
      <dgm:spPr/>
      <dgm:t>
        <a:bodyPr/>
        <a:lstStyle/>
        <a:p>
          <a:endParaRPr lang="en-US"/>
        </a:p>
      </dgm:t>
    </dgm:pt>
    <dgm:pt modelId="{052AEC7E-68A8-4D03-BAE4-53A8A6F3D8C5}">
      <dgm:prSet/>
      <dgm:spPr/>
      <dgm:t>
        <a:bodyPr/>
        <a:lstStyle/>
        <a:p>
          <a:pPr>
            <a:buFont typeface="Arial" panose="020B0604020202020204" pitchFamily="34" charset="0"/>
            <a:buChar char="•"/>
          </a:pPr>
          <a:r>
            <a:rPr kumimoji="0" lang="en-US" b="0" i="0" u="none" strike="noStrike" cap="none" spc="0" normalizeH="0" baseline="0" noProof="0">
              <a:ln>
                <a:noFill/>
              </a:ln>
              <a:solidFill>
                <a:srgbClr val="000000"/>
              </a:solidFill>
              <a:effectLst/>
              <a:uLnTx/>
              <a:uFillTx/>
              <a:latin typeface="Arial"/>
              <a:ea typeface="+mn-ea"/>
              <a:cs typeface="+mn-cs"/>
            </a:rPr>
            <a:t>Plant Pressure 135 psig</a:t>
          </a:r>
          <a:endParaRPr kumimoji="0" lang="en-US" b="0" i="0" u="none" strike="noStrike" cap="none" spc="0" normalizeH="0" baseline="0" noProof="0" dirty="0">
            <a:ln>
              <a:noFill/>
            </a:ln>
            <a:solidFill>
              <a:srgbClr val="000000"/>
            </a:solidFill>
            <a:effectLst/>
            <a:uLnTx/>
            <a:uFillTx/>
            <a:latin typeface="Arial"/>
            <a:ea typeface="+mn-ea"/>
            <a:cs typeface="+mn-cs"/>
          </a:endParaRPr>
        </a:p>
      </dgm:t>
    </dgm:pt>
    <dgm:pt modelId="{0B95A7C2-6A03-4BA3-853A-6214B9AF42BA}" type="parTrans" cxnId="{5A540D9A-F96F-4FF1-AA7A-7793D17D97F4}">
      <dgm:prSet/>
      <dgm:spPr/>
      <dgm:t>
        <a:bodyPr/>
        <a:lstStyle/>
        <a:p>
          <a:endParaRPr lang="en-US"/>
        </a:p>
      </dgm:t>
    </dgm:pt>
    <dgm:pt modelId="{A769A7F9-55DE-4B94-AAE8-A3C246F00671}" type="sibTrans" cxnId="{5A540D9A-F96F-4FF1-AA7A-7793D17D97F4}">
      <dgm:prSet/>
      <dgm:spPr/>
      <dgm:t>
        <a:bodyPr/>
        <a:lstStyle/>
        <a:p>
          <a:endParaRPr lang="en-US"/>
        </a:p>
      </dgm:t>
    </dgm:pt>
    <dgm:pt modelId="{2820109D-9267-4522-83EC-E03DBD350038}">
      <dgm:prSet/>
      <dgm:spPr/>
      <dgm:t>
        <a:bodyPr/>
        <a:lstStyle/>
        <a:p>
          <a:pPr>
            <a:buFont typeface="Arial" panose="020B0604020202020204" pitchFamily="34" charset="0"/>
            <a:buChar char="•"/>
          </a:pPr>
          <a:r>
            <a:rPr kumimoji="0" lang="en-US" b="0" i="0" u="none" strike="noStrike" cap="none" spc="0" normalizeH="0" baseline="0" noProof="0">
              <a:ln>
                <a:noFill/>
              </a:ln>
              <a:solidFill>
                <a:srgbClr val="000000"/>
              </a:solidFill>
              <a:effectLst/>
              <a:uLnTx/>
              <a:uFillTx/>
              <a:latin typeface="Arial"/>
              <a:ea typeface="+mn-ea"/>
              <a:cs typeface="+mn-cs"/>
            </a:rPr>
            <a:t>Car production: 240,000 autos</a:t>
          </a:r>
          <a:endParaRPr kumimoji="0" lang="en-US" b="0" i="0" u="none" strike="noStrike" cap="none" spc="0" normalizeH="0" baseline="0" noProof="0" dirty="0">
            <a:ln>
              <a:noFill/>
            </a:ln>
            <a:solidFill>
              <a:srgbClr val="000000"/>
            </a:solidFill>
            <a:effectLst/>
            <a:uLnTx/>
            <a:uFillTx/>
            <a:latin typeface="Arial"/>
            <a:ea typeface="+mn-ea"/>
            <a:cs typeface="+mn-cs"/>
          </a:endParaRPr>
        </a:p>
      </dgm:t>
    </dgm:pt>
    <dgm:pt modelId="{EDD99021-95D2-4095-889C-3DE561011962}" type="parTrans" cxnId="{3930E506-7AAF-4EAB-A401-6C552CE588EE}">
      <dgm:prSet/>
      <dgm:spPr/>
      <dgm:t>
        <a:bodyPr/>
        <a:lstStyle/>
        <a:p>
          <a:endParaRPr lang="en-US"/>
        </a:p>
      </dgm:t>
    </dgm:pt>
    <dgm:pt modelId="{5086C08E-CA53-49C5-818C-72A0BC11D14B}" type="sibTrans" cxnId="{3930E506-7AAF-4EAB-A401-6C552CE588EE}">
      <dgm:prSet/>
      <dgm:spPr/>
      <dgm:t>
        <a:bodyPr/>
        <a:lstStyle/>
        <a:p>
          <a:endParaRPr lang="en-US"/>
        </a:p>
      </dgm:t>
    </dgm:pt>
    <dgm:pt modelId="{7E4A3A70-8CDC-4CFD-BA2A-8324CF6E7963}">
      <dgm:prSet/>
      <dgm:spPr/>
      <dgm:t>
        <a:bodyPr/>
        <a:lstStyle/>
        <a:p>
          <a:pPr>
            <a:buFont typeface="Arial" panose="020B0604020202020204" pitchFamily="34" charset="0"/>
            <a:buChar char="•"/>
          </a:pPr>
          <a:r>
            <a:rPr kumimoji="0" lang="en-US" b="0" i="0" u="none" strike="noStrike" cap="none" spc="0" normalizeH="0" baseline="0" noProof="0" dirty="0">
              <a:ln>
                <a:noFill/>
              </a:ln>
              <a:solidFill>
                <a:srgbClr val="000000"/>
              </a:solidFill>
              <a:effectLst/>
              <a:uLnTx/>
              <a:uFillTx/>
              <a:latin typeface="Arial"/>
              <a:ea typeface="+mn-ea"/>
              <a:cs typeface="+mn-cs"/>
            </a:rPr>
            <a:t>Had one $ and kWh metric for compressed air for whole plant</a:t>
          </a:r>
        </a:p>
      </dgm:t>
    </dgm:pt>
    <dgm:pt modelId="{11BCFA2F-14B0-40B0-A61B-4DF8C8786E49}" type="parTrans" cxnId="{0411CFC1-528A-42E8-86C4-CCA12F39A3D8}">
      <dgm:prSet/>
      <dgm:spPr/>
      <dgm:t>
        <a:bodyPr/>
        <a:lstStyle/>
        <a:p>
          <a:endParaRPr lang="en-US"/>
        </a:p>
      </dgm:t>
    </dgm:pt>
    <dgm:pt modelId="{08239EF7-125F-434E-B757-413C537848A7}" type="sibTrans" cxnId="{0411CFC1-528A-42E8-86C4-CCA12F39A3D8}">
      <dgm:prSet/>
      <dgm:spPr/>
      <dgm:t>
        <a:bodyPr/>
        <a:lstStyle/>
        <a:p>
          <a:endParaRPr lang="en-US"/>
        </a:p>
      </dgm:t>
    </dgm:pt>
    <dgm:pt modelId="{16D3D116-16A2-4433-8796-EADA97C0D592}">
      <dgm:prSet/>
      <dgm:spPr/>
      <dgm:t>
        <a:bodyPr/>
        <a:lstStyle/>
        <a:p>
          <a:pPr>
            <a:buFont typeface="Arial" panose="020B0604020202020204" pitchFamily="34" charset="0"/>
            <a:buChar char="•"/>
          </a:pPr>
          <a:r>
            <a:rPr kumimoji="0" lang="en-US" b="1" i="0" u="none" strike="noStrike" cap="none" spc="0" normalizeH="0" baseline="0" noProof="0" dirty="0">
              <a:ln>
                <a:noFill/>
              </a:ln>
              <a:solidFill>
                <a:schemeClr val="tx1"/>
              </a:solidFill>
              <a:effectLst/>
              <a:uLnTx/>
              <a:uFillTx/>
              <a:latin typeface="Arial"/>
              <a:ea typeface="+mn-ea"/>
              <a:cs typeface="+mn-cs"/>
            </a:rPr>
            <a:t>Monthly compressed air kWh budgets for each of 4 major production areas – </a:t>
          </a:r>
          <a:r>
            <a:rPr kumimoji="0" lang="en-US" b="1" i="0" u="sng" strike="noStrike" cap="none" spc="0" normalizeH="0" baseline="0" noProof="0" dirty="0">
              <a:ln>
                <a:noFill/>
              </a:ln>
              <a:solidFill>
                <a:schemeClr val="tx1"/>
              </a:solidFill>
              <a:effectLst/>
              <a:uLnTx/>
              <a:uFillTx/>
              <a:latin typeface="Arial"/>
              <a:ea typeface="+mn-ea"/>
              <a:cs typeface="+mn-cs"/>
            </a:rPr>
            <a:t>flow meters </a:t>
          </a:r>
          <a:r>
            <a:rPr kumimoji="0" lang="en-US" b="1" i="0" u="none" strike="noStrike" cap="none" spc="0" normalizeH="0" baseline="0" noProof="0" dirty="0">
              <a:ln>
                <a:noFill/>
              </a:ln>
              <a:solidFill>
                <a:schemeClr val="tx1"/>
              </a:solidFill>
              <a:effectLst/>
              <a:uLnTx/>
              <a:uFillTx/>
              <a:latin typeface="Arial"/>
              <a:ea typeface="+mn-ea"/>
              <a:cs typeface="+mn-cs"/>
            </a:rPr>
            <a:t>measure each area like a utility</a:t>
          </a:r>
        </a:p>
      </dgm:t>
    </dgm:pt>
    <dgm:pt modelId="{1A897A4F-6154-4EAF-A80D-AC9CA02C44FE}" type="parTrans" cxnId="{5638B7E7-B8CC-4425-9A11-7B24466BFD48}">
      <dgm:prSet/>
      <dgm:spPr/>
      <dgm:t>
        <a:bodyPr/>
        <a:lstStyle/>
        <a:p>
          <a:endParaRPr lang="en-US"/>
        </a:p>
      </dgm:t>
    </dgm:pt>
    <dgm:pt modelId="{6CD4230F-75EE-4485-BEAE-7AD9259101BE}" type="sibTrans" cxnId="{5638B7E7-B8CC-4425-9A11-7B24466BFD48}">
      <dgm:prSet/>
      <dgm:spPr/>
      <dgm:t>
        <a:bodyPr/>
        <a:lstStyle/>
        <a:p>
          <a:endParaRPr lang="en-US"/>
        </a:p>
      </dgm:t>
    </dgm:pt>
    <dgm:pt modelId="{C79C84A9-F887-4706-B40A-3A9E91C236ED}">
      <dgm:prSet/>
      <dgm:spPr/>
      <dgm:t>
        <a:bodyPr/>
        <a:lstStyle/>
        <a:p>
          <a:pPr>
            <a:buFont typeface="Arial" panose="020B0604020202020204" pitchFamily="34" charset="0"/>
            <a:buChar char="•"/>
          </a:pPr>
          <a:r>
            <a:rPr kumimoji="0" lang="en-US" b="0" i="0" u="none" strike="noStrike" cap="none" spc="0" normalizeH="0" baseline="0" noProof="0" dirty="0">
              <a:ln>
                <a:noFill/>
              </a:ln>
              <a:solidFill>
                <a:srgbClr val="000000"/>
              </a:solidFill>
              <a:effectLst/>
              <a:uLnTx/>
              <a:uFillTx/>
              <a:latin typeface="Arial"/>
              <a:ea typeface="+mn-ea"/>
              <a:cs typeface="+mn-cs"/>
            </a:rPr>
            <a:t>Master Compressed Air System Measurement and Management</a:t>
          </a:r>
        </a:p>
      </dgm:t>
    </dgm:pt>
    <dgm:pt modelId="{8602AA1B-22ED-47CB-B816-8EC0BA47531F}" type="parTrans" cxnId="{48BC6576-4A17-4745-8C3A-D474E76CA93E}">
      <dgm:prSet/>
      <dgm:spPr/>
      <dgm:t>
        <a:bodyPr/>
        <a:lstStyle/>
        <a:p>
          <a:endParaRPr lang="en-US"/>
        </a:p>
      </dgm:t>
    </dgm:pt>
    <dgm:pt modelId="{D127C404-8F4F-44D8-AC55-BE9BCA791403}" type="sibTrans" cxnId="{48BC6576-4A17-4745-8C3A-D474E76CA93E}">
      <dgm:prSet/>
      <dgm:spPr/>
      <dgm:t>
        <a:bodyPr/>
        <a:lstStyle/>
        <a:p>
          <a:endParaRPr lang="en-US"/>
        </a:p>
      </dgm:t>
    </dgm:pt>
    <dgm:pt modelId="{E020A7E1-3B69-403F-B6B3-7217440204F9}">
      <dgm:prSet/>
      <dgm:spPr/>
      <dgm:t>
        <a:bodyPr/>
        <a:lstStyle/>
        <a:p>
          <a:pPr>
            <a:buFont typeface="Arial" panose="020B0604020202020204" pitchFamily="34" charset="0"/>
            <a:buChar char="•"/>
          </a:pPr>
          <a:r>
            <a:rPr kumimoji="0" lang="en-US" b="0" i="0" u="none" strike="noStrike" cap="none" spc="0" normalizeH="0" baseline="0" noProof="0">
              <a:ln>
                <a:noFill/>
              </a:ln>
              <a:solidFill>
                <a:srgbClr val="000000"/>
              </a:solidFill>
              <a:effectLst/>
              <a:uLnTx/>
              <a:uFillTx/>
              <a:latin typeface="Arial"/>
              <a:ea typeface="+mn-ea"/>
              <a:cs typeface="+mn-cs"/>
            </a:rPr>
            <a:t>Plant Pressure 105 psig</a:t>
          </a:r>
          <a:endParaRPr kumimoji="0" lang="en-US" b="0" i="0" u="none" strike="noStrike" cap="none" spc="0" normalizeH="0" baseline="0" noProof="0" dirty="0">
            <a:ln>
              <a:noFill/>
            </a:ln>
            <a:solidFill>
              <a:srgbClr val="000000"/>
            </a:solidFill>
            <a:effectLst/>
            <a:uLnTx/>
            <a:uFillTx/>
            <a:latin typeface="Arial"/>
            <a:ea typeface="+mn-ea"/>
            <a:cs typeface="+mn-cs"/>
          </a:endParaRPr>
        </a:p>
      </dgm:t>
    </dgm:pt>
    <dgm:pt modelId="{433535BD-A67A-4061-853B-DD81450723CB}" type="parTrans" cxnId="{5AC40BB8-5D40-40E5-BFC5-A340DB8FDBFD}">
      <dgm:prSet/>
      <dgm:spPr/>
      <dgm:t>
        <a:bodyPr/>
        <a:lstStyle/>
        <a:p>
          <a:endParaRPr lang="en-US"/>
        </a:p>
      </dgm:t>
    </dgm:pt>
    <dgm:pt modelId="{819A86CB-A3D4-4180-84F6-0A8A9698A579}" type="sibTrans" cxnId="{5AC40BB8-5D40-40E5-BFC5-A340DB8FDBFD}">
      <dgm:prSet/>
      <dgm:spPr/>
      <dgm:t>
        <a:bodyPr/>
        <a:lstStyle/>
        <a:p>
          <a:endParaRPr lang="en-US"/>
        </a:p>
      </dgm:t>
    </dgm:pt>
    <dgm:pt modelId="{EC52A273-9E6B-4E3D-AB61-AEF6F80B4D90}">
      <dgm:prSet/>
      <dgm:spPr/>
      <dgm:t>
        <a:bodyPr/>
        <a:lstStyle/>
        <a:p>
          <a:pPr>
            <a:buFont typeface="Arial" panose="020B0604020202020204" pitchFamily="34" charset="0"/>
            <a:buChar char="•"/>
          </a:pPr>
          <a:r>
            <a:rPr kumimoji="0" lang="en-US" b="0" i="0" u="none" strike="noStrike" cap="none" spc="0" normalizeH="0" baseline="0" noProof="0" dirty="0">
              <a:ln>
                <a:noFill/>
              </a:ln>
              <a:solidFill>
                <a:srgbClr val="000000"/>
              </a:solidFill>
              <a:effectLst/>
              <a:uLnTx/>
              <a:uFillTx/>
              <a:latin typeface="Arial"/>
              <a:ea typeface="+mn-ea"/>
              <a:cs typeface="+mn-cs"/>
            </a:rPr>
            <a:t>Car production: 240,000 autos</a:t>
          </a:r>
        </a:p>
      </dgm:t>
    </dgm:pt>
    <dgm:pt modelId="{5B7D0709-E5E6-412E-9E73-40D48D84F626}" type="parTrans" cxnId="{9CC62822-CE81-4C34-9511-AB785E32021C}">
      <dgm:prSet/>
      <dgm:spPr/>
      <dgm:t>
        <a:bodyPr/>
        <a:lstStyle/>
        <a:p>
          <a:endParaRPr lang="en-US"/>
        </a:p>
      </dgm:t>
    </dgm:pt>
    <dgm:pt modelId="{67192D34-1DB1-4BE9-90EC-B9D0102CF5FD}" type="sibTrans" cxnId="{9CC62822-CE81-4C34-9511-AB785E32021C}">
      <dgm:prSet/>
      <dgm:spPr/>
      <dgm:t>
        <a:bodyPr/>
        <a:lstStyle/>
        <a:p>
          <a:endParaRPr lang="en-US"/>
        </a:p>
      </dgm:t>
    </dgm:pt>
    <dgm:pt modelId="{EEDA8EB9-EBDF-4F14-8A74-B940C4FA1712}" type="pres">
      <dgm:prSet presAssocID="{6C4FCC16-ABAA-41E8-9E1F-0E85B3D753B9}" presName="Name0" presStyleCnt="0">
        <dgm:presLayoutVars>
          <dgm:dir/>
          <dgm:animLvl val="lvl"/>
          <dgm:resizeHandles val="exact"/>
        </dgm:presLayoutVars>
      </dgm:prSet>
      <dgm:spPr/>
    </dgm:pt>
    <dgm:pt modelId="{826FA64E-54D6-4D2D-B9D5-C62D3DBCB763}" type="pres">
      <dgm:prSet presAssocID="{6C4FCC16-ABAA-41E8-9E1F-0E85B3D753B9}" presName="dummy" presStyleCnt="0"/>
      <dgm:spPr/>
    </dgm:pt>
    <dgm:pt modelId="{76E3850C-504A-494B-9977-154BF442F0DB}" type="pres">
      <dgm:prSet presAssocID="{6C4FCC16-ABAA-41E8-9E1F-0E85B3D753B9}" presName="linH" presStyleCnt="0"/>
      <dgm:spPr/>
    </dgm:pt>
    <dgm:pt modelId="{A4859BEA-00D1-4075-A899-41190661C729}" type="pres">
      <dgm:prSet presAssocID="{6C4FCC16-ABAA-41E8-9E1F-0E85B3D753B9}" presName="padding1" presStyleCnt="0"/>
      <dgm:spPr/>
    </dgm:pt>
    <dgm:pt modelId="{4C9D7C35-913E-42A4-B913-F5158DAA600C}" type="pres">
      <dgm:prSet presAssocID="{81F16644-CFFE-49BF-B613-14DE68A9E1C4}" presName="linV" presStyleCnt="0"/>
      <dgm:spPr/>
    </dgm:pt>
    <dgm:pt modelId="{39E124DF-F488-4A03-851A-3AA72D5F55DB}" type="pres">
      <dgm:prSet presAssocID="{81F16644-CFFE-49BF-B613-14DE68A9E1C4}" presName="spVertical1" presStyleCnt="0"/>
      <dgm:spPr/>
    </dgm:pt>
    <dgm:pt modelId="{3E231D1D-3FA5-4793-A104-CF95F745E711}" type="pres">
      <dgm:prSet presAssocID="{81F16644-CFFE-49BF-B613-14DE68A9E1C4}" presName="parTx" presStyleLbl="revTx" presStyleIdx="0" presStyleCnt="4">
        <dgm:presLayoutVars>
          <dgm:chMax val="0"/>
          <dgm:chPref val="0"/>
          <dgm:bulletEnabled val="1"/>
        </dgm:presLayoutVars>
      </dgm:prSet>
      <dgm:spPr/>
    </dgm:pt>
    <dgm:pt modelId="{61598F98-0C1B-4041-B53D-8D618D9ABC96}" type="pres">
      <dgm:prSet presAssocID="{81F16644-CFFE-49BF-B613-14DE68A9E1C4}" presName="spVertical2" presStyleCnt="0"/>
      <dgm:spPr/>
    </dgm:pt>
    <dgm:pt modelId="{CC97E777-0156-463B-AC21-97F27DF0FB0E}" type="pres">
      <dgm:prSet presAssocID="{81F16644-CFFE-49BF-B613-14DE68A9E1C4}" presName="spVertical3" presStyleCnt="0"/>
      <dgm:spPr/>
    </dgm:pt>
    <dgm:pt modelId="{B614A6C2-5A58-42C6-B5DF-789EB75B0740}" type="pres">
      <dgm:prSet presAssocID="{81F16644-CFFE-49BF-B613-14DE68A9E1C4}" presName="desTx" presStyleLbl="revTx" presStyleIdx="1" presStyleCnt="4">
        <dgm:presLayoutVars>
          <dgm:bulletEnabled val="1"/>
        </dgm:presLayoutVars>
      </dgm:prSet>
      <dgm:spPr/>
    </dgm:pt>
    <dgm:pt modelId="{B95A623D-E7DC-4E9B-AF2C-5BD986AED459}" type="pres">
      <dgm:prSet presAssocID="{ADE88F09-2D35-43D7-9154-3F99BBDA8233}" presName="space" presStyleCnt="0"/>
      <dgm:spPr/>
    </dgm:pt>
    <dgm:pt modelId="{7A1E88B2-7478-44DB-AA4B-6E6E8A3F6025}" type="pres">
      <dgm:prSet presAssocID="{C96AEED5-D000-4EF9-A1F5-B244BE5E7BAA}" presName="linV" presStyleCnt="0"/>
      <dgm:spPr/>
    </dgm:pt>
    <dgm:pt modelId="{7B646FC8-85FF-4520-9F05-57ED8C2691F9}" type="pres">
      <dgm:prSet presAssocID="{C96AEED5-D000-4EF9-A1F5-B244BE5E7BAA}" presName="spVertical1" presStyleCnt="0"/>
      <dgm:spPr/>
    </dgm:pt>
    <dgm:pt modelId="{3B7E734D-2307-44FE-9EDF-23B6B3AE9EDC}" type="pres">
      <dgm:prSet presAssocID="{C96AEED5-D000-4EF9-A1F5-B244BE5E7BAA}" presName="parTx" presStyleLbl="revTx" presStyleIdx="2" presStyleCnt="4">
        <dgm:presLayoutVars>
          <dgm:chMax val="0"/>
          <dgm:chPref val="0"/>
          <dgm:bulletEnabled val="1"/>
        </dgm:presLayoutVars>
      </dgm:prSet>
      <dgm:spPr/>
    </dgm:pt>
    <dgm:pt modelId="{2223ECCB-C042-4CB4-9DF5-88800E89D877}" type="pres">
      <dgm:prSet presAssocID="{C96AEED5-D000-4EF9-A1F5-B244BE5E7BAA}" presName="spVertical2" presStyleCnt="0"/>
      <dgm:spPr/>
    </dgm:pt>
    <dgm:pt modelId="{280A23FC-068B-4248-ADCA-B383878F2DE6}" type="pres">
      <dgm:prSet presAssocID="{C96AEED5-D000-4EF9-A1F5-B244BE5E7BAA}" presName="spVertical3" presStyleCnt="0"/>
      <dgm:spPr/>
    </dgm:pt>
    <dgm:pt modelId="{35A2837F-55A0-433E-9C1E-12CEA236B3CD}" type="pres">
      <dgm:prSet presAssocID="{C96AEED5-D000-4EF9-A1F5-B244BE5E7BAA}" presName="desTx" presStyleLbl="revTx" presStyleIdx="3" presStyleCnt="4">
        <dgm:presLayoutVars>
          <dgm:bulletEnabled val="1"/>
        </dgm:presLayoutVars>
      </dgm:prSet>
      <dgm:spPr/>
    </dgm:pt>
    <dgm:pt modelId="{FFFFEED8-8D8F-4F16-AD25-FEB453551BAE}" type="pres">
      <dgm:prSet presAssocID="{6C4FCC16-ABAA-41E8-9E1F-0E85B3D753B9}" presName="padding2" presStyleCnt="0"/>
      <dgm:spPr/>
    </dgm:pt>
    <dgm:pt modelId="{92E952EA-2746-443D-9D5F-1E87FADD22EE}" type="pres">
      <dgm:prSet presAssocID="{6C4FCC16-ABAA-41E8-9E1F-0E85B3D753B9}" presName="negArrow" presStyleCnt="0"/>
      <dgm:spPr/>
    </dgm:pt>
    <dgm:pt modelId="{AC47AD12-66FC-44F0-8C38-91EED619297B}" type="pres">
      <dgm:prSet presAssocID="{6C4FCC16-ABAA-41E8-9E1F-0E85B3D753B9}" presName="backgroundArrow" presStyleLbl="node1" presStyleIdx="0" presStyleCnt="1"/>
      <dgm:spPr/>
    </dgm:pt>
  </dgm:ptLst>
  <dgm:cxnLst>
    <dgm:cxn modelId="{3930E506-7AAF-4EAB-A401-6C552CE588EE}" srcId="{81F16644-CFFE-49BF-B613-14DE68A9E1C4}" destId="{2820109D-9267-4522-83EC-E03DBD350038}" srcOrd="3" destOrd="0" parTransId="{EDD99021-95D2-4095-889C-3DE561011962}" sibTransId="{5086C08E-CA53-49C5-818C-72A0BC11D14B}"/>
    <dgm:cxn modelId="{0164080C-5086-4CBC-8160-D2AF2640C571}" type="presOf" srcId="{C79C84A9-F887-4706-B40A-3A9E91C236ED}" destId="{35A2837F-55A0-433E-9C1E-12CEA236B3CD}" srcOrd="0" destOrd="2" presId="urn:microsoft.com/office/officeart/2005/8/layout/hProcess3"/>
    <dgm:cxn modelId="{9CC62822-CE81-4C34-9511-AB785E32021C}" srcId="{C96AEED5-D000-4EF9-A1F5-B244BE5E7BAA}" destId="{EC52A273-9E6B-4E3D-AB61-AEF6F80B4D90}" srcOrd="4" destOrd="0" parTransId="{5B7D0709-E5E6-412E-9E73-40D48D84F626}" sibTransId="{67192D34-1DB1-4BE9-90EC-B9D0102CF5FD}"/>
    <dgm:cxn modelId="{0A3B1D2C-9457-4455-BB0C-535877716CD7}" type="presOf" srcId="{81F16644-CFFE-49BF-B613-14DE68A9E1C4}" destId="{3E231D1D-3FA5-4793-A104-CF95F745E711}" srcOrd="0" destOrd="0" presId="urn:microsoft.com/office/officeart/2005/8/layout/hProcess3"/>
    <dgm:cxn modelId="{F9EA4C30-623C-4C0F-930D-891D349B0538}" type="presOf" srcId="{74775A57-1B0F-404B-A8E3-35B71D9E0524}" destId="{B614A6C2-5A58-42C6-B5DF-789EB75B0740}" srcOrd="0" destOrd="0" presId="urn:microsoft.com/office/officeart/2005/8/layout/hProcess3"/>
    <dgm:cxn modelId="{63FE5235-71A8-4854-9050-24F708697801}" type="presOf" srcId="{529D801F-2EC5-4B14-8845-0A09594DE02B}" destId="{35A2837F-55A0-433E-9C1E-12CEA236B3CD}" srcOrd="0" destOrd="0" presId="urn:microsoft.com/office/officeart/2005/8/layout/hProcess3"/>
    <dgm:cxn modelId="{65FF385D-FD1D-44B9-84EE-CE4262D9ACFB}" srcId="{C96AEED5-D000-4EF9-A1F5-B244BE5E7BAA}" destId="{529D801F-2EC5-4B14-8845-0A09594DE02B}" srcOrd="0" destOrd="0" parTransId="{B3EB8468-C1F8-459C-84BA-C0B06275E2C9}" sibTransId="{D6624AFA-0B6D-42D8-B6F4-569299A0251F}"/>
    <dgm:cxn modelId="{586E2063-825F-4EAC-99A5-4ACB81AD96F7}" srcId="{6C4FCC16-ABAA-41E8-9E1F-0E85B3D753B9}" destId="{81F16644-CFFE-49BF-B613-14DE68A9E1C4}" srcOrd="0" destOrd="0" parTransId="{A05DC368-95B1-4E89-B090-CE912B0731A4}" sibTransId="{ADE88F09-2D35-43D7-9154-3F99BBDA8233}"/>
    <dgm:cxn modelId="{02840547-C1AB-4568-9961-050C9BC5A49C}" type="presOf" srcId="{77C5C039-9BA4-46B2-8A96-583D7036C71A}" destId="{B614A6C2-5A58-42C6-B5DF-789EB75B0740}" srcOrd="0" destOrd="5" presId="urn:microsoft.com/office/officeart/2005/8/layout/hProcess3"/>
    <dgm:cxn modelId="{19C50847-A1F1-4423-A068-411403C55A39}" type="presOf" srcId="{052AEC7E-68A8-4D03-BAE4-53A8A6F3D8C5}" destId="{B614A6C2-5A58-42C6-B5DF-789EB75B0740}" srcOrd="0" destOrd="2" presId="urn:microsoft.com/office/officeart/2005/8/layout/hProcess3"/>
    <dgm:cxn modelId="{B2BE8867-7ACD-4467-B265-0325ED0962B7}" type="presOf" srcId="{7E4A3A70-8CDC-4CFD-BA2A-8324CF6E7963}" destId="{B614A6C2-5A58-42C6-B5DF-789EB75B0740}" srcOrd="0" destOrd="4" presId="urn:microsoft.com/office/officeart/2005/8/layout/hProcess3"/>
    <dgm:cxn modelId="{E28F6E49-76A5-4C42-A37B-E802413AD250}" type="presOf" srcId="{EC52A273-9E6B-4E3D-AB61-AEF6F80B4D90}" destId="{35A2837F-55A0-433E-9C1E-12CEA236B3CD}" srcOrd="0" destOrd="4" presId="urn:microsoft.com/office/officeart/2005/8/layout/hProcess3"/>
    <dgm:cxn modelId="{C95D9D6B-9E6D-4505-A9B6-02E3F06D2984}" srcId="{81F16644-CFFE-49BF-B613-14DE68A9E1C4}" destId="{74775A57-1B0F-404B-A8E3-35B71D9E0524}" srcOrd="0" destOrd="0" parTransId="{31EADEB0-3C9B-40C9-A19B-AA85123E4AC2}" sibTransId="{DFD5712A-039C-4646-988D-B772E47B98A4}"/>
    <dgm:cxn modelId="{48BC6576-4A17-4745-8C3A-D474E76CA93E}" srcId="{C96AEED5-D000-4EF9-A1F5-B244BE5E7BAA}" destId="{C79C84A9-F887-4706-B40A-3A9E91C236ED}" srcOrd="2" destOrd="0" parTransId="{8602AA1B-22ED-47CB-B816-8EC0BA47531F}" sibTransId="{D127C404-8F4F-44D8-AC55-BE9BCA791403}"/>
    <dgm:cxn modelId="{D966B957-59A1-4C45-9FDB-8860A8C67F7A}" type="presOf" srcId="{6C4FCC16-ABAA-41E8-9E1F-0E85B3D753B9}" destId="{EEDA8EB9-EBDF-4F14-8A74-B940C4FA1712}" srcOrd="0" destOrd="0" presId="urn:microsoft.com/office/officeart/2005/8/layout/hProcess3"/>
    <dgm:cxn modelId="{3CBA917F-151C-4CA9-B658-71F18D5623B4}" type="presOf" srcId="{2820109D-9267-4522-83EC-E03DBD350038}" destId="{B614A6C2-5A58-42C6-B5DF-789EB75B0740}" srcOrd="0" destOrd="3" presId="urn:microsoft.com/office/officeart/2005/8/layout/hProcess3"/>
    <dgm:cxn modelId="{F9FFC683-F315-467A-B903-9A8AAB06DB1E}" type="presOf" srcId="{E020A7E1-3B69-403F-B6B3-7217440204F9}" destId="{35A2837F-55A0-433E-9C1E-12CEA236B3CD}" srcOrd="0" destOrd="3" presId="urn:microsoft.com/office/officeart/2005/8/layout/hProcess3"/>
    <dgm:cxn modelId="{B667F694-2B7E-4B88-B366-76A6665A1DDE}" srcId="{6C4FCC16-ABAA-41E8-9E1F-0E85B3D753B9}" destId="{C96AEED5-D000-4EF9-A1F5-B244BE5E7BAA}" srcOrd="1" destOrd="0" parTransId="{D592A4D8-2542-4D79-8D64-F35F6DC10C3D}" sibTransId="{09CAFC02-CFC2-4789-ACC2-70ACC0BA9C32}"/>
    <dgm:cxn modelId="{8402AB97-46FC-4B09-AC65-F25ED72BD75E}" type="presOf" srcId="{16D3D116-16A2-4433-8796-EADA97C0D592}" destId="{35A2837F-55A0-433E-9C1E-12CEA236B3CD}" srcOrd="0" destOrd="1" presId="urn:microsoft.com/office/officeart/2005/8/layout/hProcess3"/>
    <dgm:cxn modelId="{5A540D9A-F96F-4FF1-AA7A-7793D17D97F4}" srcId="{81F16644-CFFE-49BF-B613-14DE68A9E1C4}" destId="{052AEC7E-68A8-4D03-BAE4-53A8A6F3D8C5}" srcOrd="2" destOrd="0" parTransId="{0B95A7C2-6A03-4BA3-853A-6214B9AF42BA}" sibTransId="{A769A7F9-55DE-4B94-AAE8-A3C246F00671}"/>
    <dgm:cxn modelId="{B761679C-EB10-447E-8051-AA20B2D54F8F}" type="presOf" srcId="{C96AEED5-D000-4EF9-A1F5-B244BE5E7BAA}" destId="{3B7E734D-2307-44FE-9EDF-23B6B3AE9EDC}" srcOrd="0" destOrd="0" presId="urn:microsoft.com/office/officeart/2005/8/layout/hProcess3"/>
    <dgm:cxn modelId="{5AC40BB8-5D40-40E5-BFC5-A340DB8FDBFD}" srcId="{C96AEED5-D000-4EF9-A1F5-B244BE5E7BAA}" destId="{E020A7E1-3B69-403F-B6B3-7217440204F9}" srcOrd="3" destOrd="0" parTransId="{433535BD-A67A-4061-853B-DD81450723CB}" sibTransId="{819A86CB-A3D4-4180-84F6-0A8A9698A579}"/>
    <dgm:cxn modelId="{321302C0-3BA3-4454-BBF3-52EE2E6B24F8}" srcId="{81F16644-CFFE-49BF-B613-14DE68A9E1C4}" destId="{77C5C039-9BA4-46B2-8A96-583D7036C71A}" srcOrd="5" destOrd="0" parTransId="{5AB4199B-BDC8-4DF2-989E-5F550E5D0C93}" sibTransId="{F4FD90F2-3276-4816-9450-3D134801CD76}"/>
    <dgm:cxn modelId="{0411CFC1-528A-42E8-86C4-CCA12F39A3D8}" srcId="{81F16644-CFFE-49BF-B613-14DE68A9E1C4}" destId="{7E4A3A70-8CDC-4CFD-BA2A-8324CF6E7963}" srcOrd="4" destOrd="0" parTransId="{11BCFA2F-14B0-40B0-A61B-4DF8C8786E49}" sibTransId="{08239EF7-125F-434E-B757-413C537848A7}"/>
    <dgm:cxn modelId="{FF41C3CD-DF0F-4BFE-B462-2638E8DA69EB}" type="presOf" srcId="{F1CBB73A-4B76-4940-A56F-5CF7FCD52B19}" destId="{B614A6C2-5A58-42C6-B5DF-789EB75B0740}" srcOrd="0" destOrd="6" presId="urn:microsoft.com/office/officeart/2005/8/layout/hProcess3"/>
    <dgm:cxn modelId="{3AC435D2-D9C0-4AED-B750-41F0C798749D}" srcId="{81F16644-CFFE-49BF-B613-14DE68A9E1C4}" destId="{F1CBB73A-4B76-4940-A56F-5CF7FCD52B19}" srcOrd="6" destOrd="0" parTransId="{2BE4686D-E5F8-4109-84A8-DBAF3D4624F6}" sibTransId="{48361C09-02BD-48A6-89CB-C002E3B5A314}"/>
    <dgm:cxn modelId="{BFB713D3-C66F-491B-B519-E0ED6733B650}" srcId="{81F16644-CFFE-49BF-B613-14DE68A9E1C4}" destId="{4D1A4280-0977-4826-8D42-95E680FC94AB}" srcOrd="1" destOrd="0" parTransId="{DDAEDA3D-0E0F-48AE-B53A-6F104DAC5507}" sibTransId="{C92EB87B-C0FF-4606-A952-AFFBA9617C96}"/>
    <dgm:cxn modelId="{3F6FA5D4-9788-4143-B391-6F13732D0751}" type="presOf" srcId="{4D1A4280-0977-4826-8D42-95E680FC94AB}" destId="{B614A6C2-5A58-42C6-B5DF-789EB75B0740}" srcOrd="0" destOrd="1" presId="urn:microsoft.com/office/officeart/2005/8/layout/hProcess3"/>
    <dgm:cxn modelId="{5638B7E7-B8CC-4425-9A11-7B24466BFD48}" srcId="{C96AEED5-D000-4EF9-A1F5-B244BE5E7BAA}" destId="{16D3D116-16A2-4433-8796-EADA97C0D592}" srcOrd="1" destOrd="0" parTransId="{1A897A4F-6154-4EAF-A80D-AC9CA02C44FE}" sibTransId="{6CD4230F-75EE-4485-BEAE-7AD9259101BE}"/>
    <dgm:cxn modelId="{4DAF9E59-125E-4D9D-8326-748E69B3270D}" type="presParOf" srcId="{EEDA8EB9-EBDF-4F14-8A74-B940C4FA1712}" destId="{826FA64E-54D6-4D2D-B9D5-C62D3DBCB763}" srcOrd="0" destOrd="0" presId="urn:microsoft.com/office/officeart/2005/8/layout/hProcess3"/>
    <dgm:cxn modelId="{D6965FEA-DD52-48D3-9083-E318EDE70A68}" type="presParOf" srcId="{EEDA8EB9-EBDF-4F14-8A74-B940C4FA1712}" destId="{76E3850C-504A-494B-9977-154BF442F0DB}" srcOrd="1" destOrd="0" presId="urn:microsoft.com/office/officeart/2005/8/layout/hProcess3"/>
    <dgm:cxn modelId="{82254C77-0F08-4FC3-AF89-6C5CC12C491A}" type="presParOf" srcId="{76E3850C-504A-494B-9977-154BF442F0DB}" destId="{A4859BEA-00D1-4075-A899-41190661C729}" srcOrd="0" destOrd="0" presId="urn:microsoft.com/office/officeart/2005/8/layout/hProcess3"/>
    <dgm:cxn modelId="{21CF7C4E-4F23-4202-9335-7ACE407B850E}" type="presParOf" srcId="{76E3850C-504A-494B-9977-154BF442F0DB}" destId="{4C9D7C35-913E-42A4-B913-F5158DAA600C}" srcOrd="1" destOrd="0" presId="urn:microsoft.com/office/officeart/2005/8/layout/hProcess3"/>
    <dgm:cxn modelId="{972E2BD3-D53B-4F4B-A9BF-F358E3B7406F}" type="presParOf" srcId="{4C9D7C35-913E-42A4-B913-F5158DAA600C}" destId="{39E124DF-F488-4A03-851A-3AA72D5F55DB}" srcOrd="0" destOrd="0" presId="urn:microsoft.com/office/officeart/2005/8/layout/hProcess3"/>
    <dgm:cxn modelId="{A6076E21-9D6E-4258-BD57-A779AC90821A}" type="presParOf" srcId="{4C9D7C35-913E-42A4-B913-F5158DAA600C}" destId="{3E231D1D-3FA5-4793-A104-CF95F745E711}" srcOrd="1" destOrd="0" presId="urn:microsoft.com/office/officeart/2005/8/layout/hProcess3"/>
    <dgm:cxn modelId="{F6DDED5A-FBFF-4EC2-A778-95483848CB9D}" type="presParOf" srcId="{4C9D7C35-913E-42A4-B913-F5158DAA600C}" destId="{61598F98-0C1B-4041-B53D-8D618D9ABC96}" srcOrd="2" destOrd="0" presId="urn:microsoft.com/office/officeart/2005/8/layout/hProcess3"/>
    <dgm:cxn modelId="{E2A5BF67-53C5-43AB-AB43-D0ACCAA55EFE}" type="presParOf" srcId="{4C9D7C35-913E-42A4-B913-F5158DAA600C}" destId="{CC97E777-0156-463B-AC21-97F27DF0FB0E}" srcOrd="3" destOrd="0" presId="urn:microsoft.com/office/officeart/2005/8/layout/hProcess3"/>
    <dgm:cxn modelId="{0B13D926-9A7D-4CE3-B5B8-B5EE22B9AA0B}" type="presParOf" srcId="{4C9D7C35-913E-42A4-B913-F5158DAA600C}" destId="{B614A6C2-5A58-42C6-B5DF-789EB75B0740}" srcOrd="4" destOrd="0" presId="urn:microsoft.com/office/officeart/2005/8/layout/hProcess3"/>
    <dgm:cxn modelId="{DC80BA90-EE8E-41AF-8A99-92A7D2E0F774}" type="presParOf" srcId="{76E3850C-504A-494B-9977-154BF442F0DB}" destId="{B95A623D-E7DC-4E9B-AF2C-5BD986AED459}" srcOrd="2" destOrd="0" presId="urn:microsoft.com/office/officeart/2005/8/layout/hProcess3"/>
    <dgm:cxn modelId="{8A7ED325-7F22-409B-B8F8-F215CB8F656D}" type="presParOf" srcId="{76E3850C-504A-494B-9977-154BF442F0DB}" destId="{7A1E88B2-7478-44DB-AA4B-6E6E8A3F6025}" srcOrd="3" destOrd="0" presId="urn:microsoft.com/office/officeart/2005/8/layout/hProcess3"/>
    <dgm:cxn modelId="{091C2869-64AF-4CA6-99D8-2399A840FC75}" type="presParOf" srcId="{7A1E88B2-7478-44DB-AA4B-6E6E8A3F6025}" destId="{7B646FC8-85FF-4520-9F05-57ED8C2691F9}" srcOrd="0" destOrd="0" presId="urn:microsoft.com/office/officeart/2005/8/layout/hProcess3"/>
    <dgm:cxn modelId="{B18EAF29-F2CF-4622-B65F-72D9CED22887}" type="presParOf" srcId="{7A1E88B2-7478-44DB-AA4B-6E6E8A3F6025}" destId="{3B7E734D-2307-44FE-9EDF-23B6B3AE9EDC}" srcOrd="1" destOrd="0" presId="urn:microsoft.com/office/officeart/2005/8/layout/hProcess3"/>
    <dgm:cxn modelId="{6E4E5979-86DD-4FEC-83C2-F4F1B7D1F9B5}" type="presParOf" srcId="{7A1E88B2-7478-44DB-AA4B-6E6E8A3F6025}" destId="{2223ECCB-C042-4CB4-9DF5-88800E89D877}" srcOrd="2" destOrd="0" presId="urn:microsoft.com/office/officeart/2005/8/layout/hProcess3"/>
    <dgm:cxn modelId="{1EE4764D-6433-4471-8614-CDA62D3CC1A4}" type="presParOf" srcId="{7A1E88B2-7478-44DB-AA4B-6E6E8A3F6025}" destId="{280A23FC-068B-4248-ADCA-B383878F2DE6}" srcOrd="3" destOrd="0" presId="urn:microsoft.com/office/officeart/2005/8/layout/hProcess3"/>
    <dgm:cxn modelId="{851E4A0E-2BD9-4896-B993-60F41E36D2BD}" type="presParOf" srcId="{7A1E88B2-7478-44DB-AA4B-6E6E8A3F6025}" destId="{35A2837F-55A0-433E-9C1E-12CEA236B3CD}" srcOrd="4" destOrd="0" presId="urn:microsoft.com/office/officeart/2005/8/layout/hProcess3"/>
    <dgm:cxn modelId="{FCB494CA-B111-4BC3-B3FF-BF423DA5755C}" type="presParOf" srcId="{76E3850C-504A-494B-9977-154BF442F0DB}" destId="{FFFFEED8-8D8F-4F16-AD25-FEB453551BAE}" srcOrd="4" destOrd="0" presId="urn:microsoft.com/office/officeart/2005/8/layout/hProcess3"/>
    <dgm:cxn modelId="{C57DB411-DE70-458E-9975-8644F3D5BD79}" type="presParOf" srcId="{76E3850C-504A-494B-9977-154BF442F0DB}" destId="{92E952EA-2746-443D-9D5F-1E87FADD22EE}" srcOrd="5" destOrd="0" presId="urn:microsoft.com/office/officeart/2005/8/layout/hProcess3"/>
    <dgm:cxn modelId="{53B906CC-DBBD-4E66-BC78-FB4FAAA5E32C}" type="presParOf" srcId="{76E3850C-504A-494B-9977-154BF442F0DB}" destId="{AC47AD12-66FC-44F0-8C38-91EED619297B}" srcOrd="6" destOrd="0" presId="urn:microsoft.com/office/officeart/2005/8/layout/hProcess3"/>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84EBE393-4420-4E05-9705-13F97614CEFF}"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en-US"/>
        </a:p>
      </dgm:t>
    </dgm:pt>
    <dgm:pt modelId="{633121EB-9EB4-4476-AD62-8BF5D0FE91E3}">
      <dgm:prSet custT="1"/>
      <dgm:spPr>
        <a:blipFill rotWithShape="0">
          <a:blip xmlns:r="http://schemas.openxmlformats.org/officeDocument/2006/relationships" r:embed="rId1" cstate="print">
            <a:extLst>
              <a:ext uri="{28A0092B-C50C-407E-A947-70E740481C1C}">
                <a14:useLocalDpi xmlns:a14="http://schemas.microsoft.com/office/drawing/2010/main" val="0"/>
              </a:ext>
            </a:extLst>
          </a:blip>
          <a:srcRect/>
          <a:stretch>
            <a:fillRect/>
          </a:stretch>
        </a:blipFill>
      </dgm:spPr>
      <dgm:t>
        <a:bodyPr/>
        <a:lstStyle/>
        <a:p>
          <a:pPr algn="l">
            <a:buFont typeface="Arial" panose="020B0604020202020204" pitchFamily="34" charset="0"/>
            <a:buNone/>
          </a:pPr>
          <a:endParaRPr lang="en-US" sz="1500" b="1" dirty="0">
            <a:solidFill>
              <a:schemeClr val="tx1"/>
            </a:solidFill>
          </a:endParaRPr>
        </a:p>
      </dgm:t>
    </dgm:pt>
    <dgm:pt modelId="{2207FCF7-FA3B-42E6-8B6A-254CE5088D87}" type="sibTrans" cxnId="{25BF2663-048A-4672-9FCC-BEB8AFCF069A}">
      <dgm:prSet/>
      <dgm:spPr/>
      <dgm:t>
        <a:bodyPr/>
        <a:lstStyle/>
        <a:p>
          <a:endParaRPr lang="en-US"/>
        </a:p>
      </dgm:t>
    </dgm:pt>
    <dgm:pt modelId="{016A3E1A-37E6-45B6-96EF-E187CECF82D5}" type="parTrans" cxnId="{25BF2663-048A-4672-9FCC-BEB8AFCF069A}">
      <dgm:prSet/>
      <dgm:spPr/>
      <dgm:t>
        <a:bodyPr/>
        <a:lstStyle/>
        <a:p>
          <a:endParaRPr lang="en-US"/>
        </a:p>
      </dgm:t>
    </dgm:pt>
    <dgm:pt modelId="{5B58579E-8C56-4B44-923B-0D0E9D8E39FB}">
      <dgm:prSet custT="1"/>
      <dgm:spPr/>
      <dgm:t>
        <a:bodyPr/>
        <a:lstStyle/>
        <a:p>
          <a:pPr algn="l">
            <a:buFont typeface="Arial" panose="020B0604020202020204" pitchFamily="34" charset="0"/>
            <a:buNone/>
          </a:pPr>
          <a:endParaRPr lang="en-US" sz="1500" b="1" dirty="0">
            <a:solidFill>
              <a:srgbClr val="FF0000"/>
            </a:solidFill>
          </a:endParaRPr>
        </a:p>
      </dgm:t>
    </dgm:pt>
    <dgm:pt modelId="{F10AB7EC-6219-4326-92D5-0377A29A41BB}" type="sibTrans" cxnId="{9AD33877-9B32-453A-AF5C-444F928FF386}">
      <dgm:prSet/>
      <dgm:spPr/>
      <dgm:t>
        <a:bodyPr/>
        <a:lstStyle/>
        <a:p>
          <a:endParaRPr lang="en-US"/>
        </a:p>
      </dgm:t>
    </dgm:pt>
    <dgm:pt modelId="{8F9AFEE8-48C8-4BD4-9D11-1B65E3B11C35}" type="parTrans" cxnId="{9AD33877-9B32-453A-AF5C-444F928FF386}">
      <dgm:prSet/>
      <dgm:spPr/>
      <dgm:t>
        <a:bodyPr/>
        <a:lstStyle/>
        <a:p>
          <a:endParaRPr lang="en-US"/>
        </a:p>
      </dgm:t>
    </dgm:pt>
    <dgm:pt modelId="{205B035E-736D-4084-9B29-866D0A4D6597}">
      <dgm:prSet custT="1"/>
      <dgm:spPr/>
      <dgm:t>
        <a:bodyPr/>
        <a:lstStyle/>
        <a:p>
          <a:pPr algn="l">
            <a:buFont typeface="Arial" panose="020B0604020202020204" pitchFamily="34" charset="0"/>
            <a:buChar char="•"/>
          </a:pPr>
          <a:r>
            <a:rPr lang="en-US" sz="1500" dirty="0"/>
            <a:t>Flow (cfm) measurements to 6 Unitizer Machines, </a:t>
          </a:r>
          <a:r>
            <a:rPr lang="en-US" sz="1500" dirty="0" err="1"/>
            <a:t>Verallia</a:t>
          </a:r>
          <a:r>
            <a:rPr lang="en-US" sz="1500" dirty="0"/>
            <a:t> Plant (Saint </a:t>
          </a:r>
          <a:r>
            <a:rPr lang="en-US" sz="1500" dirty="0" err="1"/>
            <a:t>Gobain</a:t>
          </a:r>
          <a:r>
            <a:rPr lang="en-US" sz="1500" dirty="0"/>
            <a:t>)</a:t>
          </a:r>
        </a:p>
      </dgm:t>
    </dgm:pt>
    <dgm:pt modelId="{851BBDC0-AADA-4067-B0A3-E6602FF75C5F}" type="sibTrans" cxnId="{F3BB8434-B93D-45DA-A47B-9598C01B32C4}">
      <dgm:prSet/>
      <dgm:spPr/>
      <dgm:t>
        <a:bodyPr/>
        <a:lstStyle/>
        <a:p>
          <a:endParaRPr lang="en-US"/>
        </a:p>
      </dgm:t>
    </dgm:pt>
    <dgm:pt modelId="{8B38C1E1-6D8F-44BC-994F-412A0F6D3A31}" type="parTrans" cxnId="{F3BB8434-B93D-45DA-A47B-9598C01B32C4}">
      <dgm:prSet/>
      <dgm:spPr/>
      <dgm:t>
        <a:bodyPr/>
        <a:lstStyle/>
        <a:p>
          <a:endParaRPr lang="en-US"/>
        </a:p>
      </dgm:t>
    </dgm:pt>
    <dgm:pt modelId="{65E33428-1F8E-4358-A944-A20140278ADC}">
      <dgm:prSet custT="1"/>
      <dgm:spPr/>
      <dgm:t>
        <a:bodyPr/>
        <a:lstStyle/>
        <a:p>
          <a:pPr algn="l">
            <a:buFont typeface="Arial" panose="020B0604020202020204" pitchFamily="34" charset="0"/>
            <a:buChar char="•"/>
          </a:pPr>
          <a:r>
            <a:rPr lang="en-US" sz="1500" dirty="0"/>
            <a:t>Establish “Best Practice Flow” for each machine</a:t>
          </a:r>
        </a:p>
      </dgm:t>
    </dgm:pt>
    <dgm:pt modelId="{2F3B14FB-8C85-4032-A5F5-57244A110CD4}" type="parTrans" cxnId="{3BCDBED1-6EDE-4886-A2A8-3316ACE9FE21}">
      <dgm:prSet/>
      <dgm:spPr/>
      <dgm:t>
        <a:bodyPr/>
        <a:lstStyle/>
        <a:p>
          <a:endParaRPr lang="en-US"/>
        </a:p>
      </dgm:t>
    </dgm:pt>
    <dgm:pt modelId="{192BF863-F1C5-436A-A0B6-0E3D2F89495A}" type="sibTrans" cxnId="{3BCDBED1-6EDE-4886-A2A8-3316ACE9FE21}">
      <dgm:prSet/>
      <dgm:spPr/>
      <dgm:t>
        <a:bodyPr/>
        <a:lstStyle/>
        <a:p>
          <a:endParaRPr lang="en-US"/>
        </a:p>
      </dgm:t>
    </dgm:pt>
    <dgm:pt modelId="{DF1F1C00-2A6E-44A0-A9A9-5D2D8483503E}">
      <dgm:prSet custT="1"/>
      <dgm:spPr/>
      <dgm:t>
        <a:bodyPr/>
        <a:lstStyle/>
        <a:p>
          <a:pPr algn="l">
            <a:buFont typeface="Arial" panose="020B0604020202020204" pitchFamily="34" charset="0"/>
            <a:buChar char="•"/>
          </a:pPr>
          <a:r>
            <a:rPr lang="en-US" sz="1500" dirty="0"/>
            <a:t>Data log and monitor the flow</a:t>
          </a:r>
        </a:p>
      </dgm:t>
    </dgm:pt>
    <dgm:pt modelId="{3ACEB68D-4265-4C29-B51F-533DF1B0DD14}" type="parTrans" cxnId="{ABEB0016-1FCE-47DE-9100-75BC7277213D}">
      <dgm:prSet/>
      <dgm:spPr/>
      <dgm:t>
        <a:bodyPr/>
        <a:lstStyle/>
        <a:p>
          <a:endParaRPr lang="en-US"/>
        </a:p>
      </dgm:t>
    </dgm:pt>
    <dgm:pt modelId="{9B29011E-A73D-4059-BABE-D03260574A04}" type="sibTrans" cxnId="{ABEB0016-1FCE-47DE-9100-75BC7277213D}">
      <dgm:prSet/>
      <dgm:spPr/>
      <dgm:t>
        <a:bodyPr/>
        <a:lstStyle/>
        <a:p>
          <a:endParaRPr lang="en-US"/>
        </a:p>
      </dgm:t>
    </dgm:pt>
    <dgm:pt modelId="{FCA24901-B85E-4702-9880-8A2782C5E985}" type="pres">
      <dgm:prSet presAssocID="{84EBE393-4420-4E05-9705-13F97614CEFF}" presName="Name0" presStyleCnt="0">
        <dgm:presLayoutVars>
          <dgm:dir/>
          <dgm:animLvl val="lvl"/>
          <dgm:resizeHandles val="exact"/>
        </dgm:presLayoutVars>
      </dgm:prSet>
      <dgm:spPr/>
    </dgm:pt>
    <dgm:pt modelId="{A8FBF4B0-8032-480C-A501-6732F202B058}" type="pres">
      <dgm:prSet presAssocID="{633121EB-9EB4-4476-AD62-8BF5D0FE91E3}" presName="linNode" presStyleCnt="0"/>
      <dgm:spPr/>
    </dgm:pt>
    <dgm:pt modelId="{34985252-CEFA-4E0F-9D95-D52A7C8471AC}" type="pres">
      <dgm:prSet presAssocID="{633121EB-9EB4-4476-AD62-8BF5D0FE91E3}" presName="parentText" presStyleLbl="node1" presStyleIdx="0" presStyleCnt="1">
        <dgm:presLayoutVars>
          <dgm:chMax val="1"/>
          <dgm:bulletEnabled val="1"/>
        </dgm:presLayoutVars>
      </dgm:prSet>
      <dgm:spPr/>
    </dgm:pt>
    <dgm:pt modelId="{07D936B1-8635-4837-BCA3-42A0F9BB767E}" type="pres">
      <dgm:prSet presAssocID="{633121EB-9EB4-4476-AD62-8BF5D0FE91E3}" presName="descendantText" presStyleLbl="alignAccFollowNode1" presStyleIdx="0" presStyleCnt="1" custScaleX="94606" custScaleY="80883">
        <dgm:presLayoutVars>
          <dgm:bulletEnabled val="1"/>
        </dgm:presLayoutVars>
      </dgm:prSet>
      <dgm:spPr/>
    </dgm:pt>
  </dgm:ptLst>
  <dgm:cxnLst>
    <dgm:cxn modelId="{ABEB0016-1FCE-47DE-9100-75BC7277213D}" srcId="{5B58579E-8C56-4B44-923B-0D0E9D8E39FB}" destId="{DF1F1C00-2A6E-44A0-A9A9-5D2D8483503E}" srcOrd="2" destOrd="0" parTransId="{3ACEB68D-4265-4C29-B51F-533DF1B0DD14}" sibTransId="{9B29011E-A73D-4059-BABE-D03260574A04}"/>
    <dgm:cxn modelId="{B41EE821-09AB-4FB8-976C-2FE66A832E5E}" type="presOf" srcId="{DF1F1C00-2A6E-44A0-A9A9-5D2D8483503E}" destId="{07D936B1-8635-4837-BCA3-42A0F9BB767E}" srcOrd="0" destOrd="3" presId="urn:microsoft.com/office/officeart/2005/8/layout/vList5"/>
    <dgm:cxn modelId="{F3BB8434-B93D-45DA-A47B-9598C01B32C4}" srcId="{5B58579E-8C56-4B44-923B-0D0E9D8E39FB}" destId="{205B035E-736D-4084-9B29-866D0A4D6597}" srcOrd="0" destOrd="0" parTransId="{8B38C1E1-6D8F-44BC-994F-412A0F6D3A31}" sibTransId="{851BBDC0-AADA-4067-B0A3-E6602FF75C5F}"/>
    <dgm:cxn modelId="{E6C7263E-4B5F-4D30-B412-EC4E32C1FB6B}" type="presOf" srcId="{65E33428-1F8E-4358-A944-A20140278ADC}" destId="{07D936B1-8635-4837-BCA3-42A0F9BB767E}" srcOrd="0" destOrd="2" presId="urn:microsoft.com/office/officeart/2005/8/layout/vList5"/>
    <dgm:cxn modelId="{25BF2663-048A-4672-9FCC-BEB8AFCF069A}" srcId="{84EBE393-4420-4E05-9705-13F97614CEFF}" destId="{633121EB-9EB4-4476-AD62-8BF5D0FE91E3}" srcOrd="0" destOrd="0" parTransId="{016A3E1A-37E6-45B6-96EF-E187CECF82D5}" sibTransId="{2207FCF7-FA3B-42E6-8B6A-254CE5088D87}"/>
    <dgm:cxn modelId="{9AD33877-9B32-453A-AF5C-444F928FF386}" srcId="{633121EB-9EB4-4476-AD62-8BF5D0FE91E3}" destId="{5B58579E-8C56-4B44-923B-0D0E9D8E39FB}" srcOrd="0" destOrd="0" parTransId="{8F9AFEE8-48C8-4BD4-9D11-1B65E3B11C35}" sibTransId="{F10AB7EC-6219-4326-92D5-0377A29A41BB}"/>
    <dgm:cxn modelId="{65928889-7876-4001-A0F6-7000522FA4FE}" type="presOf" srcId="{633121EB-9EB4-4476-AD62-8BF5D0FE91E3}" destId="{34985252-CEFA-4E0F-9D95-D52A7C8471AC}" srcOrd="0" destOrd="0" presId="urn:microsoft.com/office/officeart/2005/8/layout/vList5"/>
    <dgm:cxn modelId="{96F4A0A2-0EC3-4099-97B8-8B05B9A5001A}" type="presOf" srcId="{5B58579E-8C56-4B44-923B-0D0E9D8E39FB}" destId="{07D936B1-8635-4837-BCA3-42A0F9BB767E}" srcOrd="0" destOrd="0" presId="urn:microsoft.com/office/officeart/2005/8/layout/vList5"/>
    <dgm:cxn modelId="{7CCF9ABB-D3B9-4A67-9C97-353BB6225FBF}" type="presOf" srcId="{84EBE393-4420-4E05-9705-13F97614CEFF}" destId="{FCA24901-B85E-4702-9880-8A2782C5E985}" srcOrd="0" destOrd="0" presId="urn:microsoft.com/office/officeart/2005/8/layout/vList5"/>
    <dgm:cxn modelId="{3BCDBED1-6EDE-4886-A2A8-3316ACE9FE21}" srcId="{5B58579E-8C56-4B44-923B-0D0E9D8E39FB}" destId="{65E33428-1F8E-4358-A944-A20140278ADC}" srcOrd="1" destOrd="0" parTransId="{2F3B14FB-8C85-4032-A5F5-57244A110CD4}" sibTransId="{192BF863-F1C5-436A-A0B6-0E3D2F89495A}"/>
    <dgm:cxn modelId="{87289EE1-83F2-4903-B137-763F8E94C176}" type="presOf" srcId="{205B035E-736D-4084-9B29-866D0A4D6597}" destId="{07D936B1-8635-4837-BCA3-42A0F9BB767E}" srcOrd="0" destOrd="1" presId="urn:microsoft.com/office/officeart/2005/8/layout/vList5"/>
    <dgm:cxn modelId="{031D0E5B-39A6-4BCA-8662-844C4CB3C89E}" type="presParOf" srcId="{FCA24901-B85E-4702-9880-8A2782C5E985}" destId="{A8FBF4B0-8032-480C-A501-6732F202B058}" srcOrd="0" destOrd="0" presId="urn:microsoft.com/office/officeart/2005/8/layout/vList5"/>
    <dgm:cxn modelId="{0F28DE67-35E9-48F0-9FC6-40078F9BC99C}" type="presParOf" srcId="{A8FBF4B0-8032-480C-A501-6732F202B058}" destId="{34985252-CEFA-4E0F-9D95-D52A7C8471AC}" srcOrd="0" destOrd="0" presId="urn:microsoft.com/office/officeart/2005/8/layout/vList5"/>
    <dgm:cxn modelId="{63C29666-5861-4313-B5A5-E10868144F45}" type="presParOf" srcId="{A8FBF4B0-8032-480C-A501-6732F202B058}" destId="{07D936B1-8635-4837-BCA3-42A0F9BB767E}" srcOrd="1" destOrd="0" presId="urn:microsoft.com/office/officeart/2005/8/layout/vList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7.xml><?xml version="1.0" encoding="utf-8"?>
<dgm:dataModel xmlns:dgm="http://schemas.openxmlformats.org/drawingml/2006/diagram" xmlns:a="http://schemas.openxmlformats.org/drawingml/2006/main">
  <dgm:ptLst>
    <dgm:pt modelId="{6F556A54-62B5-47B4-A50C-04330D90F28F}"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en-US"/>
        </a:p>
      </dgm:t>
    </dgm:pt>
    <dgm:pt modelId="{A1B4EF7F-0E01-4982-918F-8D31DF69CEDF}">
      <dgm:prSet phldrT="[Text]"/>
      <dgm:spPr/>
      <dgm:t>
        <a:bodyPr/>
        <a:lstStyle/>
        <a:p>
          <a:r>
            <a:rPr lang="en-US" b="1" dirty="0"/>
            <a:t>Level 3 Demand-Side Projects</a:t>
          </a:r>
        </a:p>
      </dgm:t>
    </dgm:pt>
    <dgm:pt modelId="{C87028A1-048F-4F6B-80BF-46678A65072A}" type="parTrans" cxnId="{7D6C0F59-25AF-4C13-92DB-20FCDB0474BC}">
      <dgm:prSet/>
      <dgm:spPr/>
      <dgm:t>
        <a:bodyPr/>
        <a:lstStyle/>
        <a:p>
          <a:endParaRPr lang="en-US"/>
        </a:p>
      </dgm:t>
    </dgm:pt>
    <dgm:pt modelId="{39D36B95-B73C-467A-BB75-7EA2BEE4F331}" type="sibTrans" cxnId="{7D6C0F59-25AF-4C13-92DB-20FCDB0474BC}">
      <dgm:prSet/>
      <dgm:spPr/>
      <dgm:t>
        <a:bodyPr/>
        <a:lstStyle/>
        <a:p>
          <a:endParaRPr lang="en-US"/>
        </a:p>
      </dgm:t>
    </dgm:pt>
    <dgm:pt modelId="{F478C4E6-7715-40DA-9443-C8065EC665F4}">
      <dgm:prSet/>
      <dgm:spPr/>
      <dgm:t>
        <a:bodyPr/>
        <a:lstStyle/>
        <a:p>
          <a:pPr>
            <a:buFont typeface="+mj-lt"/>
            <a:buAutoNum type="arabicPeriod"/>
          </a:pPr>
          <a:r>
            <a:rPr lang="en-US" dirty="0"/>
            <a:t> Measure air flow to reduce demand</a:t>
          </a:r>
        </a:p>
      </dgm:t>
    </dgm:pt>
    <dgm:pt modelId="{322A735F-6156-47FC-A9BC-D77186A1DCB9}" type="parTrans" cxnId="{DF01D3F3-ADAB-41B6-93F5-090F92B957D5}">
      <dgm:prSet/>
      <dgm:spPr/>
      <dgm:t>
        <a:bodyPr/>
        <a:lstStyle/>
        <a:p>
          <a:endParaRPr lang="en-US"/>
        </a:p>
      </dgm:t>
    </dgm:pt>
    <dgm:pt modelId="{8CA5DCA8-3CA9-4F61-A518-9E9EC3C91409}" type="sibTrans" cxnId="{DF01D3F3-ADAB-41B6-93F5-090F92B957D5}">
      <dgm:prSet/>
      <dgm:spPr/>
      <dgm:t>
        <a:bodyPr/>
        <a:lstStyle/>
        <a:p>
          <a:endParaRPr lang="en-US"/>
        </a:p>
      </dgm:t>
    </dgm:pt>
    <dgm:pt modelId="{66BF642B-1392-4806-A963-0752CE1F2687}">
      <dgm:prSet/>
      <dgm:spPr/>
      <dgm:t>
        <a:bodyPr/>
        <a:lstStyle/>
        <a:p>
          <a:pPr>
            <a:buFont typeface="+mj-lt"/>
            <a:buAutoNum type="arabicPeriod"/>
          </a:pPr>
          <a:r>
            <a:rPr lang="en-US" dirty="0"/>
            <a:t> Optimizing Pneumatics in OEM Production Equipment</a:t>
          </a:r>
        </a:p>
      </dgm:t>
    </dgm:pt>
    <dgm:pt modelId="{92BEB021-84BC-4255-B840-E867F71BF85C}" type="parTrans" cxnId="{25F9107E-EF30-48BC-83B3-91BE633DF40A}">
      <dgm:prSet/>
      <dgm:spPr/>
      <dgm:t>
        <a:bodyPr/>
        <a:lstStyle/>
        <a:p>
          <a:endParaRPr lang="en-US"/>
        </a:p>
      </dgm:t>
    </dgm:pt>
    <dgm:pt modelId="{057C8FD9-AAE2-415E-B87E-8D1D55AEBEE0}" type="sibTrans" cxnId="{25F9107E-EF30-48BC-83B3-91BE633DF40A}">
      <dgm:prSet/>
      <dgm:spPr/>
      <dgm:t>
        <a:bodyPr/>
        <a:lstStyle/>
        <a:p>
          <a:endParaRPr lang="en-US"/>
        </a:p>
      </dgm:t>
    </dgm:pt>
    <dgm:pt modelId="{1BDB9AB9-C333-4AFD-85BE-47979AF77CE6}">
      <dgm:prSet/>
      <dgm:spPr/>
      <dgm:t>
        <a:bodyPr/>
        <a:lstStyle/>
        <a:p>
          <a:pPr>
            <a:buFont typeface="+mj-lt"/>
            <a:buAutoNum type="arabicPeriod"/>
          </a:pPr>
          <a:r>
            <a:rPr lang="en-US" dirty="0"/>
            <a:t> Shutdown optimization</a:t>
          </a:r>
        </a:p>
      </dgm:t>
    </dgm:pt>
    <dgm:pt modelId="{DD4FA3C3-A81A-4297-9B95-15EBC5773110}" type="parTrans" cxnId="{8A2E66C6-F64D-428C-A824-6D32AEC08069}">
      <dgm:prSet/>
      <dgm:spPr/>
      <dgm:t>
        <a:bodyPr/>
        <a:lstStyle/>
        <a:p>
          <a:endParaRPr lang="en-US"/>
        </a:p>
      </dgm:t>
    </dgm:pt>
    <dgm:pt modelId="{70C33071-3620-4362-B664-94C08868BD41}" type="sibTrans" cxnId="{8A2E66C6-F64D-428C-A824-6D32AEC08069}">
      <dgm:prSet/>
      <dgm:spPr/>
      <dgm:t>
        <a:bodyPr/>
        <a:lstStyle/>
        <a:p>
          <a:endParaRPr lang="en-US"/>
        </a:p>
      </dgm:t>
    </dgm:pt>
    <dgm:pt modelId="{91E3203B-F5A2-4DF4-8042-B0AF4385C546}">
      <dgm:prSet/>
      <dgm:spPr/>
      <dgm:t>
        <a:bodyPr/>
        <a:lstStyle/>
        <a:p>
          <a:pPr>
            <a:buFont typeface="+mj-lt"/>
            <a:buAutoNum type="arabicPeriod"/>
          </a:pPr>
          <a:r>
            <a:rPr lang="en-US" dirty="0"/>
            <a:t> Heat recovery</a:t>
          </a:r>
        </a:p>
      </dgm:t>
    </dgm:pt>
    <dgm:pt modelId="{908ED1B9-D1C6-41B4-A468-48BAA5FF1073}" type="parTrans" cxnId="{F3311906-F336-4870-B5BD-7EA6856F919C}">
      <dgm:prSet/>
      <dgm:spPr/>
      <dgm:t>
        <a:bodyPr/>
        <a:lstStyle/>
        <a:p>
          <a:endParaRPr lang="en-US"/>
        </a:p>
      </dgm:t>
    </dgm:pt>
    <dgm:pt modelId="{1029BE89-0759-4BBF-B881-306DE674BE06}" type="sibTrans" cxnId="{F3311906-F336-4870-B5BD-7EA6856F919C}">
      <dgm:prSet/>
      <dgm:spPr/>
      <dgm:t>
        <a:bodyPr/>
        <a:lstStyle/>
        <a:p>
          <a:endParaRPr lang="en-US"/>
        </a:p>
      </dgm:t>
    </dgm:pt>
    <dgm:pt modelId="{97A3F3E5-F853-4A66-881A-CAB4B860EA40}">
      <dgm:prSet/>
      <dgm:spPr/>
      <dgm:t>
        <a:bodyPr/>
        <a:lstStyle/>
        <a:p>
          <a:pPr>
            <a:buFont typeface="+mj-lt"/>
            <a:buAutoNum type="arabicPeriod"/>
          </a:pPr>
          <a:r>
            <a:rPr lang="en-US" dirty="0"/>
            <a:t> Air Purification &amp; Piping Specification</a:t>
          </a:r>
        </a:p>
      </dgm:t>
    </dgm:pt>
    <dgm:pt modelId="{2139442D-CD63-4529-95DC-502409A1268D}" type="parTrans" cxnId="{42554296-0060-4098-8D12-03FAFEEBBF6E}">
      <dgm:prSet/>
      <dgm:spPr/>
      <dgm:t>
        <a:bodyPr/>
        <a:lstStyle/>
        <a:p>
          <a:endParaRPr lang="en-US"/>
        </a:p>
      </dgm:t>
    </dgm:pt>
    <dgm:pt modelId="{F2A65CE9-8D6D-4EA1-828C-18E0B6DD48BC}" type="sibTrans" cxnId="{42554296-0060-4098-8D12-03FAFEEBBF6E}">
      <dgm:prSet/>
      <dgm:spPr/>
      <dgm:t>
        <a:bodyPr/>
        <a:lstStyle/>
        <a:p>
          <a:endParaRPr lang="en-US"/>
        </a:p>
      </dgm:t>
    </dgm:pt>
    <dgm:pt modelId="{BA601F31-7AE2-4E72-840E-AB07B4218346}">
      <dgm:prSet/>
      <dgm:spPr/>
      <dgm:t>
        <a:bodyPr/>
        <a:lstStyle/>
        <a:p>
          <a:pPr>
            <a:buFont typeface="+mj-lt"/>
            <a:buAutoNum type="arabicPeriod"/>
          </a:pPr>
          <a:r>
            <a:rPr lang="en-US" dirty="0"/>
            <a:t> Air Pressure Sub-zones</a:t>
          </a:r>
        </a:p>
      </dgm:t>
    </dgm:pt>
    <dgm:pt modelId="{030FD4C1-FE5E-4BA1-9FF0-69B1F641F91E}" type="parTrans" cxnId="{4F7957DE-FC17-4BC7-9C31-9C1F7FCD5C54}">
      <dgm:prSet/>
      <dgm:spPr/>
      <dgm:t>
        <a:bodyPr/>
        <a:lstStyle/>
        <a:p>
          <a:endParaRPr lang="en-US"/>
        </a:p>
      </dgm:t>
    </dgm:pt>
    <dgm:pt modelId="{8DB795B3-2B71-4AEB-B8CD-D4F3F577E798}" type="sibTrans" cxnId="{4F7957DE-FC17-4BC7-9C31-9C1F7FCD5C54}">
      <dgm:prSet/>
      <dgm:spPr/>
      <dgm:t>
        <a:bodyPr/>
        <a:lstStyle/>
        <a:p>
          <a:endParaRPr lang="en-US"/>
        </a:p>
      </dgm:t>
    </dgm:pt>
    <dgm:pt modelId="{3D7A1C11-9D9A-47E8-824D-1F4A475BCE95}">
      <dgm:prSet/>
      <dgm:spPr/>
      <dgm:t>
        <a:bodyPr/>
        <a:lstStyle/>
        <a:p>
          <a:pPr>
            <a:buFont typeface="+mj-lt"/>
            <a:buAutoNum type="arabicPeriod"/>
          </a:pPr>
          <a:r>
            <a:rPr lang="en-US" dirty="0"/>
            <a:t> Lowering Plant Pressure</a:t>
          </a:r>
        </a:p>
      </dgm:t>
    </dgm:pt>
    <dgm:pt modelId="{BB1256CC-F83F-49D8-AC46-1A97E4C72FDE}" type="parTrans" cxnId="{4336CF74-5772-4F4F-BC06-96B04E9B4712}">
      <dgm:prSet/>
      <dgm:spPr/>
      <dgm:t>
        <a:bodyPr/>
        <a:lstStyle/>
        <a:p>
          <a:endParaRPr lang="en-US"/>
        </a:p>
      </dgm:t>
    </dgm:pt>
    <dgm:pt modelId="{69238C53-5423-458C-A058-96EBECCDA2AF}" type="sibTrans" cxnId="{4336CF74-5772-4F4F-BC06-96B04E9B4712}">
      <dgm:prSet/>
      <dgm:spPr/>
      <dgm:t>
        <a:bodyPr/>
        <a:lstStyle/>
        <a:p>
          <a:endParaRPr lang="en-US"/>
        </a:p>
      </dgm:t>
    </dgm:pt>
    <dgm:pt modelId="{6733DB13-0042-4B2D-8458-CA22E9114E60}">
      <dgm:prSet/>
      <dgm:spPr/>
      <dgm:t>
        <a:bodyPr/>
        <a:lstStyle/>
        <a:p>
          <a:pPr>
            <a:buFont typeface="+mj-lt"/>
            <a:buAutoNum type="arabicPeriod"/>
          </a:pPr>
          <a:r>
            <a:rPr lang="en-US" dirty="0"/>
            <a:t> Blow-off Air Optimization </a:t>
          </a:r>
        </a:p>
      </dgm:t>
    </dgm:pt>
    <dgm:pt modelId="{BB076C2C-0B30-4DB8-973A-600CA17D7E3A}" type="parTrans" cxnId="{F36ECC84-3253-490F-98F5-D1A7ECF11224}">
      <dgm:prSet/>
      <dgm:spPr/>
      <dgm:t>
        <a:bodyPr/>
        <a:lstStyle/>
        <a:p>
          <a:endParaRPr lang="en-US"/>
        </a:p>
      </dgm:t>
    </dgm:pt>
    <dgm:pt modelId="{F116B2DC-8F93-4F50-83FC-5B4615BBF88A}" type="sibTrans" cxnId="{F36ECC84-3253-490F-98F5-D1A7ECF11224}">
      <dgm:prSet/>
      <dgm:spPr/>
      <dgm:t>
        <a:bodyPr/>
        <a:lstStyle/>
        <a:p>
          <a:endParaRPr lang="en-US"/>
        </a:p>
      </dgm:t>
    </dgm:pt>
    <dgm:pt modelId="{A5FEBACE-1646-4826-BB9E-D1F9B79F9C21}">
      <dgm:prSet/>
      <dgm:spPr/>
      <dgm:t>
        <a:bodyPr/>
        <a:lstStyle/>
        <a:p>
          <a:pPr>
            <a:buFont typeface="+mj-lt"/>
            <a:buAutoNum type="arabicPeriod"/>
          </a:pPr>
          <a:r>
            <a:rPr lang="en-US" dirty="0"/>
            <a:t> Compressed Air Leak    Management</a:t>
          </a:r>
        </a:p>
      </dgm:t>
    </dgm:pt>
    <dgm:pt modelId="{870DA5FE-4637-4527-B0EE-42C77A2BA368}" type="parTrans" cxnId="{2B6A6991-DB69-4E70-9634-455A99B16226}">
      <dgm:prSet/>
      <dgm:spPr/>
      <dgm:t>
        <a:bodyPr/>
        <a:lstStyle/>
        <a:p>
          <a:endParaRPr lang="en-US"/>
        </a:p>
      </dgm:t>
    </dgm:pt>
    <dgm:pt modelId="{B53B4E4A-2868-4B9C-B000-0FDCD19417F1}" type="sibTrans" cxnId="{2B6A6991-DB69-4E70-9634-455A99B16226}">
      <dgm:prSet/>
      <dgm:spPr/>
      <dgm:t>
        <a:bodyPr/>
        <a:lstStyle/>
        <a:p>
          <a:endParaRPr lang="en-US"/>
        </a:p>
      </dgm:t>
    </dgm:pt>
    <dgm:pt modelId="{EBED2E3E-F0F6-473F-826E-7280016E6414}">
      <dgm:prSet/>
      <dgm:spPr/>
      <dgm:t>
        <a:bodyPr/>
        <a:lstStyle/>
        <a:p>
          <a:pPr>
            <a:buFont typeface="+mj-lt"/>
            <a:buAutoNum type="arabicPeriod"/>
          </a:pPr>
          <a:r>
            <a:rPr lang="en-US" dirty="0"/>
            <a:t> Piping System Optimization</a:t>
          </a:r>
        </a:p>
      </dgm:t>
    </dgm:pt>
    <dgm:pt modelId="{60864FE1-126D-4F2E-9BAC-31C670DE8A0C}" type="parTrans" cxnId="{4DA16A51-88CA-4185-9A6F-180B9776DE46}">
      <dgm:prSet/>
      <dgm:spPr/>
      <dgm:t>
        <a:bodyPr/>
        <a:lstStyle/>
        <a:p>
          <a:endParaRPr lang="en-US"/>
        </a:p>
      </dgm:t>
    </dgm:pt>
    <dgm:pt modelId="{D673DD72-8432-41B1-89AD-1627159A548E}" type="sibTrans" cxnId="{4DA16A51-88CA-4185-9A6F-180B9776DE46}">
      <dgm:prSet/>
      <dgm:spPr/>
      <dgm:t>
        <a:bodyPr/>
        <a:lstStyle/>
        <a:p>
          <a:endParaRPr lang="en-US"/>
        </a:p>
      </dgm:t>
    </dgm:pt>
    <dgm:pt modelId="{5C723486-222B-4EBA-8C89-17E4059E16D5}" type="pres">
      <dgm:prSet presAssocID="{6F556A54-62B5-47B4-A50C-04330D90F28F}" presName="linear" presStyleCnt="0">
        <dgm:presLayoutVars>
          <dgm:dir/>
          <dgm:animLvl val="lvl"/>
          <dgm:resizeHandles val="exact"/>
        </dgm:presLayoutVars>
      </dgm:prSet>
      <dgm:spPr/>
    </dgm:pt>
    <dgm:pt modelId="{3AD7EF3B-32BF-4DAD-AB11-BA390FF86C3D}" type="pres">
      <dgm:prSet presAssocID="{A1B4EF7F-0E01-4982-918F-8D31DF69CEDF}" presName="parentLin" presStyleCnt="0"/>
      <dgm:spPr/>
    </dgm:pt>
    <dgm:pt modelId="{F5D5B8A0-AD47-4433-9717-03611FC3B8F3}" type="pres">
      <dgm:prSet presAssocID="{A1B4EF7F-0E01-4982-918F-8D31DF69CEDF}" presName="parentLeftMargin" presStyleLbl="node1" presStyleIdx="0" presStyleCnt="1"/>
      <dgm:spPr/>
    </dgm:pt>
    <dgm:pt modelId="{BF9CBE3F-9F70-483A-898C-16CBCE918EAC}" type="pres">
      <dgm:prSet presAssocID="{A1B4EF7F-0E01-4982-918F-8D31DF69CEDF}" presName="parentText" presStyleLbl="node1" presStyleIdx="0" presStyleCnt="1" custScaleX="132967" custScaleY="95751">
        <dgm:presLayoutVars>
          <dgm:chMax val="0"/>
          <dgm:bulletEnabled val="1"/>
        </dgm:presLayoutVars>
      </dgm:prSet>
      <dgm:spPr/>
    </dgm:pt>
    <dgm:pt modelId="{A0CF1656-0BAF-4BD6-99B4-C3D6B64F752A}" type="pres">
      <dgm:prSet presAssocID="{A1B4EF7F-0E01-4982-918F-8D31DF69CEDF}" presName="negativeSpace" presStyleCnt="0"/>
      <dgm:spPr/>
    </dgm:pt>
    <dgm:pt modelId="{6967A1F6-90BB-484D-9B8D-D59AF3FE027F}" type="pres">
      <dgm:prSet presAssocID="{A1B4EF7F-0E01-4982-918F-8D31DF69CEDF}" presName="childText" presStyleLbl="conFgAcc1" presStyleIdx="0" presStyleCnt="1" custScaleY="82337">
        <dgm:presLayoutVars>
          <dgm:bulletEnabled val="1"/>
        </dgm:presLayoutVars>
      </dgm:prSet>
      <dgm:spPr/>
    </dgm:pt>
  </dgm:ptLst>
  <dgm:cxnLst>
    <dgm:cxn modelId="{4B211504-C7AE-4461-A2FE-F484497338D2}" type="presOf" srcId="{BA601F31-7AE2-4E72-840E-AB07B4218346}" destId="{6967A1F6-90BB-484D-9B8D-D59AF3FE027F}" srcOrd="0" destOrd="5" presId="urn:microsoft.com/office/officeart/2005/8/layout/list1"/>
    <dgm:cxn modelId="{F3311906-F336-4870-B5BD-7EA6856F919C}" srcId="{A1B4EF7F-0E01-4982-918F-8D31DF69CEDF}" destId="{91E3203B-F5A2-4DF4-8042-B0AF4385C546}" srcOrd="3" destOrd="0" parTransId="{908ED1B9-D1C6-41B4-A468-48BAA5FF1073}" sibTransId="{1029BE89-0759-4BBF-B881-306DE674BE06}"/>
    <dgm:cxn modelId="{3390940B-06A6-475E-8003-299ED5285140}" type="presOf" srcId="{A5FEBACE-1646-4826-BB9E-D1F9B79F9C21}" destId="{6967A1F6-90BB-484D-9B8D-D59AF3FE027F}" srcOrd="0" destOrd="8" presId="urn:microsoft.com/office/officeart/2005/8/layout/list1"/>
    <dgm:cxn modelId="{71E6532B-C2F6-4577-81B6-E8260B5D92FB}" type="presOf" srcId="{6733DB13-0042-4B2D-8458-CA22E9114E60}" destId="{6967A1F6-90BB-484D-9B8D-D59AF3FE027F}" srcOrd="0" destOrd="7" presId="urn:microsoft.com/office/officeart/2005/8/layout/list1"/>
    <dgm:cxn modelId="{CB6D7841-A727-4BAB-A89B-ECBA19CB71F1}" type="presOf" srcId="{F478C4E6-7715-40DA-9443-C8065EC665F4}" destId="{6967A1F6-90BB-484D-9B8D-D59AF3FE027F}" srcOrd="0" destOrd="0" presId="urn:microsoft.com/office/officeart/2005/8/layout/list1"/>
    <dgm:cxn modelId="{57208942-3CFF-40B2-A95C-46C9D8C655A8}" type="presOf" srcId="{3D7A1C11-9D9A-47E8-824D-1F4A475BCE95}" destId="{6967A1F6-90BB-484D-9B8D-D59AF3FE027F}" srcOrd="0" destOrd="6" presId="urn:microsoft.com/office/officeart/2005/8/layout/list1"/>
    <dgm:cxn modelId="{7A97A046-56E8-4985-AB6D-728538B6C982}" type="presOf" srcId="{91E3203B-F5A2-4DF4-8042-B0AF4385C546}" destId="{6967A1F6-90BB-484D-9B8D-D59AF3FE027F}" srcOrd="0" destOrd="3" presId="urn:microsoft.com/office/officeart/2005/8/layout/list1"/>
    <dgm:cxn modelId="{19845D4F-9695-45C4-AFF0-E77BC36E83E7}" type="presOf" srcId="{EBED2E3E-F0F6-473F-826E-7280016E6414}" destId="{6967A1F6-90BB-484D-9B8D-D59AF3FE027F}" srcOrd="0" destOrd="9" presId="urn:microsoft.com/office/officeart/2005/8/layout/list1"/>
    <dgm:cxn modelId="{4DA16A51-88CA-4185-9A6F-180B9776DE46}" srcId="{A1B4EF7F-0E01-4982-918F-8D31DF69CEDF}" destId="{EBED2E3E-F0F6-473F-826E-7280016E6414}" srcOrd="9" destOrd="0" parTransId="{60864FE1-126D-4F2E-9BAC-31C670DE8A0C}" sibTransId="{D673DD72-8432-41B1-89AD-1627159A548E}"/>
    <dgm:cxn modelId="{3A254A53-0337-494B-9F0B-B053C4A3B211}" type="presOf" srcId="{1BDB9AB9-C333-4AFD-85BE-47979AF77CE6}" destId="{6967A1F6-90BB-484D-9B8D-D59AF3FE027F}" srcOrd="0" destOrd="2" presId="urn:microsoft.com/office/officeart/2005/8/layout/list1"/>
    <dgm:cxn modelId="{4336CF74-5772-4F4F-BC06-96B04E9B4712}" srcId="{A1B4EF7F-0E01-4982-918F-8D31DF69CEDF}" destId="{3D7A1C11-9D9A-47E8-824D-1F4A475BCE95}" srcOrd="6" destOrd="0" parTransId="{BB1256CC-F83F-49D8-AC46-1A97E4C72FDE}" sibTransId="{69238C53-5423-458C-A058-96EBECCDA2AF}"/>
    <dgm:cxn modelId="{7D6C0F59-25AF-4C13-92DB-20FCDB0474BC}" srcId="{6F556A54-62B5-47B4-A50C-04330D90F28F}" destId="{A1B4EF7F-0E01-4982-918F-8D31DF69CEDF}" srcOrd="0" destOrd="0" parTransId="{C87028A1-048F-4F6B-80BF-46678A65072A}" sibTransId="{39D36B95-B73C-467A-BB75-7EA2BEE4F331}"/>
    <dgm:cxn modelId="{7097545A-7736-4B0A-93A6-721804CD724C}" type="presOf" srcId="{6F556A54-62B5-47B4-A50C-04330D90F28F}" destId="{5C723486-222B-4EBA-8C89-17E4059E16D5}" srcOrd="0" destOrd="0" presId="urn:microsoft.com/office/officeart/2005/8/layout/list1"/>
    <dgm:cxn modelId="{25F9107E-EF30-48BC-83B3-91BE633DF40A}" srcId="{A1B4EF7F-0E01-4982-918F-8D31DF69CEDF}" destId="{66BF642B-1392-4806-A963-0752CE1F2687}" srcOrd="1" destOrd="0" parTransId="{92BEB021-84BC-4255-B840-E867F71BF85C}" sibTransId="{057C8FD9-AAE2-415E-B87E-8D1D55AEBEE0}"/>
    <dgm:cxn modelId="{F36ECC84-3253-490F-98F5-D1A7ECF11224}" srcId="{A1B4EF7F-0E01-4982-918F-8D31DF69CEDF}" destId="{6733DB13-0042-4B2D-8458-CA22E9114E60}" srcOrd="7" destOrd="0" parTransId="{BB076C2C-0B30-4DB8-973A-600CA17D7E3A}" sibTransId="{F116B2DC-8F93-4F50-83FC-5B4615BBF88A}"/>
    <dgm:cxn modelId="{2B6A6991-DB69-4E70-9634-455A99B16226}" srcId="{A1B4EF7F-0E01-4982-918F-8D31DF69CEDF}" destId="{A5FEBACE-1646-4826-BB9E-D1F9B79F9C21}" srcOrd="8" destOrd="0" parTransId="{870DA5FE-4637-4527-B0EE-42C77A2BA368}" sibTransId="{B53B4E4A-2868-4B9C-B000-0FDCD19417F1}"/>
    <dgm:cxn modelId="{42554296-0060-4098-8D12-03FAFEEBBF6E}" srcId="{A1B4EF7F-0E01-4982-918F-8D31DF69CEDF}" destId="{97A3F3E5-F853-4A66-881A-CAB4B860EA40}" srcOrd="4" destOrd="0" parTransId="{2139442D-CD63-4529-95DC-502409A1268D}" sibTransId="{F2A65CE9-8D6D-4EA1-828C-18E0B6DD48BC}"/>
    <dgm:cxn modelId="{BCA2C39D-BF54-4C13-A0EE-5993FCFBA2BF}" type="presOf" srcId="{A1B4EF7F-0E01-4982-918F-8D31DF69CEDF}" destId="{F5D5B8A0-AD47-4433-9717-03611FC3B8F3}" srcOrd="0" destOrd="0" presId="urn:microsoft.com/office/officeart/2005/8/layout/list1"/>
    <dgm:cxn modelId="{3BD637A8-DDF6-46C1-B295-3F5639287235}" type="presOf" srcId="{97A3F3E5-F853-4A66-881A-CAB4B860EA40}" destId="{6967A1F6-90BB-484D-9B8D-D59AF3FE027F}" srcOrd="0" destOrd="4" presId="urn:microsoft.com/office/officeart/2005/8/layout/list1"/>
    <dgm:cxn modelId="{F710E4A8-3DB6-45E6-9EA0-934C4DEC610E}" type="presOf" srcId="{A1B4EF7F-0E01-4982-918F-8D31DF69CEDF}" destId="{BF9CBE3F-9F70-483A-898C-16CBCE918EAC}" srcOrd="1" destOrd="0" presId="urn:microsoft.com/office/officeart/2005/8/layout/list1"/>
    <dgm:cxn modelId="{8A2E66C6-F64D-428C-A824-6D32AEC08069}" srcId="{A1B4EF7F-0E01-4982-918F-8D31DF69CEDF}" destId="{1BDB9AB9-C333-4AFD-85BE-47979AF77CE6}" srcOrd="2" destOrd="0" parTransId="{DD4FA3C3-A81A-4297-9B95-15EBC5773110}" sibTransId="{70C33071-3620-4362-B664-94C08868BD41}"/>
    <dgm:cxn modelId="{4F7957DE-FC17-4BC7-9C31-9C1F7FCD5C54}" srcId="{A1B4EF7F-0E01-4982-918F-8D31DF69CEDF}" destId="{BA601F31-7AE2-4E72-840E-AB07B4218346}" srcOrd="5" destOrd="0" parTransId="{030FD4C1-FE5E-4BA1-9FF0-69B1F641F91E}" sibTransId="{8DB795B3-2B71-4AEB-B8CD-D4F3F577E798}"/>
    <dgm:cxn modelId="{AEB8E4EC-584C-4FBB-89E2-EF83653EB632}" type="presOf" srcId="{66BF642B-1392-4806-A963-0752CE1F2687}" destId="{6967A1F6-90BB-484D-9B8D-D59AF3FE027F}" srcOrd="0" destOrd="1" presId="urn:microsoft.com/office/officeart/2005/8/layout/list1"/>
    <dgm:cxn modelId="{DF01D3F3-ADAB-41B6-93F5-090F92B957D5}" srcId="{A1B4EF7F-0E01-4982-918F-8D31DF69CEDF}" destId="{F478C4E6-7715-40DA-9443-C8065EC665F4}" srcOrd="0" destOrd="0" parTransId="{322A735F-6156-47FC-A9BC-D77186A1DCB9}" sibTransId="{8CA5DCA8-3CA9-4F61-A518-9E9EC3C91409}"/>
    <dgm:cxn modelId="{1EDBF9F6-1FC1-4D4B-9030-3013BB8F725B}" type="presParOf" srcId="{5C723486-222B-4EBA-8C89-17E4059E16D5}" destId="{3AD7EF3B-32BF-4DAD-AB11-BA390FF86C3D}" srcOrd="0" destOrd="0" presId="urn:microsoft.com/office/officeart/2005/8/layout/list1"/>
    <dgm:cxn modelId="{10A4E679-BADC-4803-9187-9144BBA90DC4}" type="presParOf" srcId="{3AD7EF3B-32BF-4DAD-AB11-BA390FF86C3D}" destId="{F5D5B8A0-AD47-4433-9717-03611FC3B8F3}" srcOrd="0" destOrd="0" presId="urn:microsoft.com/office/officeart/2005/8/layout/list1"/>
    <dgm:cxn modelId="{B877D1DC-6697-4E28-A357-B2FA29E9BEA3}" type="presParOf" srcId="{3AD7EF3B-32BF-4DAD-AB11-BA390FF86C3D}" destId="{BF9CBE3F-9F70-483A-898C-16CBCE918EAC}" srcOrd="1" destOrd="0" presId="urn:microsoft.com/office/officeart/2005/8/layout/list1"/>
    <dgm:cxn modelId="{BCF5DCDC-576C-428B-B446-6EE6486BB767}" type="presParOf" srcId="{5C723486-222B-4EBA-8C89-17E4059E16D5}" destId="{A0CF1656-0BAF-4BD6-99B4-C3D6B64F752A}" srcOrd="1" destOrd="0" presId="urn:microsoft.com/office/officeart/2005/8/layout/list1"/>
    <dgm:cxn modelId="{7646FF7A-0B21-4D53-AFBA-EC1F7A11580D}" type="presParOf" srcId="{5C723486-222B-4EBA-8C89-17E4059E16D5}" destId="{6967A1F6-90BB-484D-9B8D-D59AF3FE027F}" srcOrd="2"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8.xml><?xml version="1.0" encoding="utf-8"?>
<dgm:dataModel xmlns:dgm="http://schemas.openxmlformats.org/drawingml/2006/diagram" xmlns:a="http://schemas.openxmlformats.org/drawingml/2006/main">
  <dgm:ptLst>
    <dgm:pt modelId="{6F556A54-62B5-47B4-A50C-04330D90F28F}"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en-US"/>
        </a:p>
      </dgm:t>
    </dgm:pt>
    <dgm:pt modelId="{A1B4EF7F-0E01-4982-918F-8D31DF69CEDF}">
      <dgm:prSet phldrT="[Text]" custT="1"/>
      <dgm:spPr/>
      <dgm:t>
        <a:bodyPr/>
        <a:lstStyle/>
        <a:p>
          <a:pPr algn="ctr"/>
          <a:r>
            <a:rPr lang="en-US" sz="1600" b="1" dirty="0"/>
            <a:t>Fact</a:t>
          </a:r>
          <a:endParaRPr lang="en-US" sz="1300" b="1" dirty="0"/>
        </a:p>
      </dgm:t>
    </dgm:pt>
    <dgm:pt modelId="{C87028A1-048F-4F6B-80BF-46678A65072A}" type="parTrans" cxnId="{7D6C0F59-25AF-4C13-92DB-20FCDB0474BC}">
      <dgm:prSet/>
      <dgm:spPr/>
      <dgm:t>
        <a:bodyPr/>
        <a:lstStyle/>
        <a:p>
          <a:endParaRPr lang="en-US"/>
        </a:p>
      </dgm:t>
    </dgm:pt>
    <dgm:pt modelId="{39D36B95-B73C-467A-BB75-7EA2BEE4F331}" type="sibTrans" cxnId="{7D6C0F59-25AF-4C13-92DB-20FCDB0474BC}">
      <dgm:prSet/>
      <dgm:spPr/>
      <dgm:t>
        <a:bodyPr/>
        <a:lstStyle/>
        <a:p>
          <a:endParaRPr lang="en-US"/>
        </a:p>
      </dgm:t>
    </dgm:pt>
    <dgm:pt modelId="{F478C4E6-7715-40DA-9443-C8065EC665F4}">
      <dgm:prSet/>
      <dgm:spPr/>
      <dgm:t>
        <a:bodyPr/>
        <a:lstStyle/>
        <a:p>
          <a:pPr>
            <a:buFontTx/>
            <a:buNone/>
          </a:pPr>
          <a:r>
            <a:rPr lang="en-US" dirty="0"/>
            <a:t>	Auditors can find many projects AND teach how to “Maintain the Gain”</a:t>
          </a:r>
        </a:p>
      </dgm:t>
    </dgm:pt>
    <dgm:pt modelId="{322A735F-6156-47FC-A9BC-D77186A1DCB9}" type="parTrans" cxnId="{DF01D3F3-ADAB-41B6-93F5-090F92B957D5}">
      <dgm:prSet/>
      <dgm:spPr/>
      <dgm:t>
        <a:bodyPr/>
        <a:lstStyle/>
        <a:p>
          <a:endParaRPr lang="en-US"/>
        </a:p>
      </dgm:t>
    </dgm:pt>
    <dgm:pt modelId="{8CA5DCA8-3CA9-4F61-A518-9E9EC3C91409}" type="sibTrans" cxnId="{DF01D3F3-ADAB-41B6-93F5-090F92B957D5}">
      <dgm:prSet/>
      <dgm:spPr/>
      <dgm:t>
        <a:bodyPr/>
        <a:lstStyle/>
        <a:p>
          <a:endParaRPr lang="en-US"/>
        </a:p>
      </dgm:t>
    </dgm:pt>
    <dgm:pt modelId="{5C723486-222B-4EBA-8C89-17E4059E16D5}" type="pres">
      <dgm:prSet presAssocID="{6F556A54-62B5-47B4-A50C-04330D90F28F}" presName="linear" presStyleCnt="0">
        <dgm:presLayoutVars>
          <dgm:dir/>
          <dgm:animLvl val="lvl"/>
          <dgm:resizeHandles val="exact"/>
        </dgm:presLayoutVars>
      </dgm:prSet>
      <dgm:spPr/>
    </dgm:pt>
    <dgm:pt modelId="{3AD7EF3B-32BF-4DAD-AB11-BA390FF86C3D}" type="pres">
      <dgm:prSet presAssocID="{A1B4EF7F-0E01-4982-918F-8D31DF69CEDF}" presName="parentLin" presStyleCnt="0"/>
      <dgm:spPr/>
    </dgm:pt>
    <dgm:pt modelId="{F5D5B8A0-AD47-4433-9717-03611FC3B8F3}" type="pres">
      <dgm:prSet presAssocID="{A1B4EF7F-0E01-4982-918F-8D31DF69CEDF}" presName="parentLeftMargin" presStyleLbl="node1" presStyleIdx="0" presStyleCnt="1"/>
      <dgm:spPr/>
    </dgm:pt>
    <dgm:pt modelId="{BF9CBE3F-9F70-483A-898C-16CBCE918EAC}" type="pres">
      <dgm:prSet presAssocID="{A1B4EF7F-0E01-4982-918F-8D31DF69CEDF}" presName="parentText" presStyleLbl="node1" presStyleIdx="0" presStyleCnt="1" custScaleX="35686" custScaleY="94586">
        <dgm:presLayoutVars>
          <dgm:chMax val="0"/>
          <dgm:bulletEnabled val="1"/>
        </dgm:presLayoutVars>
      </dgm:prSet>
      <dgm:spPr/>
    </dgm:pt>
    <dgm:pt modelId="{A0CF1656-0BAF-4BD6-99B4-C3D6B64F752A}" type="pres">
      <dgm:prSet presAssocID="{A1B4EF7F-0E01-4982-918F-8D31DF69CEDF}" presName="negativeSpace" presStyleCnt="0"/>
      <dgm:spPr/>
    </dgm:pt>
    <dgm:pt modelId="{6967A1F6-90BB-484D-9B8D-D59AF3FE027F}" type="pres">
      <dgm:prSet presAssocID="{A1B4EF7F-0E01-4982-918F-8D31DF69CEDF}" presName="childText" presStyleLbl="conFgAcc1" presStyleIdx="0" presStyleCnt="1" custScaleY="82337" custLinFactNeighborX="-812" custLinFactNeighborY="8443">
        <dgm:presLayoutVars>
          <dgm:bulletEnabled val="1"/>
        </dgm:presLayoutVars>
      </dgm:prSet>
      <dgm:spPr/>
    </dgm:pt>
  </dgm:ptLst>
  <dgm:cxnLst>
    <dgm:cxn modelId="{CB6D7841-A727-4BAB-A89B-ECBA19CB71F1}" type="presOf" srcId="{F478C4E6-7715-40DA-9443-C8065EC665F4}" destId="{6967A1F6-90BB-484D-9B8D-D59AF3FE027F}" srcOrd="0" destOrd="0" presId="urn:microsoft.com/office/officeart/2005/8/layout/list1"/>
    <dgm:cxn modelId="{7D6C0F59-25AF-4C13-92DB-20FCDB0474BC}" srcId="{6F556A54-62B5-47B4-A50C-04330D90F28F}" destId="{A1B4EF7F-0E01-4982-918F-8D31DF69CEDF}" srcOrd="0" destOrd="0" parTransId="{C87028A1-048F-4F6B-80BF-46678A65072A}" sibTransId="{39D36B95-B73C-467A-BB75-7EA2BEE4F331}"/>
    <dgm:cxn modelId="{7097545A-7736-4B0A-93A6-721804CD724C}" type="presOf" srcId="{6F556A54-62B5-47B4-A50C-04330D90F28F}" destId="{5C723486-222B-4EBA-8C89-17E4059E16D5}" srcOrd="0" destOrd="0" presId="urn:microsoft.com/office/officeart/2005/8/layout/list1"/>
    <dgm:cxn modelId="{BCA2C39D-BF54-4C13-A0EE-5993FCFBA2BF}" type="presOf" srcId="{A1B4EF7F-0E01-4982-918F-8D31DF69CEDF}" destId="{F5D5B8A0-AD47-4433-9717-03611FC3B8F3}" srcOrd="0" destOrd="0" presId="urn:microsoft.com/office/officeart/2005/8/layout/list1"/>
    <dgm:cxn modelId="{F710E4A8-3DB6-45E6-9EA0-934C4DEC610E}" type="presOf" srcId="{A1B4EF7F-0E01-4982-918F-8D31DF69CEDF}" destId="{BF9CBE3F-9F70-483A-898C-16CBCE918EAC}" srcOrd="1" destOrd="0" presId="urn:microsoft.com/office/officeart/2005/8/layout/list1"/>
    <dgm:cxn modelId="{DF01D3F3-ADAB-41B6-93F5-090F92B957D5}" srcId="{A1B4EF7F-0E01-4982-918F-8D31DF69CEDF}" destId="{F478C4E6-7715-40DA-9443-C8065EC665F4}" srcOrd="0" destOrd="0" parTransId="{322A735F-6156-47FC-A9BC-D77186A1DCB9}" sibTransId="{8CA5DCA8-3CA9-4F61-A518-9E9EC3C91409}"/>
    <dgm:cxn modelId="{1EDBF9F6-1FC1-4D4B-9030-3013BB8F725B}" type="presParOf" srcId="{5C723486-222B-4EBA-8C89-17E4059E16D5}" destId="{3AD7EF3B-32BF-4DAD-AB11-BA390FF86C3D}" srcOrd="0" destOrd="0" presId="urn:microsoft.com/office/officeart/2005/8/layout/list1"/>
    <dgm:cxn modelId="{10A4E679-BADC-4803-9187-9144BBA90DC4}" type="presParOf" srcId="{3AD7EF3B-32BF-4DAD-AB11-BA390FF86C3D}" destId="{F5D5B8A0-AD47-4433-9717-03611FC3B8F3}" srcOrd="0" destOrd="0" presId="urn:microsoft.com/office/officeart/2005/8/layout/list1"/>
    <dgm:cxn modelId="{B877D1DC-6697-4E28-A357-B2FA29E9BEA3}" type="presParOf" srcId="{3AD7EF3B-32BF-4DAD-AB11-BA390FF86C3D}" destId="{BF9CBE3F-9F70-483A-898C-16CBCE918EAC}" srcOrd="1" destOrd="0" presId="urn:microsoft.com/office/officeart/2005/8/layout/list1"/>
    <dgm:cxn modelId="{BCF5DCDC-576C-428B-B446-6EE6486BB767}" type="presParOf" srcId="{5C723486-222B-4EBA-8C89-17E4059E16D5}" destId="{A0CF1656-0BAF-4BD6-99B4-C3D6B64F752A}" srcOrd="1" destOrd="0" presId="urn:microsoft.com/office/officeart/2005/8/layout/list1"/>
    <dgm:cxn modelId="{7646FF7A-0B21-4D53-AFBA-EC1F7A11580D}" type="presParOf" srcId="{5C723486-222B-4EBA-8C89-17E4059E16D5}" destId="{6967A1F6-90BB-484D-9B8D-D59AF3FE027F}" srcOrd="2" destOrd="0" presId="urn:microsoft.com/office/officeart/2005/8/layout/list1"/>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19.xml><?xml version="1.0" encoding="utf-8"?>
<dgm:dataModel xmlns:dgm="http://schemas.openxmlformats.org/drawingml/2006/diagram" xmlns:a="http://schemas.openxmlformats.org/drawingml/2006/main">
  <dgm:ptLst>
    <dgm:pt modelId="{6F556A54-62B5-47B4-A50C-04330D90F28F}"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en-US"/>
        </a:p>
      </dgm:t>
    </dgm:pt>
    <dgm:pt modelId="{A1B4EF7F-0E01-4982-918F-8D31DF69CEDF}">
      <dgm:prSet phldrT="[Text]"/>
      <dgm:spPr/>
      <dgm:t>
        <a:bodyPr/>
        <a:lstStyle/>
        <a:p>
          <a:r>
            <a:rPr lang="en-US" b="1" dirty="0"/>
            <a:t>3 Levels of Compressed Air Systems – An Example</a:t>
          </a:r>
        </a:p>
      </dgm:t>
    </dgm:pt>
    <dgm:pt modelId="{C87028A1-048F-4F6B-80BF-46678A65072A}" type="parTrans" cxnId="{7D6C0F59-25AF-4C13-92DB-20FCDB0474BC}">
      <dgm:prSet/>
      <dgm:spPr/>
      <dgm:t>
        <a:bodyPr/>
        <a:lstStyle/>
        <a:p>
          <a:endParaRPr lang="en-US"/>
        </a:p>
      </dgm:t>
    </dgm:pt>
    <dgm:pt modelId="{39D36B95-B73C-467A-BB75-7EA2BEE4F331}" type="sibTrans" cxnId="{7D6C0F59-25AF-4C13-92DB-20FCDB0474BC}">
      <dgm:prSet/>
      <dgm:spPr/>
      <dgm:t>
        <a:bodyPr/>
        <a:lstStyle/>
        <a:p>
          <a:endParaRPr lang="en-US"/>
        </a:p>
      </dgm:t>
    </dgm:pt>
    <dgm:pt modelId="{A9EF7EE7-DB4B-4999-9BED-5CA99408DBF0}">
      <dgm:prSet/>
      <dgm:spPr/>
      <dgm:t>
        <a:bodyPr/>
        <a:lstStyle/>
        <a:p>
          <a:pPr>
            <a:buFontTx/>
            <a:buNone/>
          </a:pPr>
          <a:r>
            <a:rPr lang="en-US" b="1" dirty="0"/>
            <a:t>Thank you for your time!</a:t>
          </a:r>
          <a:endParaRPr lang="en-US" dirty="0"/>
        </a:p>
      </dgm:t>
    </dgm:pt>
    <dgm:pt modelId="{2B3D7B90-41C2-4520-B3C5-52E80A4FC652}" type="parTrans" cxnId="{F8E3B4EB-7177-4900-8815-2202511B8AFE}">
      <dgm:prSet/>
      <dgm:spPr/>
      <dgm:t>
        <a:bodyPr/>
        <a:lstStyle/>
        <a:p>
          <a:endParaRPr lang="en-US"/>
        </a:p>
      </dgm:t>
    </dgm:pt>
    <dgm:pt modelId="{BEB92C5C-5E1C-4BB1-A89D-F9640C0B6685}" type="sibTrans" cxnId="{F8E3B4EB-7177-4900-8815-2202511B8AFE}">
      <dgm:prSet/>
      <dgm:spPr/>
      <dgm:t>
        <a:bodyPr/>
        <a:lstStyle/>
        <a:p>
          <a:endParaRPr lang="en-US"/>
        </a:p>
      </dgm:t>
    </dgm:pt>
    <dgm:pt modelId="{AEF7F152-A0BA-40B2-9DE9-365E0D4EB470}">
      <dgm:prSet/>
      <dgm:spPr/>
      <dgm:t>
        <a:bodyPr/>
        <a:lstStyle/>
        <a:p>
          <a:pPr>
            <a:buFontTx/>
            <a:buChar char="•"/>
          </a:pPr>
          <a:r>
            <a:rPr lang="en-US" b="0" dirty="0"/>
            <a:t>Level 2: Supply-Side Optimization - Key Performance Indicator (KPI) Management/Measurement</a:t>
          </a:r>
        </a:p>
      </dgm:t>
    </dgm:pt>
    <dgm:pt modelId="{561F1B37-B372-47CD-87C3-7F393C8508F0}" type="parTrans" cxnId="{3DA93A82-71CB-4803-BA3B-1B266A3CC7E8}">
      <dgm:prSet/>
      <dgm:spPr/>
      <dgm:t>
        <a:bodyPr/>
        <a:lstStyle/>
        <a:p>
          <a:endParaRPr lang="en-US"/>
        </a:p>
      </dgm:t>
    </dgm:pt>
    <dgm:pt modelId="{6AF6A6CE-E707-444B-B5B6-6CFB2C8FDE02}" type="sibTrans" cxnId="{3DA93A82-71CB-4803-BA3B-1B266A3CC7E8}">
      <dgm:prSet/>
      <dgm:spPr/>
      <dgm:t>
        <a:bodyPr/>
        <a:lstStyle/>
        <a:p>
          <a:endParaRPr lang="en-US"/>
        </a:p>
      </dgm:t>
    </dgm:pt>
    <dgm:pt modelId="{977A5B04-474A-4963-89C2-02DB23497FE8}">
      <dgm:prSet/>
      <dgm:spPr/>
      <dgm:t>
        <a:bodyPr/>
        <a:lstStyle/>
        <a:p>
          <a:pPr>
            <a:buFontTx/>
            <a:buChar char="•"/>
          </a:pPr>
          <a:r>
            <a:rPr lang="en-US" b="1" dirty="0"/>
            <a:t>Level 3: Demand-Reduction Projects</a:t>
          </a:r>
        </a:p>
      </dgm:t>
    </dgm:pt>
    <dgm:pt modelId="{7EAB6F2A-9544-4DE2-B7E0-E887C02821CB}" type="parTrans" cxnId="{958F3E48-52B3-4841-9390-E618465A4BFF}">
      <dgm:prSet/>
      <dgm:spPr/>
      <dgm:t>
        <a:bodyPr/>
        <a:lstStyle/>
        <a:p>
          <a:endParaRPr lang="en-US"/>
        </a:p>
      </dgm:t>
    </dgm:pt>
    <dgm:pt modelId="{2DD492B4-D00F-4EA1-B355-0B06F75B4981}" type="sibTrans" cxnId="{958F3E48-52B3-4841-9390-E618465A4BFF}">
      <dgm:prSet/>
      <dgm:spPr/>
      <dgm:t>
        <a:bodyPr/>
        <a:lstStyle/>
        <a:p>
          <a:endParaRPr lang="en-US"/>
        </a:p>
      </dgm:t>
    </dgm:pt>
    <dgm:pt modelId="{EAB2A505-930A-D647-BF68-C9F629A7D74E}">
      <dgm:prSet/>
      <dgm:spPr/>
      <dgm:t>
        <a:bodyPr/>
        <a:lstStyle/>
        <a:p>
          <a:pPr>
            <a:buFontTx/>
            <a:buChar char="•"/>
          </a:pPr>
          <a:r>
            <a:rPr lang="en-US" b="0" dirty="0"/>
            <a:t>Level 1:  Reliable Pressure, Flow and Quality</a:t>
          </a:r>
        </a:p>
      </dgm:t>
    </dgm:pt>
    <dgm:pt modelId="{E654A674-9A8D-8942-910D-D638EAA3E0C7}" type="parTrans" cxnId="{46D88F1F-20F2-2F45-853F-E3A81B212371}">
      <dgm:prSet/>
      <dgm:spPr/>
      <dgm:t>
        <a:bodyPr/>
        <a:lstStyle/>
        <a:p>
          <a:endParaRPr lang="en-US"/>
        </a:p>
      </dgm:t>
    </dgm:pt>
    <dgm:pt modelId="{7A58C28B-3112-B24D-B987-EB0148AA0CB1}" type="sibTrans" cxnId="{46D88F1F-20F2-2F45-853F-E3A81B212371}">
      <dgm:prSet/>
      <dgm:spPr/>
      <dgm:t>
        <a:bodyPr/>
        <a:lstStyle/>
        <a:p>
          <a:endParaRPr lang="en-US"/>
        </a:p>
      </dgm:t>
    </dgm:pt>
    <dgm:pt modelId="{BE9497FB-2366-9247-ACE5-70C220AD983A}">
      <dgm:prSet/>
      <dgm:spPr/>
      <dgm:t>
        <a:bodyPr/>
        <a:lstStyle/>
        <a:p>
          <a:pPr>
            <a:buFontTx/>
            <a:buNone/>
          </a:pPr>
          <a:r>
            <a:rPr lang="en-US" dirty="0"/>
            <a:t>Rod Smith, </a:t>
          </a:r>
          <a:r>
            <a:rPr lang="en-US" dirty="0" err="1"/>
            <a:t>rod@airbestpractices.com</a:t>
          </a:r>
          <a:endParaRPr lang="en-US" dirty="0"/>
        </a:p>
      </dgm:t>
    </dgm:pt>
    <dgm:pt modelId="{1177B366-C75A-6A4B-82B4-D7EFE74F90E8}" type="parTrans" cxnId="{5ABAC596-00E6-DC49-9E45-9610E322D3A1}">
      <dgm:prSet/>
      <dgm:spPr/>
      <dgm:t>
        <a:bodyPr/>
        <a:lstStyle/>
        <a:p>
          <a:endParaRPr lang="en-US"/>
        </a:p>
      </dgm:t>
    </dgm:pt>
    <dgm:pt modelId="{854EC303-F34B-5342-8883-E46CB018BB9E}" type="sibTrans" cxnId="{5ABAC596-00E6-DC49-9E45-9610E322D3A1}">
      <dgm:prSet/>
      <dgm:spPr/>
      <dgm:t>
        <a:bodyPr/>
        <a:lstStyle/>
        <a:p>
          <a:endParaRPr lang="en-US"/>
        </a:p>
      </dgm:t>
    </dgm:pt>
    <dgm:pt modelId="{5C723486-222B-4EBA-8C89-17E4059E16D5}" type="pres">
      <dgm:prSet presAssocID="{6F556A54-62B5-47B4-A50C-04330D90F28F}" presName="linear" presStyleCnt="0">
        <dgm:presLayoutVars>
          <dgm:dir/>
          <dgm:animLvl val="lvl"/>
          <dgm:resizeHandles val="exact"/>
        </dgm:presLayoutVars>
      </dgm:prSet>
      <dgm:spPr/>
    </dgm:pt>
    <dgm:pt modelId="{3AD7EF3B-32BF-4DAD-AB11-BA390FF86C3D}" type="pres">
      <dgm:prSet presAssocID="{A1B4EF7F-0E01-4982-918F-8D31DF69CEDF}" presName="parentLin" presStyleCnt="0"/>
      <dgm:spPr/>
    </dgm:pt>
    <dgm:pt modelId="{F5D5B8A0-AD47-4433-9717-03611FC3B8F3}" type="pres">
      <dgm:prSet presAssocID="{A1B4EF7F-0E01-4982-918F-8D31DF69CEDF}" presName="parentLeftMargin" presStyleLbl="node1" presStyleIdx="0" presStyleCnt="3"/>
      <dgm:spPr/>
    </dgm:pt>
    <dgm:pt modelId="{BF9CBE3F-9F70-483A-898C-16CBCE918EAC}" type="pres">
      <dgm:prSet presAssocID="{A1B4EF7F-0E01-4982-918F-8D31DF69CEDF}" presName="parentText" presStyleLbl="node1" presStyleIdx="0" presStyleCnt="3" custScaleX="132967" custScaleY="125896">
        <dgm:presLayoutVars>
          <dgm:chMax val="0"/>
          <dgm:bulletEnabled val="1"/>
        </dgm:presLayoutVars>
      </dgm:prSet>
      <dgm:spPr/>
    </dgm:pt>
    <dgm:pt modelId="{A0CF1656-0BAF-4BD6-99B4-C3D6B64F752A}" type="pres">
      <dgm:prSet presAssocID="{A1B4EF7F-0E01-4982-918F-8D31DF69CEDF}" presName="negativeSpace" presStyleCnt="0"/>
      <dgm:spPr/>
    </dgm:pt>
    <dgm:pt modelId="{6967A1F6-90BB-484D-9B8D-D59AF3FE027F}" type="pres">
      <dgm:prSet presAssocID="{A1B4EF7F-0E01-4982-918F-8D31DF69CEDF}" presName="childText" presStyleLbl="conFgAcc1" presStyleIdx="0" presStyleCnt="3" custScaleY="107267" custLinFactY="-37" custLinFactNeighborX="2225" custLinFactNeighborY="-100000">
        <dgm:presLayoutVars>
          <dgm:bulletEnabled val="1"/>
        </dgm:presLayoutVars>
      </dgm:prSet>
      <dgm:spPr/>
    </dgm:pt>
    <dgm:pt modelId="{4AD7A295-6FD1-4501-B931-37EF201DAA77}" type="pres">
      <dgm:prSet presAssocID="{39D36B95-B73C-467A-BB75-7EA2BEE4F331}" presName="spaceBetweenRectangles" presStyleCnt="0"/>
      <dgm:spPr/>
    </dgm:pt>
    <dgm:pt modelId="{700B285B-CEC5-404A-83E6-5AA37EBA63D1}" type="pres">
      <dgm:prSet presAssocID="{A9EF7EE7-DB4B-4999-9BED-5CA99408DBF0}" presName="parentLin" presStyleCnt="0"/>
      <dgm:spPr/>
    </dgm:pt>
    <dgm:pt modelId="{D1E5ED45-B1D3-4B24-8856-D92E9C0F5587}" type="pres">
      <dgm:prSet presAssocID="{A9EF7EE7-DB4B-4999-9BED-5CA99408DBF0}" presName="parentLeftMargin" presStyleLbl="node1" presStyleIdx="0" presStyleCnt="3"/>
      <dgm:spPr/>
    </dgm:pt>
    <dgm:pt modelId="{2FC4FFC5-DC3C-450F-8042-1C779F121AB9}" type="pres">
      <dgm:prSet presAssocID="{A9EF7EE7-DB4B-4999-9BED-5CA99408DBF0}" presName="parentText" presStyleLbl="node1" presStyleIdx="1" presStyleCnt="3">
        <dgm:presLayoutVars>
          <dgm:chMax val="0"/>
          <dgm:bulletEnabled val="1"/>
        </dgm:presLayoutVars>
      </dgm:prSet>
      <dgm:spPr/>
    </dgm:pt>
    <dgm:pt modelId="{8CC789C1-7AB1-4964-ADD2-5CA613BC9984}" type="pres">
      <dgm:prSet presAssocID="{A9EF7EE7-DB4B-4999-9BED-5CA99408DBF0}" presName="negativeSpace" presStyleCnt="0"/>
      <dgm:spPr/>
    </dgm:pt>
    <dgm:pt modelId="{3C2C17FF-8DF1-4B9B-B680-04BC7131DFE9}" type="pres">
      <dgm:prSet presAssocID="{A9EF7EE7-DB4B-4999-9BED-5CA99408DBF0}" presName="childText" presStyleLbl="conFgAcc1" presStyleIdx="1" presStyleCnt="3">
        <dgm:presLayoutVars>
          <dgm:bulletEnabled val="1"/>
        </dgm:presLayoutVars>
      </dgm:prSet>
      <dgm:spPr/>
    </dgm:pt>
    <dgm:pt modelId="{A9D31833-F1A2-3440-8164-D92AEA9E74F2}" type="pres">
      <dgm:prSet presAssocID="{BEB92C5C-5E1C-4BB1-A89D-F9640C0B6685}" presName="spaceBetweenRectangles" presStyleCnt="0"/>
      <dgm:spPr/>
    </dgm:pt>
    <dgm:pt modelId="{6EDC1A5F-66E8-F74B-A926-2C99D3E3FD75}" type="pres">
      <dgm:prSet presAssocID="{BE9497FB-2366-9247-ACE5-70C220AD983A}" presName="parentLin" presStyleCnt="0"/>
      <dgm:spPr/>
    </dgm:pt>
    <dgm:pt modelId="{C8D1D865-D00B-DB4A-9E20-B8AE10F7D713}" type="pres">
      <dgm:prSet presAssocID="{BE9497FB-2366-9247-ACE5-70C220AD983A}" presName="parentLeftMargin" presStyleLbl="node1" presStyleIdx="1" presStyleCnt="3"/>
      <dgm:spPr/>
    </dgm:pt>
    <dgm:pt modelId="{075E3A64-119C-BE47-9591-FB336145E2AC}" type="pres">
      <dgm:prSet presAssocID="{BE9497FB-2366-9247-ACE5-70C220AD983A}" presName="parentText" presStyleLbl="node1" presStyleIdx="2" presStyleCnt="3">
        <dgm:presLayoutVars>
          <dgm:chMax val="0"/>
          <dgm:bulletEnabled val="1"/>
        </dgm:presLayoutVars>
      </dgm:prSet>
      <dgm:spPr/>
    </dgm:pt>
    <dgm:pt modelId="{F015CEFE-98AE-B345-8553-774B7164B95B}" type="pres">
      <dgm:prSet presAssocID="{BE9497FB-2366-9247-ACE5-70C220AD983A}" presName="negativeSpace" presStyleCnt="0"/>
      <dgm:spPr/>
    </dgm:pt>
    <dgm:pt modelId="{88C2C84C-67F1-854C-A124-F504E25ED1C9}" type="pres">
      <dgm:prSet presAssocID="{BE9497FB-2366-9247-ACE5-70C220AD983A}" presName="childText" presStyleLbl="conFgAcc1" presStyleIdx="2" presStyleCnt="3">
        <dgm:presLayoutVars>
          <dgm:bulletEnabled val="1"/>
        </dgm:presLayoutVars>
      </dgm:prSet>
      <dgm:spPr/>
    </dgm:pt>
  </dgm:ptLst>
  <dgm:cxnLst>
    <dgm:cxn modelId="{46D88F1F-20F2-2F45-853F-E3A81B212371}" srcId="{A1B4EF7F-0E01-4982-918F-8D31DF69CEDF}" destId="{EAB2A505-930A-D647-BF68-C9F629A7D74E}" srcOrd="0" destOrd="0" parTransId="{E654A674-9A8D-8942-910D-D638EAA3E0C7}" sibTransId="{7A58C28B-3112-B24D-B987-EB0148AA0CB1}"/>
    <dgm:cxn modelId="{958F3E48-52B3-4841-9390-E618465A4BFF}" srcId="{A1B4EF7F-0E01-4982-918F-8D31DF69CEDF}" destId="{977A5B04-474A-4963-89C2-02DB23497FE8}" srcOrd="2" destOrd="0" parTransId="{7EAB6F2A-9544-4DE2-B7E0-E887C02821CB}" sibTransId="{2DD492B4-D00F-4EA1-B355-0B06F75B4981}"/>
    <dgm:cxn modelId="{3510C051-F466-7E4A-8A4A-8A8B865074D2}" type="presOf" srcId="{EAB2A505-930A-D647-BF68-C9F629A7D74E}" destId="{6967A1F6-90BB-484D-9B8D-D59AF3FE027F}" srcOrd="0" destOrd="0" presId="urn:microsoft.com/office/officeart/2005/8/layout/list1"/>
    <dgm:cxn modelId="{EAE87152-58A7-064A-BC3C-94B0D7D25324}" type="presOf" srcId="{BE9497FB-2366-9247-ACE5-70C220AD983A}" destId="{075E3A64-119C-BE47-9591-FB336145E2AC}" srcOrd="1" destOrd="0" presId="urn:microsoft.com/office/officeart/2005/8/layout/list1"/>
    <dgm:cxn modelId="{7D6C0F59-25AF-4C13-92DB-20FCDB0474BC}" srcId="{6F556A54-62B5-47B4-A50C-04330D90F28F}" destId="{A1B4EF7F-0E01-4982-918F-8D31DF69CEDF}" srcOrd="0" destOrd="0" parTransId="{C87028A1-048F-4F6B-80BF-46678A65072A}" sibTransId="{39D36B95-B73C-467A-BB75-7EA2BEE4F331}"/>
    <dgm:cxn modelId="{7097545A-7736-4B0A-93A6-721804CD724C}" type="presOf" srcId="{6F556A54-62B5-47B4-A50C-04330D90F28F}" destId="{5C723486-222B-4EBA-8C89-17E4059E16D5}" srcOrd="0" destOrd="0" presId="urn:microsoft.com/office/officeart/2005/8/layout/list1"/>
    <dgm:cxn modelId="{7BDDF97F-053A-4520-A05E-E1D7F1F940F2}" type="presOf" srcId="{977A5B04-474A-4963-89C2-02DB23497FE8}" destId="{6967A1F6-90BB-484D-9B8D-D59AF3FE027F}" srcOrd="0" destOrd="2" presId="urn:microsoft.com/office/officeart/2005/8/layout/list1"/>
    <dgm:cxn modelId="{3DA93A82-71CB-4803-BA3B-1B266A3CC7E8}" srcId="{A1B4EF7F-0E01-4982-918F-8D31DF69CEDF}" destId="{AEF7F152-A0BA-40B2-9DE9-365E0D4EB470}" srcOrd="1" destOrd="0" parTransId="{561F1B37-B372-47CD-87C3-7F393C8508F0}" sibTransId="{6AF6A6CE-E707-444B-B5B6-6CFB2C8FDE02}"/>
    <dgm:cxn modelId="{EE79A284-F8FD-4E25-B738-81C326D9F7E8}" type="presOf" srcId="{A9EF7EE7-DB4B-4999-9BED-5CA99408DBF0}" destId="{2FC4FFC5-DC3C-450F-8042-1C779F121AB9}" srcOrd="1" destOrd="0" presId="urn:microsoft.com/office/officeart/2005/8/layout/list1"/>
    <dgm:cxn modelId="{5ABAC596-00E6-DC49-9E45-9610E322D3A1}" srcId="{6F556A54-62B5-47B4-A50C-04330D90F28F}" destId="{BE9497FB-2366-9247-ACE5-70C220AD983A}" srcOrd="2" destOrd="0" parTransId="{1177B366-C75A-6A4B-82B4-D7EFE74F90E8}" sibTransId="{854EC303-F34B-5342-8883-E46CB018BB9E}"/>
    <dgm:cxn modelId="{BCA2C39D-BF54-4C13-A0EE-5993FCFBA2BF}" type="presOf" srcId="{A1B4EF7F-0E01-4982-918F-8D31DF69CEDF}" destId="{F5D5B8A0-AD47-4433-9717-03611FC3B8F3}" srcOrd="0" destOrd="0" presId="urn:microsoft.com/office/officeart/2005/8/layout/list1"/>
    <dgm:cxn modelId="{F710E4A8-3DB6-45E6-9EA0-934C4DEC610E}" type="presOf" srcId="{A1B4EF7F-0E01-4982-918F-8D31DF69CEDF}" destId="{BF9CBE3F-9F70-483A-898C-16CBCE918EAC}" srcOrd="1" destOrd="0" presId="urn:microsoft.com/office/officeart/2005/8/layout/list1"/>
    <dgm:cxn modelId="{DB35FCAB-1F19-4630-B283-00983E3FAC0D}" type="presOf" srcId="{AEF7F152-A0BA-40B2-9DE9-365E0D4EB470}" destId="{6967A1F6-90BB-484D-9B8D-D59AF3FE027F}" srcOrd="0" destOrd="1" presId="urn:microsoft.com/office/officeart/2005/8/layout/list1"/>
    <dgm:cxn modelId="{8CD461D8-BED0-4344-80FE-925C36E74671}" type="presOf" srcId="{BE9497FB-2366-9247-ACE5-70C220AD983A}" destId="{C8D1D865-D00B-DB4A-9E20-B8AE10F7D713}" srcOrd="0" destOrd="0" presId="urn:microsoft.com/office/officeart/2005/8/layout/list1"/>
    <dgm:cxn modelId="{275AAAD9-8433-46CE-8E01-AC4573AE18E0}" type="presOf" srcId="{A9EF7EE7-DB4B-4999-9BED-5CA99408DBF0}" destId="{D1E5ED45-B1D3-4B24-8856-D92E9C0F5587}" srcOrd="0" destOrd="0" presId="urn:microsoft.com/office/officeart/2005/8/layout/list1"/>
    <dgm:cxn modelId="{F8E3B4EB-7177-4900-8815-2202511B8AFE}" srcId="{6F556A54-62B5-47B4-A50C-04330D90F28F}" destId="{A9EF7EE7-DB4B-4999-9BED-5CA99408DBF0}" srcOrd="1" destOrd="0" parTransId="{2B3D7B90-41C2-4520-B3C5-52E80A4FC652}" sibTransId="{BEB92C5C-5E1C-4BB1-A89D-F9640C0B6685}"/>
    <dgm:cxn modelId="{1EDBF9F6-1FC1-4D4B-9030-3013BB8F725B}" type="presParOf" srcId="{5C723486-222B-4EBA-8C89-17E4059E16D5}" destId="{3AD7EF3B-32BF-4DAD-AB11-BA390FF86C3D}" srcOrd="0" destOrd="0" presId="urn:microsoft.com/office/officeart/2005/8/layout/list1"/>
    <dgm:cxn modelId="{10A4E679-BADC-4803-9187-9144BBA90DC4}" type="presParOf" srcId="{3AD7EF3B-32BF-4DAD-AB11-BA390FF86C3D}" destId="{F5D5B8A0-AD47-4433-9717-03611FC3B8F3}" srcOrd="0" destOrd="0" presId="urn:microsoft.com/office/officeart/2005/8/layout/list1"/>
    <dgm:cxn modelId="{B877D1DC-6697-4E28-A357-B2FA29E9BEA3}" type="presParOf" srcId="{3AD7EF3B-32BF-4DAD-AB11-BA390FF86C3D}" destId="{BF9CBE3F-9F70-483A-898C-16CBCE918EAC}" srcOrd="1" destOrd="0" presId="urn:microsoft.com/office/officeart/2005/8/layout/list1"/>
    <dgm:cxn modelId="{BCF5DCDC-576C-428B-B446-6EE6486BB767}" type="presParOf" srcId="{5C723486-222B-4EBA-8C89-17E4059E16D5}" destId="{A0CF1656-0BAF-4BD6-99B4-C3D6B64F752A}" srcOrd="1" destOrd="0" presId="urn:microsoft.com/office/officeart/2005/8/layout/list1"/>
    <dgm:cxn modelId="{7646FF7A-0B21-4D53-AFBA-EC1F7A11580D}" type="presParOf" srcId="{5C723486-222B-4EBA-8C89-17E4059E16D5}" destId="{6967A1F6-90BB-484D-9B8D-D59AF3FE027F}" srcOrd="2" destOrd="0" presId="urn:microsoft.com/office/officeart/2005/8/layout/list1"/>
    <dgm:cxn modelId="{3AEC25FF-E32D-44ED-B24E-5AB54B5D70D7}" type="presParOf" srcId="{5C723486-222B-4EBA-8C89-17E4059E16D5}" destId="{4AD7A295-6FD1-4501-B931-37EF201DAA77}" srcOrd="3" destOrd="0" presId="urn:microsoft.com/office/officeart/2005/8/layout/list1"/>
    <dgm:cxn modelId="{8C1A2C84-BBDE-4BCC-8CE9-D93EAFA2F4B8}" type="presParOf" srcId="{5C723486-222B-4EBA-8C89-17E4059E16D5}" destId="{700B285B-CEC5-404A-83E6-5AA37EBA63D1}" srcOrd="4" destOrd="0" presId="urn:microsoft.com/office/officeart/2005/8/layout/list1"/>
    <dgm:cxn modelId="{057E8945-722D-44EE-B06E-5139A92BE418}" type="presParOf" srcId="{700B285B-CEC5-404A-83E6-5AA37EBA63D1}" destId="{D1E5ED45-B1D3-4B24-8856-D92E9C0F5587}" srcOrd="0" destOrd="0" presId="urn:microsoft.com/office/officeart/2005/8/layout/list1"/>
    <dgm:cxn modelId="{8EBB1CE3-84BC-4310-B7FC-CF1F8052E03C}" type="presParOf" srcId="{700B285B-CEC5-404A-83E6-5AA37EBA63D1}" destId="{2FC4FFC5-DC3C-450F-8042-1C779F121AB9}" srcOrd="1" destOrd="0" presId="urn:microsoft.com/office/officeart/2005/8/layout/list1"/>
    <dgm:cxn modelId="{E2664C8E-B863-428F-B8E0-75A424A3C2B2}" type="presParOf" srcId="{5C723486-222B-4EBA-8C89-17E4059E16D5}" destId="{8CC789C1-7AB1-4964-ADD2-5CA613BC9984}" srcOrd="5" destOrd="0" presId="urn:microsoft.com/office/officeart/2005/8/layout/list1"/>
    <dgm:cxn modelId="{D759242B-7789-48AE-8CF2-365046B69A1D}" type="presParOf" srcId="{5C723486-222B-4EBA-8C89-17E4059E16D5}" destId="{3C2C17FF-8DF1-4B9B-B680-04BC7131DFE9}" srcOrd="6" destOrd="0" presId="urn:microsoft.com/office/officeart/2005/8/layout/list1"/>
    <dgm:cxn modelId="{39D10708-1710-F749-96EA-4DFE9EAA7E74}" type="presParOf" srcId="{5C723486-222B-4EBA-8C89-17E4059E16D5}" destId="{A9D31833-F1A2-3440-8164-D92AEA9E74F2}" srcOrd="7" destOrd="0" presId="urn:microsoft.com/office/officeart/2005/8/layout/list1"/>
    <dgm:cxn modelId="{DFF71563-E724-B24E-BF7D-5B9799353AE9}" type="presParOf" srcId="{5C723486-222B-4EBA-8C89-17E4059E16D5}" destId="{6EDC1A5F-66E8-F74B-A926-2C99D3E3FD75}" srcOrd="8" destOrd="0" presId="urn:microsoft.com/office/officeart/2005/8/layout/list1"/>
    <dgm:cxn modelId="{DA769FED-B950-594F-8C91-74E663F49898}" type="presParOf" srcId="{6EDC1A5F-66E8-F74B-A926-2C99D3E3FD75}" destId="{C8D1D865-D00B-DB4A-9E20-B8AE10F7D713}" srcOrd="0" destOrd="0" presId="urn:microsoft.com/office/officeart/2005/8/layout/list1"/>
    <dgm:cxn modelId="{B46C3FEF-3216-C340-8A88-30D232BB32AA}" type="presParOf" srcId="{6EDC1A5F-66E8-F74B-A926-2C99D3E3FD75}" destId="{075E3A64-119C-BE47-9591-FB336145E2AC}" srcOrd="1" destOrd="0" presId="urn:microsoft.com/office/officeart/2005/8/layout/list1"/>
    <dgm:cxn modelId="{7C145EC6-F5AD-8645-8A9A-AD0D01CB459D}" type="presParOf" srcId="{5C723486-222B-4EBA-8C89-17E4059E16D5}" destId="{F015CEFE-98AE-B345-8553-774B7164B95B}" srcOrd="9" destOrd="0" presId="urn:microsoft.com/office/officeart/2005/8/layout/list1"/>
    <dgm:cxn modelId="{72418E82-BED8-3F43-B965-DC44EAD9C7C2}" type="presParOf" srcId="{5C723486-222B-4EBA-8C89-17E4059E16D5}" destId="{88C2C84C-67F1-854C-A124-F504E25ED1C9}" srcOrd="10"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6C4FCC16-ABAA-41E8-9E1F-0E85B3D753B9}" type="doc">
      <dgm:prSet loTypeId="urn:microsoft.com/office/officeart/2005/8/layout/hProcess3" loCatId="process" qsTypeId="urn:microsoft.com/office/officeart/2005/8/quickstyle/simple3" qsCatId="simple" csTypeId="urn:microsoft.com/office/officeart/2005/8/colors/accent1_2" csCatId="accent1" phldr="1"/>
      <dgm:spPr/>
      <dgm:t>
        <a:bodyPr/>
        <a:lstStyle/>
        <a:p>
          <a:endParaRPr lang="en-US"/>
        </a:p>
      </dgm:t>
    </dgm:pt>
    <dgm:pt modelId="{81F16644-CFFE-49BF-B613-14DE68A9E1C4}">
      <dgm:prSet phldrT="[Text]"/>
      <dgm:spPr/>
      <dgm:t>
        <a:bodyPr/>
        <a:lstStyle/>
        <a:p>
          <a:r>
            <a:rPr lang="en-US" dirty="0"/>
            <a:t>Phase 1 (late 1990’s)</a:t>
          </a:r>
        </a:p>
      </dgm:t>
    </dgm:pt>
    <dgm:pt modelId="{A05DC368-95B1-4E89-B090-CE912B0731A4}" type="parTrans" cxnId="{586E2063-825F-4EAC-99A5-4ACB81AD96F7}">
      <dgm:prSet/>
      <dgm:spPr/>
      <dgm:t>
        <a:bodyPr/>
        <a:lstStyle/>
        <a:p>
          <a:endParaRPr lang="en-US"/>
        </a:p>
      </dgm:t>
    </dgm:pt>
    <dgm:pt modelId="{ADE88F09-2D35-43D7-9154-3F99BBDA8233}" type="sibTrans" cxnId="{586E2063-825F-4EAC-99A5-4ACB81AD96F7}">
      <dgm:prSet/>
      <dgm:spPr/>
      <dgm:t>
        <a:bodyPr/>
        <a:lstStyle/>
        <a:p>
          <a:endParaRPr lang="en-US"/>
        </a:p>
      </dgm:t>
    </dgm:pt>
    <dgm:pt modelId="{74775A57-1B0F-404B-A8E3-35B71D9E0524}">
      <dgm:prSet phldrT="[Text]"/>
      <dgm:spPr/>
      <dgm:t>
        <a:bodyPr/>
        <a:lstStyle/>
        <a:p>
          <a:pPr>
            <a:buFont typeface="Arial" panose="020B0604020202020204" pitchFamily="34" charset="0"/>
            <a:buChar char="•"/>
          </a:pPr>
          <a:r>
            <a:rPr lang="en-US" dirty="0"/>
            <a:t>5 x 1000 hp, 450 hp trim, pressure 135 </a:t>
          </a:r>
          <a:r>
            <a:rPr lang="en-US" dirty="0" err="1"/>
            <a:t>psig</a:t>
          </a:r>
          <a:endParaRPr lang="en-US" dirty="0"/>
        </a:p>
      </dgm:t>
    </dgm:pt>
    <dgm:pt modelId="{31EADEB0-3C9B-40C9-A19B-AA85123E4AC2}" type="parTrans" cxnId="{C95D9D6B-9E6D-4505-A9B6-02E3F06D2984}">
      <dgm:prSet/>
      <dgm:spPr/>
      <dgm:t>
        <a:bodyPr/>
        <a:lstStyle/>
        <a:p>
          <a:endParaRPr lang="en-US"/>
        </a:p>
      </dgm:t>
    </dgm:pt>
    <dgm:pt modelId="{DFD5712A-039C-4646-988D-B772E47B98A4}" type="sibTrans" cxnId="{C95D9D6B-9E6D-4505-A9B6-02E3F06D2984}">
      <dgm:prSet/>
      <dgm:spPr/>
      <dgm:t>
        <a:bodyPr/>
        <a:lstStyle/>
        <a:p>
          <a:endParaRPr lang="en-US"/>
        </a:p>
      </dgm:t>
    </dgm:pt>
    <dgm:pt modelId="{C96AEED5-D000-4EF9-A1F5-B244BE5E7BAA}">
      <dgm:prSet phldrT="[Text]"/>
      <dgm:spPr/>
      <dgm:t>
        <a:bodyPr/>
        <a:lstStyle/>
        <a:p>
          <a:r>
            <a:rPr lang="en-US" dirty="0"/>
            <a:t>Phase 2 (2002-today)</a:t>
          </a:r>
        </a:p>
      </dgm:t>
    </dgm:pt>
    <dgm:pt modelId="{D592A4D8-2542-4D79-8D64-F35F6DC10C3D}" type="parTrans" cxnId="{B667F694-2B7E-4B88-B366-76A6665A1DDE}">
      <dgm:prSet/>
      <dgm:spPr/>
      <dgm:t>
        <a:bodyPr/>
        <a:lstStyle/>
        <a:p>
          <a:endParaRPr lang="en-US"/>
        </a:p>
      </dgm:t>
    </dgm:pt>
    <dgm:pt modelId="{09CAFC02-CFC2-4789-ACC2-70ACC0BA9C32}" type="sibTrans" cxnId="{B667F694-2B7E-4B88-B366-76A6665A1DDE}">
      <dgm:prSet/>
      <dgm:spPr/>
      <dgm:t>
        <a:bodyPr/>
        <a:lstStyle/>
        <a:p>
          <a:endParaRPr lang="en-US"/>
        </a:p>
      </dgm:t>
    </dgm:pt>
    <dgm:pt modelId="{529D801F-2EC5-4B14-8845-0A09594DE02B}">
      <dgm:prSet phldrT="[Text]"/>
      <dgm:spPr/>
      <dgm:t>
        <a:bodyPr/>
        <a:lstStyle/>
        <a:p>
          <a:pPr>
            <a:buFont typeface="Arial" panose="020B0604020202020204" pitchFamily="34" charset="0"/>
            <a:buChar char="•"/>
          </a:pPr>
          <a:r>
            <a:rPr lang="en-US" dirty="0"/>
            <a:t>2 x 1000 hp, 450 hp trim, pressure 105 </a:t>
          </a:r>
          <a:r>
            <a:rPr lang="en-US" dirty="0" err="1"/>
            <a:t>psig</a:t>
          </a:r>
          <a:endParaRPr lang="en-US" dirty="0"/>
        </a:p>
      </dgm:t>
    </dgm:pt>
    <dgm:pt modelId="{B3EB8468-C1F8-459C-84BA-C0B06275E2C9}" type="parTrans" cxnId="{65FF385D-FD1D-44B9-84EE-CE4262D9ACFB}">
      <dgm:prSet/>
      <dgm:spPr/>
      <dgm:t>
        <a:bodyPr/>
        <a:lstStyle/>
        <a:p>
          <a:endParaRPr lang="en-US"/>
        </a:p>
      </dgm:t>
    </dgm:pt>
    <dgm:pt modelId="{D6624AFA-0B6D-42D8-B6F4-569299A0251F}" type="sibTrans" cxnId="{65FF385D-FD1D-44B9-84EE-CE4262D9ACFB}">
      <dgm:prSet/>
      <dgm:spPr/>
      <dgm:t>
        <a:bodyPr/>
        <a:lstStyle/>
        <a:p>
          <a:endParaRPr lang="en-US"/>
        </a:p>
      </dgm:t>
    </dgm:pt>
    <dgm:pt modelId="{77C5C039-9BA4-46B2-8A96-583D7036C71A}">
      <dgm:prSet phldrT="[Text]"/>
      <dgm:spPr/>
      <dgm:t>
        <a:bodyPr/>
        <a:lstStyle/>
        <a:p>
          <a:pPr>
            <a:buFont typeface="Arial" panose="020B0604020202020204" pitchFamily="34" charset="0"/>
            <a:buNone/>
          </a:pPr>
          <a:endParaRPr lang="en-US" dirty="0"/>
        </a:p>
      </dgm:t>
    </dgm:pt>
    <dgm:pt modelId="{5AB4199B-BDC8-4DF2-989E-5F550E5D0C93}" type="parTrans" cxnId="{321302C0-3BA3-4454-BBF3-52EE2E6B24F8}">
      <dgm:prSet/>
      <dgm:spPr/>
      <dgm:t>
        <a:bodyPr/>
        <a:lstStyle/>
        <a:p>
          <a:endParaRPr lang="en-US"/>
        </a:p>
      </dgm:t>
    </dgm:pt>
    <dgm:pt modelId="{F4FD90F2-3276-4816-9450-3D134801CD76}" type="sibTrans" cxnId="{321302C0-3BA3-4454-BBF3-52EE2E6B24F8}">
      <dgm:prSet/>
      <dgm:spPr/>
      <dgm:t>
        <a:bodyPr/>
        <a:lstStyle/>
        <a:p>
          <a:endParaRPr lang="en-US"/>
        </a:p>
      </dgm:t>
    </dgm:pt>
    <dgm:pt modelId="{F1CBB73A-4B76-4940-A56F-5CF7FCD52B19}">
      <dgm:prSet phldrT="[Text]"/>
      <dgm:spPr/>
      <dgm:t>
        <a:bodyPr/>
        <a:lstStyle/>
        <a:p>
          <a:pPr>
            <a:buFont typeface="Arial" panose="020B0604020202020204" pitchFamily="34" charset="0"/>
            <a:buChar char="•"/>
          </a:pPr>
          <a:endParaRPr lang="en-US" dirty="0"/>
        </a:p>
      </dgm:t>
    </dgm:pt>
    <dgm:pt modelId="{2BE4686D-E5F8-4109-84A8-DBAF3D4624F6}" type="parTrans" cxnId="{3AC435D2-D9C0-4AED-B750-41F0C798749D}">
      <dgm:prSet/>
      <dgm:spPr/>
      <dgm:t>
        <a:bodyPr/>
        <a:lstStyle/>
        <a:p>
          <a:endParaRPr lang="en-US"/>
        </a:p>
      </dgm:t>
    </dgm:pt>
    <dgm:pt modelId="{48361C09-02BD-48A6-89CB-C002E3B5A314}" type="sibTrans" cxnId="{3AC435D2-D9C0-4AED-B750-41F0C798749D}">
      <dgm:prSet/>
      <dgm:spPr/>
      <dgm:t>
        <a:bodyPr/>
        <a:lstStyle/>
        <a:p>
          <a:endParaRPr lang="en-US"/>
        </a:p>
      </dgm:t>
    </dgm:pt>
    <dgm:pt modelId="{EEDA8EB9-EBDF-4F14-8A74-B940C4FA1712}" type="pres">
      <dgm:prSet presAssocID="{6C4FCC16-ABAA-41E8-9E1F-0E85B3D753B9}" presName="Name0" presStyleCnt="0">
        <dgm:presLayoutVars>
          <dgm:dir/>
          <dgm:animLvl val="lvl"/>
          <dgm:resizeHandles val="exact"/>
        </dgm:presLayoutVars>
      </dgm:prSet>
      <dgm:spPr/>
    </dgm:pt>
    <dgm:pt modelId="{826FA64E-54D6-4D2D-B9D5-C62D3DBCB763}" type="pres">
      <dgm:prSet presAssocID="{6C4FCC16-ABAA-41E8-9E1F-0E85B3D753B9}" presName="dummy" presStyleCnt="0"/>
      <dgm:spPr/>
    </dgm:pt>
    <dgm:pt modelId="{76E3850C-504A-494B-9977-154BF442F0DB}" type="pres">
      <dgm:prSet presAssocID="{6C4FCC16-ABAA-41E8-9E1F-0E85B3D753B9}" presName="linH" presStyleCnt="0"/>
      <dgm:spPr/>
    </dgm:pt>
    <dgm:pt modelId="{A4859BEA-00D1-4075-A899-41190661C729}" type="pres">
      <dgm:prSet presAssocID="{6C4FCC16-ABAA-41E8-9E1F-0E85B3D753B9}" presName="padding1" presStyleCnt="0"/>
      <dgm:spPr/>
    </dgm:pt>
    <dgm:pt modelId="{4C9D7C35-913E-42A4-B913-F5158DAA600C}" type="pres">
      <dgm:prSet presAssocID="{81F16644-CFFE-49BF-B613-14DE68A9E1C4}" presName="linV" presStyleCnt="0"/>
      <dgm:spPr/>
    </dgm:pt>
    <dgm:pt modelId="{39E124DF-F488-4A03-851A-3AA72D5F55DB}" type="pres">
      <dgm:prSet presAssocID="{81F16644-CFFE-49BF-B613-14DE68A9E1C4}" presName="spVertical1" presStyleCnt="0"/>
      <dgm:spPr/>
    </dgm:pt>
    <dgm:pt modelId="{3E231D1D-3FA5-4793-A104-CF95F745E711}" type="pres">
      <dgm:prSet presAssocID="{81F16644-CFFE-49BF-B613-14DE68A9E1C4}" presName="parTx" presStyleLbl="revTx" presStyleIdx="0" presStyleCnt="4">
        <dgm:presLayoutVars>
          <dgm:chMax val="0"/>
          <dgm:chPref val="0"/>
          <dgm:bulletEnabled val="1"/>
        </dgm:presLayoutVars>
      </dgm:prSet>
      <dgm:spPr/>
    </dgm:pt>
    <dgm:pt modelId="{61598F98-0C1B-4041-B53D-8D618D9ABC96}" type="pres">
      <dgm:prSet presAssocID="{81F16644-CFFE-49BF-B613-14DE68A9E1C4}" presName="spVertical2" presStyleCnt="0"/>
      <dgm:spPr/>
    </dgm:pt>
    <dgm:pt modelId="{CC97E777-0156-463B-AC21-97F27DF0FB0E}" type="pres">
      <dgm:prSet presAssocID="{81F16644-CFFE-49BF-B613-14DE68A9E1C4}" presName="spVertical3" presStyleCnt="0"/>
      <dgm:spPr/>
    </dgm:pt>
    <dgm:pt modelId="{B614A6C2-5A58-42C6-B5DF-789EB75B0740}" type="pres">
      <dgm:prSet presAssocID="{81F16644-CFFE-49BF-B613-14DE68A9E1C4}" presName="desTx" presStyleLbl="revTx" presStyleIdx="1" presStyleCnt="4">
        <dgm:presLayoutVars>
          <dgm:bulletEnabled val="1"/>
        </dgm:presLayoutVars>
      </dgm:prSet>
      <dgm:spPr/>
    </dgm:pt>
    <dgm:pt modelId="{B95A623D-E7DC-4E9B-AF2C-5BD986AED459}" type="pres">
      <dgm:prSet presAssocID="{ADE88F09-2D35-43D7-9154-3F99BBDA8233}" presName="space" presStyleCnt="0"/>
      <dgm:spPr/>
    </dgm:pt>
    <dgm:pt modelId="{7A1E88B2-7478-44DB-AA4B-6E6E8A3F6025}" type="pres">
      <dgm:prSet presAssocID="{C96AEED5-D000-4EF9-A1F5-B244BE5E7BAA}" presName="linV" presStyleCnt="0"/>
      <dgm:spPr/>
    </dgm:pt>
    <dgm:pt modelId="{7B646FC8-85FF-4520-9F05-57ED8C2691F9}" type="pres">
      <dgm:prSet presAssocID="{C96AEED5-D000-4EF9-A1F5-B244BE5E7BAA}" presName="spVertical1" presStyleCnt="0"/>
      <dgm:spPr/>
    </dgm:pt>
    <dgm:pt modelId="{3B7E734D-2307-44FE-9EDF-23B6B3AE9EDC}" type="pres">
      <dgm:prSet presAssocID="{C96AEED5-D000-4EF9-A1F5-B244BE5E7BAA}" presName="parTx" presStyleLbl="revTx" presStyleIdx="2" presStyleCnt="4">
        <dgm:presLayoutVars>
          <dgm:chMax val="0"/>
          <dgm:chPref val="0"/>
          <dgm:bulletEnabled val="1"/>
        </dgm:presLayoutVars>
      </dgm:prSet>
      <dgm:spPr/>
    </dgm:pt>
    <dgm:pt modelId="{2223ECCB-C042-4CB4-9DF5-88800E89D877}" type="pres">
      <dgm:prSet presAssocID="{C96AEED5-D000-4EF9-A1F5-B244BE5E7BAA}" presName="spVertical2" presStyleCnt="0"/>
      <dgm:spPr/>
    </dgm:pt>
    <dgm:pt modelId="{280A23FC-068B-4248-ADCA-B383878F2DE6}" type="pres">
      <dgm:prSet presAssocID="{C96AEED5-D000-4EF9-A1F5-B244BE5E7BAA}" presName="spVertical3" presStyleCnt="0"/>
      <dgm:spPr/>
    </dgm:pt>
    <dgm:pt modelId="{35A2837F-55A0-433E-9C1E-12CEA236B3CD}" type="pres">
      <dgm:prSet presAssocID="{C96AEED5-D000-4EF9-A1F5-B244BE5E7BAA}" presName="desTx" presStyleLbl="revTx" presStyleIdx="3" presStyleCnt="4">
        <dgm:presLayoutVars>
          <dgm:bulletEnabled val="1"/>
        </dgm:presLayoutVars>
      </dgm:prSet>
      <dgm:spPr/>
    </dgm:pt>
    <dgm:pt modelId="{FFFFEED8-8D8F-4F16-AD25-FEB453551BAE}" type="pres">
      <dgm:prSet presAssocID="{6C4FCC16-ABAA-41E8-9E1F-0E85B3D753B9}" presName="padding2" presStyleCnt="0"/>
      <dgm:spPr/>
    </dgm:pt>
    <dgm:pt modelId="{92E952EA-2746-443D-9D5F-1E87FADD22EE}" type="pres">
      <dgm:prSet presAssocID="{6C4FCC16-ABAA-41E8-9E1F-0E85B3D753B9}" presName="negArrow" presStyleCnt="0"/>
      <dgm:spPr/>
    </dgm:pt>
    <dgm:pt modelId="{AC47AD12-66FC-44F0-8C38-91EED619297B}" type="pres">
      <dgm:prSet presAssocID="{6C4FCC16-ABAA-41E8-9E1F-0E85B3D753B9}" presName="backgroundArrow" presStyleLbl="node1" presStyleIdx="0" presStyleCnt="1"/>
      <dgm:spPr/>
    </dgm:pt>
  </dgm:ptLst>
  <dgm:cxnLst>
    <dgm:cxn modelId="{0A3B1D2C-9457-4455-BB0C-535877716CD7}" type="presOf" srcId="{81F16644-CFFE-49BF-B613-14DE68A9E1C4}" destId="{3E231D1D-3FA5-4793-A104-CF95F745E711}" srcOrd="0" destOrd="0" presId="urn:microsoft.com/office/officeart/2005/8/layout/hProcess3"/>
    <dgm:cxn modelId="{F9EA4C30-623C-4C0F-930D-891D349B0538}" type="presOf" srcId="{74775A57-1B0F-404B-A8E3-35B71D9E0524}" destId="{B614A6C2-5A58-42C6-B5DF-789EB75B0740}" srcOrd="0" destOrd="0" presId="urn:microsoft.com/office/officeart/2005/8/layout/hProcess3"/>
    <dgm:cxn modelId="{63FE5235-71A8-4854-9050-24F708697801}" type="presOf" srcId="{529D801F-2EC5-4B14-8845-0A09594DE02B}" destId="{35A2837F-55A0-433E-9C1E-12CEA236B3CD}" srcOrd="0" destOrd="0" presId="urn:microsoft.com/office/officeart/2005/8/layout/hProcess3"/>
    <dgm:cxn modelId="{65FF385D-FD1D-44B9-84EE-CE4262D9ACFB}" srcId="{C96AEED5-D000-4EF9-A1F5-B244BE5E7BAA}" destId="{529D801F-2EC5-4B14-8845-0A09594DE02B}" srcOrd="0" destOrd="0" parTransId="{B3EB8468-C1F8-459C-84BA-C0B06275E2C9}" sibTransId="{D6624AFA-0B6D-42D8-B6F4-569299A0251F}"/>
    <dgm:cxn modelId="{586E2063-825F-4EAC-99A5-4ACB81AD96F7}" srcId="{6C4FCC16-ABAA-41E8-9E1F-0E85B3D753B9}" destId="{81F16644-CFFE-49BF-B613-14DE68A9E1C4}" srcOrd="0" destOrd="0" parTransId="{A05DC368-95B1-4E89-B090-CE912B0731A4}" sibTransId="{ADE88F09-2D35-43D7-9154-3F99BBDA8233}"/>
    <dgm:cxn modelId="{02840547-C1AB-4568-9961-050C9BC5A49C}" type="presOf" srcId="{77C5C039-9BA4-46B2-8A96-583D7036C71A}" destId="{B614A6C2-5A58-42C6-B5DF-789EB75B0740}" srcOrd="0" destOrd="1" presId="urn:microsoft.com/office/officeart/2005/8/layout/hProcess3"/>
    <dgm:cxn modelId="{C95D9D6B-9E6D-4505-A9B6-02E3F06D2984}" srcId="{81F16644-CFFE-49BF-B613-14DE68A9E1C4}" destId="{74775A57-1B0F-404B-A8E3-35B71D9E0524}" srcOrd="0" destOrd="0" parTransId="{31EADEB0-3C9B-40C9-A19B-AA85123E4AC2}" sibTransId="{DFD5712A-039C-4646-988D-B772E47B98A4}"/>
    <dgm:cxn modelId="{D966B957-59A1-4C45-9FDB-8860A8C67F7A}" type="presOf" srcId="{6C4FCC16-ABAA-41E8-9E1F-0E85B3D753B9}" destId="{EEDA8EB9-EBDF-4F14-8A74-B940C4FA1712}" srcOrd="0" destOrd="0" presId="urn:microsoft.com/office/officeart/2005/8/layout/hProcess3"/>
    <dgm:cxn modelId="{B667F694-2B7E-4B88-B366-76A6665A1DDE}" srcId="{6C4FCC16-ABAA-41E8-9E1F-0E85B3D753B9}" destId="{C96AEED5-D000-4EF9-A1F5-B244BE5E7BAA}" srcOrd="1" destOrd="0" parTransId="{D592A4D8-2542-4D79-8D64-F35F6DC10C3D}" sibTransId="{09CAFC02-CFC2-4789-ACC2-70ACC0BA9C32}"/>
    <dgm:cxn modelId="{B761679C-EB10-447E-8051-AA20B2D54F8F}" type="presOf" srcId="{C96AEED5-D000-4EF9-A1F5-B244BE5E7BAA}" destId="{3B7E734D-2307-44FE-9EDF-23B6B3AE9EDC}" srcOrd="0" destOrd="0" presId="urn:microsoft.com/office/officeart/2005/8/layout/hProcess3"/>
    <dgm:cxn modelId="{321302C0-3BA3-4454-BBF3-52EE2E6B24F8}" srcId="{81F16644-CFFE-49BF-B613-14DE68A9E1C4}" destId="{77C5C039-9BA4-46B2-8A96-583D7036C71A}" srcOrd="1" destOrd="0" parTransId="{5AB4199B-BDC8-4DF2-989E-5F550E5D0C93}" sibTransId="{F4FD90F2-3276-4816-9450-3D134801CD76}"/>
    <dgm:cxn modelId="{FF41C3CD-DF0F-4BFE-B462-2638E8DA69EB}" type="presOf" srcId="{F1CBB73A-4B76-4940-A56F-5CF7FCD52B19}" destId="{B614A6C2-5A58-42C6-B5DF-789EB75B0740}" srcOrd="0" destOrd="2" presId="urn:microsoft.com/office/officeart/2005/8/layout/hProcess3"/>
    <dgm:cxn modelId="{3AC435D2-D9C0-4AED-B750-41F0C798749D}" srcId="{81F16644-CFFE-49BF-B613-14DE68A9E1C4}" destId="{F1CBB73A-4B76-4940-A56F-5CF7FCD52B19}" srcOrd="2" destOrd="0" parTransId="{2BE4686D-E5F8-4109-84A8-DBAF3D4624F6}" sibTransId="{48361C09-02BD-48A6-89CB-C002E3B5A314}"/>
    <dgm:cxn modelId="{4DAF9E59-125E-4D9D-8326-748E69B3270D}" type="presParOf" srcId="{EEDA8EB9-EBDF-4F14-8A74-B940C4FA1712}" destId="{826FA64E-54D6-4D2D-B9D5-C62D3DBCB763}" srcOrd="0" destOrd="0" presId="urn:microsoft.com/office/officeart/2005/8/layout/hProcess3"/>
    <dgm:cxn modelId="{D6965FEA-DD52-48D3-9083-E318EDE70A68}" type="presParOf" srcId="{EEDA8EB9-EBDF-4F14-8A74-B940C4FA1712}" destId="{76E3850C-504A-494B-9977-154BF442F0DB}" srcOrd="1" destOrd="0" presId="urn:microsoft.com/office/officeart/2005/8/layout/hProcess3"/>
    <dgm:cxn modelId="{82254C77-0F08-4FC3-AF89-6C5CC12C491A}" type="presParOf" srcId="{76E3850C-504A-494B-9977-154BF442F0DB}" destId="{A4859BEA-00D1-4075-A899-41190661C729}" srcOrd="0" destOrd="0" presId="urn:microsoft.com/office/officeart/2005/8/layout/hProcess3"/>
    <dgm:cxn modelId="{21CF7C4E-4F23-4202-9335-7ACE407B850E}" type="presParOf" srcId="{76E3850C-504A-494B-9977-154BF442F0DB}" destId="{4C9D7C35-913E-42A4-B913-F5158DAA600C}" srcOrd="1" destOrd="0" presId="urn:microsoft.com/office/officeart/2005/8/layout/hProcess3"/>
    <dgm:cxn modelId="{972E2BD3-D53B-4F4B-A9BF-F358E3B7406F}" type="presParOf" srcId="{4C9D7C35-913E-42A4-B913-F5158DAA600C}" destId="{39E124DF-F488-4A03-851A-3AA72D5F55DB}" srcOrd="0" destOrd="0" presId="urn:microsoft.com/office/officeart/2005/8/layout/hProcess3"/>
    <dgm:cxn modelId="{A6076E21-9D6E-4258-BD57-A779AC90821A}" type="presParOf" srcId="{4C9D7C35-913E-42A4-B913-F5158DAA600C}" destId="{3E231D1D-3FA5-4793-A104-CF95F745E711}" srcOrd="1" destOrd="0" presId="urn:microsoft.com/office/officeart/2005/8/layout/hProcess3"/>
    <dgm:cxn modelId="{F6DDED5A-FBFF-4EC2-A778-95483848CB9D}" type="presParOf" srcId="{4C9D7C35-913E-42A4-B913-F5158DAA600C}" destId="{61598F98-0C1B-4041-B53D-8D618D9ABC96}" srcOrd="2" destOrd="0" presId="urn:microsoft.com/office/officeart/2005/8/layout/hProcess3"/>
    <dgm:cxn modelId="{E2A5BF67-53C5-43AB-AB43-D0ACCAA55EFE}" type="presParOf" srcId="{4C9D7C35-913E-42A4-B913-F5158DAA600C}" destId="{CC97E777-0156-463B-AC21-97F27DF0FB0E}" srcOrd="3" destOrd="0" presId="urn:microsoft.com/office/officeart/2005/8/layout/hProcess3"/>
    <dgm:cxn modelId="{0B13D926-9A7D-4CE3-B5B8-B5EE22B9AA0B}" type="presParOf" srcId="{4C9D7C35-913E-42A4-B913-F5158DAA600C}" destId="{B614A6C2-5A58-42C6-B5DF-789EB75B0740}" srcOrd="4" destOrd="0" presId="urn:microsoft.com/office/officeart/2005/8/layout/hProcess3"/>
    <dgm:cxn modelId="{DC80BA90-EE8E-41AF-8A99-92A7D2E0F774}" type="presParOf" srcId="{76E3850C-504A-494B-9977-154BF442F0DB}" destId="{B95A623D-E7DC-4E9B-AF2C-5BD986AED459}" srcOrd="2" destOrd="0" presId="urn:microsoft.com/office/officeart/2005/8/layout/hProcess3"/>
    <dgm:cxn modelId="{8A7ED325-7F22-409B-B8F8-F215CB8F656D}" type="presParOf" srcId="{76E3850C-504A-494B-9977-154BF442F0DB}" destId="{7A1E88B2-7478-44DB-AA4B-6E6E8A3F6025}" srcOrd="3" destOrd="0" presId="urn:microsoft.com/office/officeart/2005/8/layout/hProcess3"/>
    <dgm:cxn modelId="{091C2869-64AF-4CA6-99D8-2399A840FC75}" type="presParOf" srcId="{7A1E88B2-7478-44DB-AA4B-6E6E8A3F6025}" destId="{7B646FC8-85FF-4520-9F05-57ED8C2691F9}" srcOrd="0" destOrd="0" presId="urn:microsoft.com/office/officeart/2005/8/layout/hProcess3"/>
    <dgm:cxn modelId="{B18EAF29-F2CF-4622-B65F-72D9CED22887}" type="presParOf" srcId="{7A1E88B2-7478-44DB-AA4B-6E6E8A3F6025}" destId="{3B7E734D-2307-44FE-9EDF-23B6B3AE9EDC}" srcOrd="1" destOrd="0" presId="urn:microsoft.com/office/officeart/2005/8/layout/hProcess3"/>
    <dgm:cxn modelId="{6E4E5979-86DD-4FEC-83C2-F4F1B7D1F9B5}" type="presParOf" srcId="{7A1E88B2-7478-44DB-AA4B-6E6E8A3F6025}" destId="{2223ECCB-C042-4CB4-9DF5-88800E89D877}" srcOrd="2" destOrd="0" presId="urn:microsoft.com/office/officeart/2005/8/layout/hProcess3"/>
    <dgm:cxn modelId="{1EE4764D-6433-4471-8614-CDA62D3CC1A4}" type="presParOf" srcId="{7A1E88B2-7478-44DB-AA4B-6E6E8A3F6025}" destId="{280A23FC-068B-4248-ADCA-B383878F2DE6}" srcOrd="3" destOrd="0" presId="urn:microsoft.com/office/officeart/2005/8/layout/hProcess3"/>
    <dgm:cxn modelId="{851E4A0E-2BD9-4896-B993-60F41E36D2BD}" type="presParOf" srcId="{7A1E88B2-7478-44DB-AA4B-6E6E8A3F6025}" destId="{35A2837F-55A0-433E-9C1E-12CEA236B3CD}" srcOrd="4" destOrd="0" presId="urn:microsoft.com/office/officeart/2005/8/layout/hProcess3"/>
    <dgm:cxn modelId="{FCB494CA-B111-4BC3-B3FF-BF423DA5755C}" type="presParOf" srcId="{76E3850C-504A-494B-9977-154BF442F0DB}" destId="{FFFFEED8-8D8F-4F16-AD25-FEB453551BAE}" srcOrd="4" destOrd="0" presId="urn:microsoft.com/office/officeart/2005/8/layout/hProcess3"/>
    <dgm:cxn modelId="{C57DB411-DE70-458E-9975-8644F3D5BD79}" type="presParOf" srcId="{76E3850C-504A-494B-9977-154BF442F0DB}" destId="{92E952EA-2746-443D-9D5F-1E87FADD22EE}" srcOrd="5" destOrd="0" presId="urn:microsoft.com/office/officeart/2005/8/layout/hProcess3"/>
    <dgm:cxn modelId="{53B906CC-DBBD-4E66-BC78-FB4FAAA5E32C}" type="presParOf" srcId="{76E3850C-504A-494B-9977-154BF442F0DB}" destId="{AC47AD12-66FC-44F0-8C38-91EED619297B}" srcOrd="6" destOrd="0" presId="urn:microsoft.com/office/officeart/2005/8/layout/hProcess3"/>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6F556A54-62B5-47B4-A50C-04330D90F28F}"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en-US"/>
        </a:p>
      </dgm:t>
    </dgm:pt>
    <dgm:pt modelId="{A1B4EF7F-0E01-4982-918F-8D31DF69CEDF}">
      <dgm:prSet phldrT="[Text]"/>
      <dgm:spPr/>
      <dgm:t>
        <a:bodyPr/>
        <a:lstStyle/>
        <a:p>
          <a:r>
            <a:rPr lang="en-US" b="1" dirty="0"/>
            <a:t>3 Levels of Compressed Air Systems – An Example</a:t>
          </a:r>
        </a:p>
      </dgm:t>
    </dgm:pt>
    <dgm:pt modelId="{C87028A1-048F-4F6B-80BF-46678A65072A}" type="parTrans" cxnId="{7D6C0F59-25AF-4C13-92DB-20FCDB0474BC}">
      <dgm:prSet/>
      <dgm:spPr/>
      <dgm:t>
        <a:bodyPr/>
        <a:lstStyle/>
        <a:p>
          <a:endParaRPr lang="en-US"/>
        </a:p>
      </dgm:t>
    </dgm:pt>
    <dgm:pt modelId="{39D36B95-B73C-467A-BB75-7EA2BEE4F331}" type="sibTrans" cxnId="{7D6C0F59-25AF-4C13-92DB-20FCDB0474BC}">
      <dgm:prSet/>
      <dgm:spPr/>
      <dgm:t>
        <a:bodyPr/>
        <a:lstStyle/>
        <a:p>
          <a:endParaRPr lang="en-US"/>
        </a:p>
      </dgm:t>
    </dgm:pt>
    <dgm:pt modelId="{A9EF7EE7-DB4B-4999-9BED-5CA99408DBF0}">
      <dgm:prSet/>
      <dgm:spPr/>
      <dgm:t>
        <a:bodyPr/>
        <a:lstStyle/>
        <a:p>
          <a:pPr>
            <a:buFontTx/>
            <a:buNone/>
          </a:pPr>
          <a:r>
            <a:rPr lang="en-US" b="1" dirty="0"/>
            <a:t>What % of Plants Fall into Each Level?- Please fill in Survey at end</a:t>
          </a:r>
          <a:endParaRPr lang="en-US" dirty="0"/>
        </a:p>
      </dgm:t>
    </dgm:pt>
    <dgm:pt modelId="{2B3D7B90-41C2-4520-B3C5-52E80A4FC652}" type="parTrans" cxnId="{F8E3B4EB-7177-4900-8815-2202511B8AFE}">
      <dgm:prSet/>
      <dgm:spPr/>
      <dgm:t>
        <a:bodyPr/>
        <a:lstStyle/>
        <a:p>
          <a:endParaRPr lang="en-US"/>
        </a:p>
      </dgm:t>
    </dgm:pt>
    <dgm:pt modelId="{BEB92C5C-5E1C-4BB1-A89D-F9640C0B6685}" type="sibTrans" cxnId="{F8E3B4EB-7177-4900-8815-2202511B8AFE}">
      <dgm:prSet/>
      <dgm:spPr/>
      <dgm:t>
        <a:bodyPr/>
        <a:lstStyle/>
        <a:p>
          <a:endParaRPr lang="en-US"/>
        </a:p>
      </dgm:t>
    </dgm:pt>
    <dgm:pt modelId="{AEF7F152-A0BA-40B2-9DE9-365E0D4EB470}">
      <dgm:prSet/>
      <dgm:spPr/>
      <dgm:t>
        <a:bodyPr/>
        <a:lstStyle/>
        <a:p>
          <a:pPr>
            <a:buFontTx/>
            <a:buChar char="•"/>
          </a:pPr>
          <a:r>
            <a:rPr lang="en-US" b="0" dirty="0"/>
            <a:t>Level 2: Supply-Side Optimization - Key Performance Indicator (KPI) Management/Measurement</a:t>
          </a:r>
        </a:p>
      </dgm:t>
    </dgm:pt>
    <dgm:pt modelId="{561F1B37-B372-47CD-87C3-7F393C8508F0}" type="parTrans" cxnId="{3DA93A82-71CB-4803-BA3B-1B266A3CC7E8}">
      <dgm:prSet/>
      <dgm:spPr/>
      <dgm:t>
        <a:bodyPr/>
        <a:lstStyle/>
        <a:p>
          <a:endParaRPr lang="en-US"/>
        </a:p>
      </dgm:t>
    </dgm:pt>
    <dgm:pt modelId="{6AF6A6CE-E707-444B-B5B6-6CFB2C8FDE02}" type="sibTrans" cxnId="{3DA93A82-71CB-4803-BA3B-1B266A3CC7E8}">
      <dgm:prSet/>
      <dgm:spPr/>
      <dgm:t>
        <a:bodyPr/>
        <a:lstStyle/>
        <a:p>
          <a:endParaRPr lang="en-US"/>
        </a:p>
      </dgm:t>
    </dgm:pt>
    <dgm:pt modelId="{977A5B04-474A-4963-89C2-02DB23497FE8}">
      <dgm:prSet/>
      <dgm:spPr/>
      <dgm:t>
        <a:bodyPr/>
        <a:lstStyle/>
        <a:p>
          <a:pPr>
            <a:buFontTx/>
            <a:buChar char="•"/>
          </a:pPr>
          <a:r>
            <a:rPr lang="en-US" b="0" dirty="0"/>
            <a:t>Level 3: Demand-Reduction Projects with Supply-Side KPI Management/Measurement</a:t>
          </a:r>
        </a:p>
      </dgm:t>
    </dgm:pt>
    <dgm:pt modelId="{7EAB6F2A-9544-4DE2-B7E0-E887C02821CB}" type="parTrans" cxnId="{958F3E48-52B3-4841-9390-E618465A4BFF}">
      <dgm:prSet/>
      <dgm:spPr/>
      <dgm:t>
        <a:bodyPr/>
        <a:lstStyle/>
        <a:p>
          <a:endParaRPr lang="en-US"/>
        </a:p>
      </dgm:t>
    </dgm:pt>
    <dgm:pt modelId="{2DD492B4-D00F-4EA1-B355-0B06F75B4981}" type="sibTrans" cxnId="{958F3E48-52B3-4841-9390-E618465A4BFF}">
      <dgm:prSet/>
      <dgm:spPr/>
      <dgm:t>
        <a:bodyPr/>
        <a:lstStyle/>
        <a:p>
          <a:endParaRPr lang="en-US"/>
        </a:p>
      </dgm:t>
    </dgm:pt>
    <dgm:pt modelId="{EAB2A505-930A-D647-BF68-C9F629A7D74E}">
      <dgm:prSet/>
      <dgm:spPr/>
      <dgm:t>
        <a:bodyPr/>
        <a:lstStyle/>
        <a:p>
          <a:pPr>
            <a:buFontTx/>
            <a:buChar char="•"/>
          </a:pPr>
          <a:r>
            <a:rPr lang="en-US" b="0" dirty="0"/>
            <a:t>Level 1:  Reliable Pressure, Flow and Quality</a:t>
          </a:r>
        </a:p>
      </dgm:t>
    </dgm:pt>
    <dgm:pt modelId="{E654A674-9A8D-8942-910D-D638EAA3E0C7}" type="parTrans" cxnId="{46D88F1F-20F2-2F45-853F-E3A81B212371}">
      <dgm:prSet/>
      <dgm:spPr/>
      <dgm:t>
        <a:bodyPr/>
        <a:lstStyle/>
        <a:p>
          <a:endParaRPr lang="en-US"/>
        </a:p>
      </dgm:t>
    </dgm:pt>
    <dgm:pt modelId="{7A58C28B-3112-B24D-B987-EB0148AA0CB1}" type="sibTrans" cxnId="{46D88F1F-20F2-2F45-853F-E3A81B212371}">
      <dgm:prSet/>
      <dgm:spPr/>
      <dgm:t>
        <a:bodyPr/>
        <a:lstStyle/>
        <a:p>
          <a:endParaRPr lang="en-US"/>
        </a:p>
      </dgm:t>
    </dgm:pt>
    <dgm:pt modelId="{53E39246-56A6-8A45-8FBB-F1DA7AD2F8C9}">
      <dgm:prSet/>
      <dgm:spPr/>
      <dgm:t>
        <a:bodyPr/>
        <a:lstStyle/>
        <a:p>
          <a:pPr>
            <a:buFontTx/>
            <a:buNone/>
          </a:pPr>
          <a:r>
            <a:rPr lang="en-US" dirty="0"/>
            <a:t>How would you define "3 Levels"? - Please fill in Survey</a:t>
          </a:r>
        </a:p>
      </dgm:t>
    </dgm:pt>
    <dgm:pt modelId="{1C55BCC4-8514-2443-BEC7-8B40A88A3CC1}" type="parTrans" cxnId="{8CBC8490-9BD3-B24F-827E-A7B7591AEBE0}">
      <dgm:prSet/>
      <dgm:spPr/>
      <dgm:t>
        <a:bodyPr/>
        <a:lstStyle/>
        <a:p>
          <a:endParaRPr lang="en-US"/>
        </a:p>
      </dgm:t>
    </dgm:pt>
    <dgm:pt modelId="{F5DB19D6-0A13-684D-A73A-72CE25A4CBBC}" type="sibTrans" cxnId="{8CBC8490-9BD3-B24F-827E-A7B7591AEBE0}">
      <dgm:prSet/>
      <dgm:spPr/>
      <dgm:t>
        <a:bodyPr/>
        <a:lstStyle/>
        <a:p>
          <a:endParaRPr lang="en-US"/>
        </a:p>
      </dgm:t>
    </dgm:pt>
    <dgm:pt modelId="{5C723486-222B-4EBA-8C89-17E4059E16D5}" type="pres">
      <dgm:prSet presAssocID="{6F556A54-62B5-47B4-A50C-04330D90F28F}" presName="linear" presStyleCnt="0">
        <dgm:presLayoutVars>
          <dgm:dir/>
          <dgm:animLvl val="lvl"/>
          <dgm:resizeHandles val="exact"/>
        </dgm:presLayoutVars>
      </dgm:prSet>
      <dgm:spPr/>
    </dgm:pt>
    <dgm:pt modelId="{3AD7EF3B-32BF-4DAD-AB11-BA390FF86C3D}" type="pres">
      <dgm:prSet presAssocID="{A1B4EF7F-0E01-4982-918F-8D31DF69CEDF}" presName="parentLin" presStyleCnt="0"/>
      <dgm:spPr/>
    </dgm:pt>
    <dgm:pt modelId="{F5D5B8A0-AD47-4433-9717-03611FC3B8F3}" type="pres">
      <dgm:prSet presAssocID="{A1B4EF7F-0E01-4982-918F-8D31DF69CEDF}" presName="parentLeftMargin" presStyleLbl="node1" presStyleIdx="0" presStyleCnt="3"/>
      <dgm:spPr/>
    </dgm:pt>
    <dgm:pt modelId="{BF9CBE3F-9F70-483A-898C-16CBCE918EAC}" type="pres">
      <dgm:prSet presAssocID="{A1B4EF7F-0E01-4982-918F-8D31DF69CEDF}" presName="parentText" presStyleLbl="node1" presStyleIdx="0" presStyleCnt="3" custScaleX="132967" custScaleY="125896">
        <dgm:presLayoutVars>
          <dgm:chMax val="0"/>
          <dgm:bulletEnabled val="1"/>
        </dgm:presLayoutVars>
      </dgm:prSet>
      <dgm:spPr/>
    </dgm:pt>
    <dgm:pt modelId="{A0CF1656-0BAF-4BD6-99B4-C3D6B64F752A}" type="pres">
      <dgm:prSet presAssocID="{A1B4EF7F-0E01-4982-918F-8D31DF69CEDF}" presName="negativeSpace" presStyleCnt="0"/>
      <dgm:spPr/>
    </dgm:pt>
    <dgm:pt modelId="{6967A1F6-90BB-484D-9B8D-D59AF3FE027F}" type="pres">
      <dgm:prSet presAssocID="{A1B4EF7F-0E01-4982-918F-8D31DF69CEDF}" presName="childText" presStyleLbl="conFgAcc1" presStyleIdx="0" presStyleCnt="3" custScaleY="107267" custLinFactY="-37" custLinFactNeighborX="2225" custLinFactNeighborY="-100000">
        <dgm:presLayoutVars>
          <dgm:bulletEnabled val="1"/>
        </dgm:presLayoutVars>
      </dgm:prSet>
      <dgm:spPr/>
    </dgm:pt>
    <dgm:pt modelId="{4AD7A295-6FD1-4501-B931-37EF201DAA77}" type="pres">
      <dgm:prSet presAssocID="{39D36B95-B73C-467A-BB75-7EA2BEE4F331}" presName="spaceBetweenRectangles" presStyleCnt="0"/>
      <dgm:spPr/>
    </dgm:pt>
    <dgm:pt modelId="{700B285B-CEC5-404A-83E6-5AA37EBA63D1}" type="pres">
      <dgm:prSet presAssocID="{A9EF7EE7-DB4B-4999-9BED-5CA99408DBF0}" presName="parentLin" presStyleCnt="0"/>
      <dgm:spPr/>
    </dgm:pt>
    <dgm:pt modelId="{D1E5ED45-B1D3-4B24-8856-D92E9C0F5587}" type="pres">
      <dgm:prSet presAssocID="{A9EF7EE7-DB4B-4999-9BED-5CA99408DBF0}" presName="parentLeftMargin" presStyleLbl="node1" presStyleIdx="0" presStyleCnt="3"/>
      <dgm:spPr/>
    </dgm:pt>
    <dgm:pt modelId="{2FC4FFC5-DC3C-450F-8042-1C779F121AB9}" type="pres">
      <dgm:prSet presAssocID="{A9EF7EE7-DB4B-4999-9BED-5CA99408DBF0}" presName="parentText" presStyleLbl="node1" presStyleIdx="1" presStyleCnt="3">
        <dgm:presLayoutVars>
          <dgm:chMax val="0"/>
          <dgm:bulletEnabled val="1"/>
        </dgm:presLayoutVars>
      </dgm:prSet>
      <dgm:spPr/>
    </dgm:pt>
    <dgm:pt modelId="{8CC789C1-7AB1-4964-ADD2-5CA613BC9984}" type="pres">
      <dgm:prSet presAssocID="{A9EF7EE7-DB4B-4999-9BED-5CA99408DBF0}" presName="negativeSpace" presStyleCnt="0"/>
      <dgm:spPr/>
    </dgm:pt>
    <dgm:pt modelId="{3C2C17FF-8DF1-4B9B-B680-04BC7131DFE9}" type="pres">
      <dgm:prSet presAssocID="{A9EF7EE7-DB4B-4999-9BED-5CA99408DBF0}" presName="childText" presStyleLbl="conFgAcc1" presStyleIdx="1" presStyleCnt="3">
        <dgm:presLayoutVars>
          <dgm:bulletEnabled val="1"/>
        </dgm:presLayoutVars>
      </dgm:prSet>
      <dgm:spPr/>
    </dgm:pt>
    <dgm:pt modelId="{6B0C5ED6-2E87-ED4C-B360-8A5AB7513427}" type="pres">
      <dgm:prSet presAssocID="{BEB92C5C-5E1C-4BB1-A89D-F9640C0B6685}" presName="spaceBetweenRectangles" presStyleCnt="0"/>
      <dgm:spPr/>
    </dgm:pt>
    <dgm:pt modelId="{B984B2FD-6155-6B41-86B9-384086ABFD9C}" type="pres">
      <dgm:prSet presAssocID="{53E39246-56A6-8A45-8FBB-F1DA7AD2F8C9}" presName="parentLin" presStyleCnt="0"/>
      <dgm:spPr/>
    </dgm:pt>
    <dgm:pt modelId="{EA758A6A-1F25-C846-BB21-8C40998190D1}" type="pres">
      <dgm:prSet presAssocID="{53E39246-56A6-8A45-8FBB-F1DA7AD2F8C9}" presName="parentLeftMargin" presStyleLbl="node1" presStyleIdx="1" presStyleCnt="3"/>
      <dgm:spPr/>
    </dgm:pt>
    <dgm:pt modelId="{6FFFC4C7-59BD-6B46-BC02-5DAEAE743BA4}" type="pres">
      <dgm:prSet presAssocID="{53E39246-56A6-8A45-8FBB-F1DA7AD2F8C9}" presName="parentText" presStyleLbl="node1" presStyleIdx="2" presStyleCnt="3">
        <dgm:presLayoutVars>
          <dgm:chMax val="0"/>
          <dgm:bulletEnabled val="1"/>
        </dgm:presLayoutVars>
      </dgm:prSet>
      <dgm:spPr/>
    </dgm:pt>
    <dgm:pt modelId="{9A4665F7-1717-2D48-9D53-727EC595667A}" type="pres">
      <dgm:prSet presAssocID="{53E39246-56A6-8A45-8FBB-F1DA7AD2F8C9}" presName="negativeSpace" presStyleCnt="0"/>
      <dgm:spPr/>
    </dgm:pt>
    <dgm:pt modelId="{845E3074-BE44-E943-8F3D-F75624DFECB0}" type="pres">
      <dgm:prSet presAssocID="{53E39246-56A6-8A45-8FBB-F1DA7AD2F8C9}" presName="childText" presStyleLbl="conFgAcc1" presStyleIdx="2" presStyleCnt="3">
        <dgm:presLayoutVars>
          <dgm:bulletEnabled val="1"/>
        </dgm:presLayoutVars>
      </dgm:prSet>
      <dgm:spPr/>
    </dgm:pt>
  </dgm:ptLst>
  <dgm:cxnLst>
    <dgm:cxn modelId="{46D88F1F-20F2-2F45-853F-E3A81B212371}" srcId="{A1B4EF7F-0E01-4982-918F-8D31DF69CEDF}" destId="{EAB2A505-930A-D647-BF68-C9F629A7D74E}" srcOrd="0" destOrd="0" parTransId="{E654A674-9A8D-8942-910D-D638EAA3E0C7}" sibTransId="{7A58C28B-3112-B24D-B987-EB0148AA0CB1}"/>
    <dgm:cxn modelId="{958F3E48-52B3-4841-9390-E618465A4BFF}" srcId="{A1B4EF7F-0E01-4982-918F-8D31DF69CEDF}" destId="{977A5B04-474A-4963-89C2-02DB23497FE8}" srcOrd="2" destOrd="0" parTransId="{7EAB6F2A-9544-4DE2-B7E0-E887C02821CB}" sibTransId="{2DD492B4-D00F-4EA1-B355-0B06F75B4981}"/>
    <dgm:cxn modelId="{3510C051-F466-7E4A-8A4A-8A8B865074D2}" type="presOf" srcId="{EAB2A505-930A-D647-BF68-C9F629A7D74E}" destId="{6967A1F6-90BB-484D-9B8D-D59AF3FE027F}" srcOrd="0" destOrd="0" presId="urn:microsoft.com/office/officeart/2005/8/layout/list1"/>
    <dgm:cxn modelId="{7D6C0F59-25AF-4C13-92DB-20FCDB0474BC}" srcId="{6F556A54-62B5-47B4-A50C-04330D90F28F}" destId="{A1B4EF7F-0E01-4982-918F-8D31DF69CEDF}" srcOrd="0" destOrd="0" parTransId="{C87028A1-048F-4F6B-80BF-46678A65072A}" sibTransId="{39D36B95-B73C-467A-BB75-7EA2BEE4F331}"/>
    <dgm:cxn modelId="{7097545A-7736-4B0A-93A6-721804CD724C}" type="presOf" srcId="{6F556A54-62B5-47B4-A50C-04330D90F28F}" destId="{5C723486-222B-4EBA-8C89-17E4059E16D5}" srcOrd="0" destOrd="0" presId="urn:microsoft.com/office/officeart/2005/8/layout/list1"/>
    <dgm:cxn modelId="{7BDDF97F-053A-4520-A05E-E1D7F1F940F2}" type="presOf" srcId="{977A5B04-474A-4963-89C2-02DB23497FE8}" destId="{6967A1F6-90BB-484D-9B8D-D59AF3FE027F}" srcOrd="0" destOrd="2" presId="urn:microsoft.com/office/officeart/2005/8/layout/list1"/>
    <dgm:cxn modelId="{3DA93A82-71CB-4803-BA3B-1B266A3CC7E8}" srcId="{A1B4EF7F-0E01-4982-918F-8D31DF69CEDF}" destId="{AEF7F152-A0BA-40B2-9DE9-365E0D4EB470}" srcOrd="1" destOrd="0" parTransId="{561F1B37-B372-47CD-87C3-7F393C8508F0}" sibTransId="{6AF6A6CE-E707-444B-B5B6-6CFB2C8FDE02}"/>
    <dgm:cxn modelId="{EE79A284-F8FD-4E25-B738-81C326D9F7E8}" type="presOf" srcId="{A9EF7EE7-DB4B-4999-9BED-5CA99408DBF0}" destId="{2FC4FFC5-DC3C-450F-8042-1C779F121AB9}" srcOrd="1" destOrd="0" presId="urn:microsoft.com/office/officeart/2005/8/layout/list1"/>
    <dgm:cxn modelId="{8CBC8490-9BD3-B24F-827E-A7B7591AEBE0}" srcId="{6F556A54-62B5-47B4-A50C-04330D90F28F}" destId="{53E39246-56A6-8A45-8FBB-F1DA7AD2F8C9}" srcOrd="2" destOrd="0" parTransId="{1C55BCC4-8514-2443-BEC7-8B40A88A3CC1}" sibTransId="{F5DB19D6-0A13-684D-A73A-72CE25A4CBBC}"/>
    <dgm:cxn modelId="{BCA2C39D-BF54-4C13-A0EE-5993FCFBA2BF}" type="presOf" srcId="{A1B4EF7F-0E01-4982-918F-8D31DF69CEDF}" destId="{F5D5B8A0-AD47-4433-9717-03611FC3B8F3}" srcOrd="0" destOrd="0" presId="urn:microsoft.com/office/officeart/2005/8/layout/list1"/>
    <dgm:cxn modelId="{F710E4A8-3DB6-45E6-9EA0-934C4DEC610E}" type="presOf" srcId="{A1B4EF7F-0E01-4982-918F-8D31DF69CEDF}" destId="{BF9CBE3F-9F70-483A-898C-16CBCE918EAC}" srcOrd="1" destOrd="0" presId="urn:microsoft.com/office/officeart/2005/8/layout/list1"/>
    <dgm:cxn modelId="{DB35FCAB-1F19-4630-B283-00983E3FAC0D}" type="presOf" srcId="{AEF7F152-A0BA-40B2-9DE9-365E0D4EB470}" destId="{6967A1F6-90BB-484D-9B8D-D59AF3FE027F}" srcOrd="0" destOrd="1" presId="urn:microsoft.com/office/officeart/2005/8/layout/list1"/>
    <dgm:cxn modelId="{275AAAD9-8433-46CE-8E01-AC4573AE18E0}" type="presOf" srcId="{A9EF7EE7-DB4B-4999-9BED-5CA99408DBF0}" destId="{D1E5ED45-B1D3-4B24-8856-D92E9C0F5587}" srcOrd="0" destOrd="0" presId="urn:microsoft.com/office/officeart/2005/8/layout/list1"/>
    <dgm:cxn modelId="{63A11DEB-9CA6-E74E-A250-98094DCAE1C3}" type="presOf" srcId="{53E39246-56A6-8A45-8FBB-F1DA7AD2F8C9}" destId="{6FFFC4C7-59BD-6B46-BC02-5DAEAE743BA4}" srcOrd="1" destOrd="0" presId="urn:microsoft.com/office/officeart/2005/8/layout/list1"/>
    <dgm:cxn modelId="{F8E3B4EB-7177-4900-8815-2202511B8AFE}" srcId="{6F556A54-62B5-47B4-A50C-04330D90F28F}" destId="{A9EF7EE7-DB4B-4999-9BED-5CA99408DBF0}" srcOrd="1" destOrd="0" parTransId="{2B3D7B90-41C2-4520-B3C5-52E80A4FC652}" sibTransId="{BEB92C5C-5E1C-4BB1-A89D-F9640C0B6685}"/>
    <dgm:cxn modelId="{AA2449FD-C77A-414E-98F4-0A4D1D13209C}" type="presOf" srcId="{53E39246-56A6-8A45-8FBB-F1DA7AD2F8C9}" destId="{EA758A6A-1F25-C846-BB21-8C40998190D1}" srcOrd="0" destOrd="0" presId="urn:microsoft.com/office/officeart/2005/8/layout/list1"/>
    <dgm:cxn modelId="{1EDBF9F6-1FC1-4D4B-9030-3013BB8F725B}" type="presParOf" srcId="{5C723486-222B-4EBA-8C89-17E4059E16D5}" destId="{3AD7EF3B-32BF-4DAD-AB11-BA390FF86C3D}" srcOrd="0" destOrd="0" presId="urn:microsoft.com/office/officeart/2005/8/layout/list1"/>
    <dgm:cxn modelId="{10A4E679-BADC-4803-9187-9144BBA90DC4}" type="presParOf" srcId="{3AD7EF3B-32BF-4DAD-AB11-BA390FF86C3D}" destId="{F5D5B8A0-AD47-4433-9717-03611FC3B8F3}" srcOrd="0" destOrd="0" presId="urn:microsoft.com/office/officeart/2005/8/layout/list1"/>
    <dgm:cxn modelId="{B877D1DC-6697-4E28-A357-B2FA29E9BEA3}" type="presParOf" srcId="{3AD7EF3B-32BF-4DAD-AB11-BA390FF86C3D}" destId="{BF9CBE3F-9F70-483A-898C-16CBCE918EAC}" srcOrd="1" destOrd="0" presId="urn:microsoft.com/office/officeart/2005/8/layout/list1"/>
    <dgm:cxn modelId="{BCF5DCDC-576C-428B-B446-6EE6486BB767}" type="presParOf" srcId="{5C723486-222B-4EBA-8C89-17E4059E16D5}" destId="{A0CF1656-0BAF-4BD6-99B4-C3D6B64F752A}" srcOrd="1" destOrd="0" presId="urn:microsoft.com/office/officeart/2005/8/layout/list1"/>
    <dgm:cxn modelId="{7646FF7A-0B21-4D53-AFBA-EC1F7A11580D}" type="presParOf" srcId="{5C723486-222B-4EBA-8C89-17E4059E16D5}" destId="{6967A1F6-90BB-484D-9B8D-D59AF3FE027F}" srcOrd="2" destOrd="0" presId="urn:microsoft.com/office/officeart/2005/8/layout/list1"/>
    <dgm:cxn modelId="{3AEC25FF-E32D-44ED-B24E-5AB54B5D70D7}" type="presParOf" srcId="{5C723486-222B-4EBA-8C89-17E4059E16D5}" destId="{4AD7A295-6FD1-4501-B931-37EF201DAA77}" srcOrd="3" destOrd="0" presId="urn:microsoft.com/office/officeart/2005/8/layout/list1"/>
    <dgm:cxn modelId="{8C1A2C84-BBDE-4BCC-8CE9-D93EAFA2F4B8}" type="presParOf" srcId="{5C723486-222B-4EBA-8C89-17E4059E16D5}" destId="{700B285B-CEC5-404A-83E6-5AA37EBA63D1}" srcOrd="4" destOrd="0" presId="urn:microsoft.com/office/officeart/2005/8/layout/list1"/>
    <dgm:cxn modelId="{057E8945-722D-44EE-B06E-5139A92BE418}" type="presParOf" srcId="{700B285B-CEC5-404A-83E6-5AA37EBA63D1}" destId="{D1E5ED45-B1D3-4B24-8856-D92E9C0F5587}" srcOrd="0" destOrd="0" presId="urn:microsoft.com/office/officeart/2005/8/layout/list1"/>
    <dgm:cxn modelId="{8EBB1CE3-84BC-4310-B7FC-CF1F8052E03C}" type="presParOf" srcId="{700B285B-CEC5-404A-83E6-5AA37EBA63D1}" destId="{2FC4FFC5-DC3C-450F-8042-1C779F121AB9}" srcOrd="1" destOrd="0" presId="urn:microsoft.com/office/officeart/2005/8/layout/list1"/>
    <dgm:cxn modelId="{E2664C8E-B863-428F-B8E0-75A424A3C2B2}" type="presParOf" srcId="{5C723486-222B-4EBA-8C89-17E4059E16D5}" destId="{8CC789C1-7AB1-4964-ADD2-5CA613BC9984}" srcOrd="5" destOrd="0" presId="urn:microsoft.com/office/officeart/2005/8/layout/list1"/>
    <dgm:cxn modelId="{D759242B-7789-48AE-8CF2-365046B69A1D}" type="presParOf" srcId="{5C723486-222B-4EBA-8C89-17E4059E16D5}" destId="{3C2C17FF-8DF1-4B9B-B680-04BC7131DFE9}" srcOrd="6" destOrd="0" presId="urn:microsoft.com/office/officeart/2005/8/layout/list1"/>
    <dgm:cxn modelId="{AA424C2E-5BE8-4D40-B1C1-FCDA7BA0510F}" type="presParOf" srcId="{5C723486-222B-4EBA-8C89-17E4059E16D5}" destId="{6B0C5ED6-2E87-ED4C-B360-8A5AB7513427}" srcOrd="7" destOrd="0" presId="urn:microsoft.com/office/officeart/2005/8/layout/list1"/>
    <dgm:cxn modelId="{F1E75779-93BB-7E44-98FD-F890F6FD4765}" type="presParOf" srcId="{5C723486-222B-4EBA-8C89-17E4059E16D5}" destId="{B984B2FD-6155-6B41-86B9-384086ABFD9C}" srcOrd="8" destOrd="0" presId="urn:microsoft.com/office/officeart/2005/8/layout/list1"/>
    <dgm:cxn modelId="{B3FB1F38-EC83-DF45-9ADD-AA7822A8BFDA}" type="presParOf" srcId="{B984B2FD-6155-6B41-86B9-384086ABFD9C}" destId="{EA758A6A-1F25-C846-BB21-8C40998190D1}" srcOrd="0" destOrd="0" presId="urn:microsoft.com/office/officeart/2005/8/layout/list1"/>
    <dgm:cxn modelId="{484DCA23-8F7E-7F4A-A153-F5D1EB5FBDF6}" type="presParOf" srcId="{B984B2FD-6155-6B41-86B9-384086ABFD9C}" destId="{6FFFC4C7-59BD-6B46-BC02-5DAEAE743BA4}" srcOrd="1" destOrd="0" presId="urn:microsoft.com/office/officeart/2005/8/layout/list1"/>
    <dgm:cxn modelId="{913705C5-6221-3243-AF6C-5258CD0BE290}" type="presParOf" srcId="{5C723486-222B-4EBA-8C89-17E4059E16D5}" destId="{9A4665F7-1717-2D48-9D53-727EC595667A}" srcOrd="9" destOrd="0" presId="urn:microsoft.com/office/officeart/2005/8/layout/list1"/>
    <dgm:cxn modelId="{3A448F34-856B-DA4D-A1A6-72C8B2CF737D}" type="presParOf" srcId="{5C723486-222B-4EBA-8C89-17E4059E16D5}" destId="{845E3074-BE44-E943-8F3D-F75624DFECB0}" srcOrd="10"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6F556A54-62B5-47B4-A50C-04330D90F28F}"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en-US"/>
        </a:p>
      </dgm:t>
    </dgm:pt>
    <dgm:pt modelId="{A1B4EF7F-0E01-4982-918F-8D31DF69CEDF}">
      <dgm:prSet phldrT="[Text]"/>
      <dgm:spPr/>
      <dgm:t>
        <a:bodyPr/>
        <a:lstStyle/>
        <a:p>
          <a:r>
            <a:rPr lang="en-US" b="1" dirty="0"/>
            <a:t>3 Levels of Compressed Air Systems – An Example</a:t>
          </a:r>
        </a:p>
      </dgm:t>
    </dgm:pt>
    <dgm:pt modelId="{C87028A1-048F-4F6B-80BF-46678A65072A}" type="parTrans" cxnId="{7D6C0F59-25AF-4C13-92DB-20FCDB0474BC}">
      <dgm:prSet/>
      <dgm:spPr/>
      <dgm:t>
        <a:bodyPr/>
        <a:lstStyle/>
        <a:p>
          <a:endParaRPr lang="en-US"/>
        </a:p>
      </dgm:t>
    </dgm:pt>
    <dgm:pt modelId="{39D36B95-B73C-467A-BB75-7EA2BEE4F331}" type="sibTrans" cxnId="{7D6C0F59-25AF-4C13-92DB-20FCDB0474BC}">
      <dgm:prSet/>
      <dgm:spPr/>
      <dgm:t>
        <a:bodyPr/>
        <a:lstStyle/>
        <a:p>
          <a:endParaRPr lang="en-US"/>
        </a:p>
      </dgm:t>
    </dgm:pt>
    <dgm:pt modelId="{A9EF7EE7-DB4B-4999-9BED-5CA99408DBF0}">
      <dgm:prSet/>
      <dgm:spPr/>
      <dgm:t>
        <a:bodyPr/>
        <a:lstStyle/>
        <a:p>
          <a:pPr>
            <a:buFontTx/>
            <a:buNone/>
          </a:pPr>
          <a:r>
            <a:rPr lang="en-US" b="1" dirty="0"/>
            <a:t>Has your plant done a compressed air audit/assessment: How recently?- Please fill in Survey</a:t>
          </a:r>
          <a:endParaRPr lang="en-US" dirty="0"/>
        </a:p>
      </dgm:t>
    </dgm:pt>
    <dgm:pt modelId="{2B3D7B90-41C2-4520-B3C5-52E80A4FC652}" type="parTrans" cxnId="{F8E3B4EB-7177-4900-8815-2202511B8AFE}">
      <dgm:prSet/>
      <dgm:spPr/>
      <dgm:t>
        <a:bodyPr/>
        <a:lstStyle/>
        <a:p>
          <a:endParaRPr lang="en-US"/>
        </a:p>
      </dgm:t>
    </dgm:pt>
    <dgm:pt modelId="{BEB92C5C-5E1C-4BB1-A89D-F9640C0B6685}" type="sibTrans" cxnId="{F8E3B4EB-7177-4900-8815-2202511B8AFE}">
      <dgm:prSet/>
      <dgm:spPr/>
      <dgm:t>
        <a:bodyPr/>
        <a:lstStyle/>
        <a:p>
          <a:endParaRPr lang="en-US"/>
        </a:p>
      </dgm:t>
    </dgm:pt>
    <dgm:pt modelId="{AEF7F152-A0BA-40B2-9DE9-365E0D4EB470}">
      <dgm:prSet/>
      <dgm:spPr/>
      <dgm:t>
        <a:bodyPr/>
        <a:lstStyle/>
        <a:p>
          <a:pPr>
            <a:buFontTx/>
            <a:buChar char="•"/>
          </a:pPr>
          <a:r>
            <a:rPr lang="en-US" b="1" dirty="0"/>
            <a:t>Level 2: Supply-Side Optimization - Key Performance Indicator (KPI) Management/Measurement</a:t>
          </a:r>
        </a:p>
      </dgm:t>
    </dgm:pt>
    <dgm:pt modelId="{561F1B37-B372-47CD-87C3-7F393C8508F0}" type="parTrans" cxnId="{3DA93A82-71CB-4803-BA3B-1B266A3CC7E8}">
      <dgm:prSet/>
      <dgm:spPr/>
      <dgm:t>
        <a:bodyPr/>
        <a:lstStyle/>
        <a:p>
          <a:endParaRPr lang="en-US"/>
        </a:p>
      </dgm:t>
    </dgm:pt>
    <dgm:pt modelId="{6AF6A6CE-E707-444B-B5B6-6CFB2C8FDE02}" type="sibTrans" cxnId="{3DA93A82-71CB-4803-BA3B-1B266A3CC7E8}">
      <dgm:prSet/>
      <dgm:spPr/>
      <dgm:t>
        <a:bodyPr/>
        <a:lstStyle/>
        <a:p>
          <a:endParaRPr lang="en-US"/>
        </a:p>
      </dgm:t>
    </dgm:pt>
    <dgm:pt modelId="{977A5B04-474A-4963-89C2-02DB23497FE8}">
      <dgm:prSet/>
      <dgm:spPr/>
      <dgm:t>
        <a:bodyPr/>
        <a:lstStyle/>
        <a:p>
          <a:pPr>
            <a:buFontTx/>
            <a:buChar char="•"/>
          </a:pPr>
          <a:r>
            <a:rPr lang="en-US" b="0" dirty="0"/>
            <a:t>Level 3: Demand-Reduction Projects</a:t>
          </a:r>
        </a:p>
      </dgm:t>
    </dgm:pt>
    <dgm:pt modelId="{7EAB6F2A-9544-4DE2-B7E0-E887C02821CB}" type="parTrans" cxnId="{958F3E48-52B3-4841-9390-E618465A4BFF}">
      <dgm:prSet/>
      <dgm:spPr/>
      <dgm:t>
        <a:bodyPr/>
        <a:lstStyle/>
        <a:p>
          <a:endParaRPr lang="en-US"/>
        </a:p>
      </dgm:t>
    </dgm:pt>
    <dgm:pt modelId="{2DD492B4-D00F-4EA1-B355-0B06F75B4981}" type="sibTrans" cxnId="{958F3E48-52B3-4841-9390-E618465A4BFF}">
      <dgm:prSet/>
      <dgm:spPr/>
      <dgm:t>
        <a:bodyPr/>
        <a:lstStyle/>
        <a:p>
          <a:endParaRPr lang="en-US"/>
        </a:p>
      </dgm:t>
    </dgm:pt>
    <dgm:pt modelId="{EAB2A505-930A-D647-BF68-C9F629A7D74E}">
      <dgm:prSet/>
      <dgm:spPr/>
      <dgm:t>
        <a:bodyPr/>
        <a:lstStyle/>
        <a:p>
          <a:pPr>
            <a:buFontTx/>
            <a:buChar char="•"/>
          </a:pPr>
          <a:r>
            <a:rPr lang="en-US" b="0" dirty="0"/>
            <a:t>Level 1:  Reliable Pressure, Flow and Quality</a:t>
          </a:r>
        </a:p>
      </dgm:t>
    </dgm:pt>
    <dgm:pt modelId="{E654A674-9A8D-8942-910D-D638EAA3E0C7}" type="parTrans" cxnId="{46D88F1F-20F2-2F45-853F-E3A81B212371}">
      <dgm:prSet/>
      <dgm:spPr/>
      <dgm:t>
        <a:bodyPr/>
        <a:lstStyle/>
        <a:p>
          <a:endParaRPr lang="en-US"/>
        </a:p>
      </dgm:t>
    </dgm:pt>
    <dgm:pt modelId="{7A58C28B-3112-B24D-B987-EB0148AA0CB1}" type="sibTrans" cxnId="{46D88F1F-20F2-2F45-853F-E3A81B212371}">
      <dgm:prSet/>
      <dgm:spPr/>
      <dgm:t>
        <a:bodyPr/>
        <a:lstStyle/>
        <a:p>
          <a:endParaRPr lang="en-US"/>
        </a:p>
      </dgm:t>
    </dgm:pt>
    <dgm:pt modelId="{53E39246-56A6-8A45-8FBB-F1DA7AD2F8C9}">
      <dgm:prSet/>
      <dgm:spPr/>
      <dgm:t>
        <a:bodyPr/>
        <a:lstStyle/>
        <a:p>
          <a:pPr>
            <a:buFontTx/>
            <a:buNone/>
          </a:pPr>
          <a:r>
            <a:rPr lang="en-US" dirty="0"/>
            <a:t>Which KPI's do you monitor? Please fill in Survey</a:t>
          </a:r>
        </a:p>
      </dgm:t>
    </dgm:pt>
    <dgm:pt modelId="{1C55BCC4-8514-2443-BEC7-8B40A88A3CC1}" type="parTrans" cxnId="{8CBC8490-9BD3-B24F-827E-A7B7591AEBE0}">
      <dgm:prSet/>
      <dgm:spPr/>
      <dgm:t>
        <a:bodyPr/>
        <a:lstStyle/>
        <a:p>
          <a:endParaRPr lang="en-US"/>
        </a:p>
      </dgm:t>
    </dgm:pt>
    <dgm:pt modelId="{F5DB19D6-0A13-684D-A73A-72CE25A4CBBC}" type="sibTrans" cxnId="{8CBC8490-9BD3-B24F-827E-A7B7591AEBE0}">
      <dgm:prSet/>
      <dgm:spPr/>
      <dgm:t>
        <a:bodyPr/>
        <a:lstStyle/>
        <a:p>
          <a:endParaRPr lang="en-US"/>
        </a:p>
      </dgm:t>
    </dgm:pt>
    <dgm:pt modelId="{5C723486-222B-4EBA-8C89-17E4059E16D5}" type="pres">
      <dgm:prSet presAssocID="{6F556A54-62B5-47B4-A50C-04330D90F28F}" presName="linear" presStyleCnt="0">
        <dgm:presLayoutVars>
          <dgm:dir/>
          <dgm:animLvl val="lvl"/>
          <dgm:resizeHandles val="exact"/>
        </dgm:presLayoutVars>
      </dgm:prSet>
      <dgm:spPr/>
    </dgm:pt>
    <dgm:pt modelId="{3AD7EF3B-32BF-4DAD-AB11-BA390FF86C3D}" type="pres">
      <dgm:prSet presAssocID="{A1B4EF7F-0E01-4982-918F-8D31DF69CEDF}" presName="parentLin" presStyleCnt="0"/>
      <dgm:spPr/>
    </dgm:pt>
    <dgm:pt modelId="{F5D5B8A0-AD47-4433-9717-03611FC3B8F3}" type="pres">
      <dgm:prSet presAssocID="{A1B4EF7F-0E01-4982-918F-8D31DF69CEDF}" presName="parentLeftMargin" presStyleLbl="node1" presStyleIdx="0" presStyleCnt="3"/>
      <dgm:spPr/>
    </dgm:pt>
    <dgm:pt modelId="{BF9CBE3F-9F70-483A-898C-16CBCE918EAC}" type="pres">
      <dgm:prSet presAssocID="{A1B4EF7F-0E01-4982-918F-8D31DF69CEDF}" presName="parentText" presStyleLbl="node1" presStyleIdx="0" presStyleCnt="3" custScaleX="132967" custScaleY="125896">
        <dgm:presLayoutVars>
          <dgm:chMax val="0"/>
          <dgm:bulletEnabled val="1"/>
        </dgm:presLayoutVars>
      </dgm:prSet>
      <dgm:spPr/>
    </dgm:pt>
    <dgm:pt modelId="{A0CF1656-0BAF-4BD6-99B4-C3D6B64F752A}" type="pres">
      <dgm:prSet presAssocID="{A1B4EF7F-0E01-4982-918F-8D31DF69CEDF}" presName="negativeSpace" presStyleCnt="0"/>
      <dgm:spPr/>
    </dgm:pt>
    <dgm:pt modelId="{6967A1F6-90BB-484D-9B8D-D59AF3FE027F}" type="pres">
      <dgm:prSet presAssocID="{A1B4EF7F-0E01-4982-918F-8D31DF69CEDF}" presName="childText" presStyleLbl="conFgAcc1" presStyleIdx="0" presStyleCnt="3" custScaleY="107267" custLinFactY="-37" custLinFactNeighborX="2225" custLinFactNeighborY="-100000">
        <dgm:presLayoutVars>
          <dgm:bulletEnabled val="1"/>
        </dgm:presLayoutVars>
      </dgm:prSet>
      <dgm:spPr/>
    </dgm:pt>
    <dgm:pt modelId="{4AD7A295-6FD1-4501-B931-37EF201DAA77}" type="pres">
      <dgm:prSet presAssocID="{39D36B95-B73C-467A-BB75-7EA2BEE4F331}" presName="spaceBetweenRectangles" presStyleCnt="0"/>
      <dgm:spPr/>
    </dgm:pt>
    <dgm:pt modelId="{700B285B-CEC5-404A-83E6-5AA37EBA63D1}" type="pres">
      <dgm:prSet presAssocID="{A9EF7EE7-DB4B-4999-9BED-5CA99408DBF0}" presName="parentLin" presStyleCnt="0"/>
      <dgm:spPr/>
    </dgm:pt>
    <dgm:pt modelId="{D1E5ED45-B1D3-4B24-8856-D92E9C0F5587}" type="pres">
      <dgm:prSet presAssocID="{A9EF7EE7-DB4B-4999-9BED-5CA99408DBF0}" presName="parentLeftMargin" presStyleLbl="node1" presStyleIdx="0" presStyleCnt="3"/>
      <dgm:spPr/>
    </dgm:pt>
    <dgm:pt modelId="{2FC4FFC5-DC3C-450F-8042-1C779F121AB9}" type="pres">
      <dgm:prSet presAssocID="{A9EF7EE7-DB4B-4999-9BED-5CA99408DBF0}" presName="parentText" presStyleLbl="node1" presStyleIdx="1" presStyleCnt="3">
        <dgm:presLayoutVars>
          <dgm:chMax val="0"/>
          <dgm:bulletEnabled val="1"/>
        </dgm:presLayoutVars>
      </dgm:prSet>
      <dgm:spPr/>
    </dgm:pt>
    <dgm:pt modelId="{8CC789C1-7AB1-4964-ADD2-5CA613BC9984}" type="pres">
      <dgm:prSet presAssocID="{A9EF7EE7-DB4B-4999-9BED-5CA99408DBF0}" presName="negativeSpace" presStyleCnt="0"/>
      <dgm:spPr/>
    </dgm:pt>
    <dgm:pt modelId="{3C2C17FF-8DF1-4B9B-B680-04BC7131DFE9}" type="pres">
      <dgm:prSet presAssocID="{A9EF7EE7-DB4B-4999-9BED-5CA99408DBF0}" presName="childText" presStyleLbl="conFgAcc1" presStyleIdx="1" presStyleCnt="3">
        <dgm:presLayoutVars>
          <dgm:bulletEnabled val="1"/>
        </dgm:presLayoutVars>
      </dgm:prSet>
      <dgm:spPr/>
    </dgm:pt>
    <dgm:pt modelId="{6B0C5ED6-2E87-ED4C-B360-8A5AB7513427}" type="pres">
      <dgm:prSet presAssocID="{BEB92C5C-5E1C-4BB1-A89D-F9640C0B6685}" presName="spaceBetweenRectangles" presStyleCnt="0"/>
      <dgm:spPr/>
    </dgm:pt>
    <dgm:pt modelId="{B984B2FD-6155-6B41-86B9-384086ABFD9C}" type="pres">
      <dgm:prSet presAssocID="{53E39246-56A6-8A45-8FBB-F1DA7AD2F8C9}" presName="parentLin" presStyleCnt="0"/>
      <dgm:spPr/>
    </dgm:pt>
    <dgm:pt modelId="{EA758A6A-1F25-C846-BB21-8C40998190D1}" type="pres">
      <dgm:prSet presAssocID="{53E39246-56A6-8A45-8FBB-F1DA7AD2F8C9}" presName="parentLeftMargin" presStyleLbl="node1" presStyleIdx="1" presStyleCnt="3"/>
      <dgm:spPr/>
    </dgm:pt>
    <dgm:pt modelId="{6FFFC4C7-59BD-6B46-BC02-5DAEAE743BA4}" type="pres">
      <dgm:prSet presAssocID="{53E39246-56A6-8A45-8FBB-F1DA7AD2F8C9}" presName="parentText" presStyleLbl="node1" presStyleIdx="2" presStyleCnt="3">
        <dgm:presLayoutVars>
          <dgm:chMax val="0"/>
          <dgm:bulletEnabled val="1"/>
        </dgm:presLayoutVars>
      </dgm:prSet>
      <dgm:spPr/>
    </dgm:pt>
    <dgm:pt modelId="{9A4665F7-1717-2D48-9D53-727EC595667A}" type="pres">
      <dgm:prSet presAssocID="{53E39246-56A6-8A45-8FBB-F1DA7AD2F8C9}" presName="negativeSpace" presStyleCnt="0"/>
      <dgm:spPr/>
    </dgm:pt>
    <dgm:pt modelId="{845E3074-BE44-E943-8F3D-F75624DFECB0}" type="pres">
      <dgm:prSet presAssocID="{53E39246-56A6-8A45-8FBB-F1DA7AD2F8C9}" presName="childText" presStyleLbl="conFgAcc1" presStyleIdx="2" presStyleCnt="3">
        <dgm:presLayoutVars>
          <dgm:bulletEnabled val="1"/>
        </dgm:presLayoutVars>
      </dgm:prSet>
      <dgm:spPr/>
    </dgm:pt>
  </dgm:ptLst>
  <dgm:cxnLst>
    <dgm:cxn modelId="{46D88F1F-20F2-2F45-853F-E3A81B212371}" srcId="{A1B4EF7F-0E01-4982-918F-8D31DF69CEDF}" destId="{EAB2A505-930A-D647-BF68-C9F629A7D74E}" srcOrd="0" destOrd="0" parTransId="{E654A674-9A8D-8942-910D-D638EAA3E0C7}" sibTransId="{7A58C28B-3112-B24D-B987-EB0148AA0CB1}"/>
    <dgm:cxn modelId="{958F3E48-52B3-4841-9390-E618465A4BFF}" srcId="{A1B4EF7F-0E01-4982-918F-8D31DF69CEDF}" destId="{977A5B04-474A-4963-89C2-02DB23497FE8}" srcOrd="2" destOrd="0" parTransId="{7EAB6F2A-9544-4DE2-B7E0-E887C02821CB}" sibTransId="{2DD492B4-D00F-4EA1-B355-0B06F75B4981}"/>
    <dgm:cxn modelId="{3510C051-F466-7E4A-8A4A-8A8B865074D2}" type="presOf" srcId="{EAB2A505-930A-D647-BF68-C9F629A7D74E}" destId="{6967A1F6-90BB-484D-9B8D-D59AF3FE027F}" srcOrd="0" destOrd="0" presId="urn:microsoft.com/office/officeart/2005/8/layout/list1"/>
    <dgm:cxn modelId="{7D6C0F59-25AF-4C13-92DB-20FCDB0474BC}" srcId="{6F556A54-62B5-47B4-A50C-04330D90F28F}" destId="{A1B4EF7F-0E01-4982-918F-8D31DF69CEDF}" srcOrd="0" destOrd="0" parTransId="{C87028A1-048F-4F6B-80BF-46678A65072A}" sibTransId="{39D36B95-B73C-467A-BB75-7EA2BEE4F331}"/>
    <dgm:cxn modelId="{7097545A-7736-4B0A-93A6-721804CD724C}" type="presOf" srcId="{6F556A54-62B5-47B4-A50C-04330D90F28F}" destId="{5C723486-222B-4EBA-8C89-17E4059E16D5}" srcOrd="0" destOrd="0" presId="urn:microsoft.com/office/officeart/2005/8/layout/list1"/>
    <dgm:cxn modelId="{7BDDF97F-053A-4520-A05E-E1D7F1F940F2}" type="presOf" srcId="{977A5B04-474A-4963-89C2-02DB23497FE8}" destId="{6967A1F6-90BB-484D-9B8D-D59AF3FE027F}" srcOrd="0" destOrd="2" presId="urn:microsoft.com/office/officeart/2005/8/layout/list1"/>
    <dgm:cxn modelId="{3DA93A82-71CB-4803-BA3B-1B266A3CC7E8}" srcId="{A1B4EF7F-0E01-4982-918F-8D31DF69CEDF}" destId="{AEF7F152-A0BA-40B2-9DE9-365E0D4EB470}" srcOrd="1" destOrd="0" parTransId="{561F1B37-B372-47CD-87C3-7F393C8508F0}" sibTransId="{6AF6A6CE-E707-444B-B5B6-6CFB2C8FDE02}"/>
    <dgm:cxn modelId="{EE79A284-F8FD-4E25-B738-81C326D9F7E8}" type="presOf" srcId="{A9EF7EE7-DB4B-4999-9BED-5CA99408DBF0}" destId="{2FC4FFC5-DC3C-450F-8042-1C779F121AB9}" srcOrd="1" destOrd="0" presId="urn:microsoft.com/office/officeart/2005/8/layout/list1"/>
    <dgm:cxn modelId="{8CBC8490-9BD3-B24F-827E-A7B7591AEBE0}" srcId="{6F556A54-62B5-47B4-A50C-04330D90F28F}" destId="{53E39246-56A6-8A45-8FBB-F1DA7AD2F8C9}" srcOrd="2" destOrd="0" parTransId="{1C55BCC4-8514-2443-BEC7-8B40A88A3CC1}" sibTransId="{F5DB19D6-0A13-684D-A73A-72CE25A4CBBC}"/>
    <dgm:cxn modelId="{BCA2C39D-BF54-4C13-A0EE-5993FCFBA2BF}" type="presOf" srcId="{A1B4EF7F-0E01-4982-918F-8D31DF69CEDF}" destId="{F5D5B8A0-AD47-4433-9717-03611FC3B8F3}" srcOrd="0" destOrd="0" presId="urn:microsoft.com/office/officeart/2005/8/layout/list1"/>
    <dgm:cxn modelId="{F710E4A8-3DB6-45E6-9EA0-934C4DEC610E}" type="presOf" srcId="{A1B4EF7F-0E01-4982-918F-8D31DF69CEDF}" destId="{BF9CBE3F-9F70-483A-898C-16CBCE918EAC}" srcOrd="1" destOrd="0" presId="urn:microsoft.com/office/officeart/2005/8/layout/list1"/>
    <dgm:cxn modelId="{DB35FCAB-1F19-4630-B283-00983E3FAC0D}" type="presOf" srcId="{AEF7F152-A0BA-40B2-9DE9-365E0D4EB470}" destId="{6967A1F6-90BB-484D-9B8D-D59AF3FE027F}" srcOrd="0" destOrd="1" presId="urn:microsoft.com/office/officeart/2005/8/layout/list1"/>
    <dgm:cxn modelId="{275AAAD9-8433-46CE-8E01-AC4573AE18E0}" type="presOf" srcId="{A9EF7EE7-DB4B-4999-9BED-5CA99408DBF0}" destId="{D1E5ED45-B1D3-4B24-8856-D92E9C0F5587}" srcOrd="0" destOrd="0" presId="urn:microsoft.com/office/officeart/2005/8/layout/list1"/>
    <dgm:cxn modelId="{63A11DEB-9CA6-E74E-A250-98094DCAE1C3}" type="presOf" srcId="{53E39246-56A6-8A45-8FBB-F1DA7AD2F8C9}" destId="{6FFFC4C7-59BD-6B46-BC02-5DAEAE743BA4}" srcOrd="1" destOrd="0" presId="urn:microsoft.com/office/officeart/2005/8/layout/list1"/>
    <dgm:cxn modelId="{F8E3B4EB-7177-4900-8815-2202511B8AFE}" srcId="{6F556A54-62B5-47B4-A50C-04330D90F28F}" destId="{A9EF7EE7-DB4B-4999-9BED-5CA99408DBF0}" srcOrd="1" destOrd="0" parTransId="{2B3D7B90-41C2-4520-B3C5-52E80A4FC652}" sibTransId="{BEB92C5C-5E1C-4BB1-A89D-F9640C0B6685}"/>
    <dgm:cxn modelId="{AA2449FD-C77A-414E-98F4-0A4D1D13209C}" type="presOf" srcId="{53E39246-56A6-8A45-8FBB-F1DA7AD2F8C9}" destId="{EA758A6A-1F25-C846-BB21-8C40998190D1}" srcOrd="0" destOrd="0" presId="urn:microsoft.com/office/officeart/2005/8/layout/list1"/>
    <dgm:cxn modelId="{1EDBF9F6-1FC1-4D4B-9030-3013BB8F725B}" type="presParOf" srcId="{5C723486-222B-4EBA-8C89-17E4059E16D5}" destId="{3AD7EF3B-32BF-4DAD-AB11-BA390FF86C3D}" srcOrd="0" destOrd="0" presId="urn:microsoft.com/office/officeart/2005/8/layout/list1"/>
    <dgm:cxn modelId="{10A4E679-BADC-4803-9187-9144BBA90DC4}" type="presParOf" srcId="{3AD7EF3B-32BF-4DAD-AB11-BA390FF86C3D}" destId="{F5D5B8A0-AD47-4433-9717-03611FC3B8F3}" srcOrd="0" destOrd="0" presId="urn:microsoft.com/office/officeart/2005/8/layout/list1"/>
    <dgm:cxn modelId="{B877D1DC-6697-4E28-A357-B2FA29E9BEA3}" type="presParOf" srcId="{3AD7EF3B-32BF-4DAD-AB11-BA390FF86C3D}" destId="{BF9CBE3F-9F70-483A-898C-16CBCE918EAC}" srcOrd="1" destOrd="0" presId="urn:microsoft.com/office/officeart/2005/8/layout/list1"/>
    <dgm:cxn modelId="{BCF5DCDC-576C-428B-B446-6EE6486BB767}" type="presParOf" srcId="{5C723486-222B-4EBA-8C89-17E4059E16D5}" destId="{A0CF1656-0BAF-4BD6-99B4-C3D6B64F752A}" srcOrd="1" destOrd="0" presId="urn:microsoft.com/office/officeart/2005/8/layout/list1"/>
    <dgm:cxn modelId="{7646FF7A-0B21-4D53-AFBA-EC1F7A11580D}" type="presParOf" srcId="{5C723486-222B-4EBA-8C89-17E4059E16D5}" destId="{6967A1F6-90BB-484D-9B8D-D59AF3FE027F}" srcOrd="2" destOrd="0" presId="urn:microsoft.com/office/officeart/2005/8/layout/list1"/>
    <dgm:cxn modelId="{3AEC25FF-E32D-44ED-B24E-5AB54B5D70D7}" type="presParOf" srcId="{5C723486-222B-4EBA-8C89-17E4059E16D5}" destId="{4AD7A295-6FD1-4501-B931-37EF201DAA77}" srcOrd="3" destOrd="0" presId="urn:microsoft.com/office/officeart/2005/8/layout/list1"/>
    <dgm:cxn modelId="{8C1A2C84-BBDE-4BCC-8CE9-D93EAFA2F4B8}" type="presParOf" srcId="{5C723486-222B-4EBA-8C89-17E4059E16D5}" destId="{700B285B-CEC5-404A-83E6-5AA37EBA63D1}" srcOrd="4" destOrd="0" presId="urn:microsoft.com/office/officeart/2005/8/layout/list1"/>
    <dgm:cxn modelId="{057E8945-722D-44EE-B06E-5139A92BE418}" type="presParOf" srcId="{700B285B-CEC5-404A-83E6-5AA37EBA63D1}" destId="{D1E5ED45-B1D3-4B24-8856-D92E9C0F5587}" srcOrd="0" destOrd="0" presId="urn:microsoft.com/office/officeart/2005/8/layout/list1"/>
    <dgm:cxn modelId="{8EBB1CE3-84BC-4310-B7FC-CF1F8052E03C}" type="presParOf" srcId="{700B285B-CEC5-404A-83E6-5AA37EBA63D1}" destId="{2FC4FFC5-DC3C-450F-8042-1C779F121AB9}" srcOrd="1" destOrd="0" presId="urn:microsoft.com/office/officeart/2005/8/layout/list1"/>
    <dgm:cxn modelId="{E2664C8E-B863-428F-B8E0-75A424A3C2B2}" type="presParOf" srcId="{5C723486-222B-4EBA-8C89-17E4059E16D5}" destId="{8CC789C1-7AB1-4964-ADD2-5CA613BC9984}" srcOrd="5" destOrd="0" presId="urn:microsoft.com/office/officeart/2005/8/layout/list1"/>
    <dgm:cxn modelId="{D759242B-7789-48AE-8CF2-365046B69A1D}" type="presParOf" srcId="{5C723486-222B-4EBA-8C89-17E4059E16D5}" destId="{3C2C17FF-8DF1-4B9B-B680-04BC7131DFE9}" srcOrd="6" destOrd="0" presId="urn:microsoft.com/office/officeart/2005/8/layout/list1"/>
    <dgm:cxn modelId="{AA424C2E-5BE8-4D40-B1C1-FCDA7BA0510F}" type="presParOf" srcId="{5C723486-222B-4EBA-8C89-17E4059E16D5}" destId="{6B0C5ED6-2E87-ED4C-B360-8A5AB7513427}" srcOrd="7" destOrd="0" presId="urn:microsoft.com/office/officeart/2005/8/layout/list1"/>
    <dgm:cxn modelId="{F1E75779-93BB-7E44-98FD-F890F6FD4765}" type="presParOf" srcId="{5C723486-222B-4EBA-8C89-17E4059E16D5}" destId="{B984B2FD-6155-6B41-86B9-384086ABFD9C}" srcOrd="8" destOrd="0" presId="urn:microsoft.com/office/officeart/2005/8/layout/list1"/>
    <dgm:cxn modelId="{B3FB1F38-EC83-DF45-9ADD-AA7822A8BFDA}" type="presParOf" srcId="{B984B2FD-6155-6B41-86B9-384086ABFD9C}" destId="{EA758A6A-1F25-C846-BB21-8C40998190D1}" srcOrd="0" destOrd="0" presId="urn:microsoft.com/office/officeart/2005/8/layout/list1"/>
    <dgm:cxn modelId="{484DCA23-8F7E-7F4A-A153-F5D1EB5FBDF6}" type="presParOf" srcId="{B984B2FD-6155-6B41-86B9-384086ABFD9C}" destId="{6FFFC4C7-59BD-6B46-BC02-5DAEAE743BA4}" srcOrd="1" destOrd="0" presId="urn:microsoft.com/office/officeart/2005/8/layout/list1"/>
    <dgm:cxn modelId="{913705C5-6221-3243-AF6C-5258CD0BE290}" type="presParOf" srcId="{5C723486-222B-4EBA-8C89-17E4059E16D5}" destId="{9A4665F7-1717-2D48-9D53-727EC595667A}" srcOrd="9" destOrd="0" presId="urn:microsoft.com/office/officeart/2005/8/layout/list1"/>
    <dgm:cxn modelId="{3A448F34-856B-DA4D-A1A6-72C8B2CF737D}" type="presParOf" srcId="{5C723486-222B-4EBA-8C89-17E4059E16D5}" destId="{845E3074-BE44-E943-8F3D-F75624DFECB0}" srcOrd="10"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6C4FCC16-ABAA-41E8-9E1F-0E85B3D753B9}" type="doc">
      <dgm:prSet loTypeId="urn:microsoft.com/office/officeart/2005/8/layout/hProcess3" loCatId="process" qsTypeId="urn:microsoft.com/office/officeart/2005/8/quickstyle/simple3" qsCatId="simple" csTypeId="urn:microsoft.com/office/officeart/2005/8/colors/accent1_2" csCatId="accent1" phldr="1"/>
      <dgm:spPr/>
      <dgm:t>
        <a:bodyPr/>
        <a:lstStyle/>
        <a:p>
          <a:endParaRPr lang="en-US"/>
        </a:p>
      </dgm:t>
    </dgm:pt>
    <dgm:pt modelId="{81F16644-CFFE-49BF-B613-14DE68A9E1C4}">
      <dgm:prSet phldrT="[Text]"/>
      <dgm:spPr/>
      <dgm:t>
        <a:bodyPr/>
        <a:lstStyle/>
        <a:p>
          <a:r>
            <a:rPr lang="en-US" dirty="0"/>
            <a:t>Level 2 (late 1990’s)</a:t>
          </a:r>
        </a:p>
      </dgm:t>
    </dgm:pt>
    <dgm:pt modelId="{A05DC368-95B1-4E89-B090-CE912B0731A4}" type="parTrans" cxnId="{586E2063-825F-4EAC-99A5-4ACB81AD96F7}">
      <dgm:prSet/>
      <dgm:spPr/>
      <dgm:t>
        <a:bodyPr/>
        <a:lstStyle/>
        <a:p>
          <a:endParaRPr lang="en-US"/>
        </a:p>
      </dgm:t>
    </dgm:pt>
    <dgm:pt modelId="{ADE88F09-2D35-43D7-9154-3F99BBDA8233}" type="sibTrans" cxnId="{586E2063-825F-4EAC-99A5-4ACB81AD96F7}">
      <dgm:prSet/>
      <dgm:spPr/>
      <dgm:t>
        <a:bodyPr/>
        <a:lstStyle/>
        <a:p>
          <a:endParaRPr lang="en-US"/>
        </a:p>
      </dgm:t>
    </dgm:pt>
    <dgm:pt modelId="{74775A57-1B0F-404B-A8E3-35B71D9E0524}">
      <dgm:prSet phldrT="[Text]"/>
      <dgm:spPr/>
      <dgm:t>
        <a:bodyPr/>
        <a:lstStyle/>
        <a:p>
          <a:pPr>
            <a:buFont typeface="Arial" panose="020B0604020202020204" pitchFamily="34" charset="0"/>
            <a:buChar char="•"/>
          </a:pPr>
          <a:r>
            <a:rPr lang="en-US" dirty="0"/>
            <a:t>5 x 1000 hp, 450 hp trim, pressure 135 </a:t>
          </a:r>
          <a:r>
            <a:rPr lang="en-US" dirty="0" err="1"/>
            <a:t>psig</a:t>
          </a:r>
          <a:endParaRPr lang="en-US" dirty="0"/>
        </a:p>
      </dgm:t>
    </dgm:pt>
    <dgm:pt modelId="{31EADEB0-3C9B-40C9-A19B-AA85123E4AC2}" type="parTrans" cxnId="{C95D9D6B-9E6D-4505-A9B6-02E3F06D2984}">
      <dgm:prSet/>
      <dgm:spPr/>
      <dgm:t>
        <a:bodyPr/>
        <a:lstStyle/>
        <a:p>
          <a:endParaRPr lang="en-US"/>
        </a:p>
      </dgm:t>
    </dgm:pt>
    <dgm:pt modelId="{DFD5712A-039C-4646-988D-B772E47B98A4}" type="sibTrans" cxnId="{C95D9D6B-9E6D-4505-A9B6-02E3F06D2984}">
      <dgm:prSet/>
      <dgm:spPr/>
      <dgm:t>
        <a:bodyPr/>
        <a:lstStyle/>
        <a:p>
          <a:endParaRPr lang="en-US"/>
        </a:p>
      </dgm:t>
    </dgm:pt>
    <dgm:pt modelId="{127F0E8F-B3A8-4550-B4D8-4EAE920E56CC}">
      <dgm:prSet phldrT="[Text]"/>
      <dgm:spPr/>
      <dgm:t>
        <a:bodyPr/>
        <a:lstStyle/>
        <a:p>
          <a:pPr>
            <a:buFont typeface="Arial" panose="020B0604020202020204" pitchFamily="34" charset="0"/>
            <a:buChar char="•"/>
          </a:pPr>
          <a:r>
            <a:rPr lang="en-US" dirty="0"/>
            <a:t>Car production: 240,000 autos</a:t>
          </a:r>
        </a:p>
      </dgm:t>
    </dgm:pt>
    <dgm:pt modelId="{318E260F-E9CA-4CAE-B170-65BA92B6AB5C}" type="parTrans" cxnId="{A7992E52-BE23-47C7-805C-944C7BEE6143}">
      <dgm:prSet/>
      <dgm:spPr/>
      <dgm:t>
        <a:bodyPr/>
        <a:lstStyle/>
        <a:p>
          <a:endParaRPr lang="en-US"/>
        </a:p>
      </dgm:t>
    </dgm:pt>
    <dgm:pt modelId="{D2F193D8-8CEE-45E2-8B5F-BD8834ECD9B0}" type="sibTrans" cxnId="{A7992E52-BE23-47C7-805C-944C7BEE6143}">
      <dgm:prSet/>
      <dgm:spPr/>
      <dgm:t>
        <a:bodyPr/>
        <a:lstStyle/>
        <a:p>
          <a:endParaRPr lang="en-US"/>
        </a:p>
      </dgm:t>
    </dgm:pt>
    <dgm:pt modelId="{C96AEED5-D000-4EF9-A1F5-B244BE5E7BAA}">
      <dgm:prSet phldrT="[Text]"/>
      <dgm:spPr/>
      <dgm:t>
        <a:bodyPr/>
        <a:lstStyle/>
        <a:p>
          <a:r>
            <a:rPr lang="en-US" dirty="0"/>
            <a:t>Level 3 (2002-today)</a:t>
          </a:r>
        </a:p>
      </dgm:t>
    </dgm:pt>
    <dgm:pt modelId="{D592A4D8-2542-4D79-8D64-F35F6DC10C3D}" type="parTrans" cxnId="{B667F694-2B7E-4B88-B366-76A6665A1DDE}">
      <dgm:prSet/>
      <dgm:spPr/>
      <dgm:t>
        <a:bodyPr/>
        <a:lstStyle/>
        <a:p>
          <a:endParaRPr lang="en-US"/>
        </a:p>
      </dgm:t>
    </dgm:pt>
    <dgm:pt modelId="{09CAFC02-CFC2-4789-ACC2-70ACC0BA9C32}" type="sibTrans" cxnId="{B667F694-2B7E-4B88-B366-76A6665A1DDE}">
      <dgm:prSet/>
      <dgm:spPr/>
      <dgm:t>
        <a:bodyPr/>
        <a:lstStyle/>
        <a:p>
          <a:endParaRPr lang="en-US"/>
        </a:p>
      </dgm:t>
    </dgm:pt>
    <dgm:pt modelId="{529D801F-2EC5-4B14-8845-0A09594DE02B}">
      <dgm:prSet phldrT="[Text]"/>
      <dgm:spPr/>
      <dgm:t>
        <a:bodyPr/>
        <a:lstStyle/>
        <a:p>
          <a:pPr>
            <a:buFont typeface="Arial" panose="020B0604020202020204" pitchFamily="34" charset="0"/>
            <a:buChar char="•"/>
          </a:pPr>
          <a:r>
            <a:rPr lang="en-US" dirty="0"/>
            <a:t>2 x 1000 hp, 450 hp trim, pressure 105 </a:t>
          </a:r>
          <a:r>
            <a:rPr lang="en-US" dirty="0" err="1"/>
            <a:t>psig</a:t>
          </a:r>
          <a:endParaRPr lang="en-US" dirty="0"/>
        </a:p>
      </dgm:t>
    </dgm:pt>
    <dgm:pt modelId="{B3EB8468-C1F8-459C-84BA-C0B06275E2C9}" type="parTrans" cxnId="{65FF385D-FD1D-44B9-84EE-CE4262D9ACFB}">
      <dgm:prSet/>
      <dgm:spPr/>
      <dgm:t>
        <a:bodyPr/>
        <a:lstStyle/>
        <a:p>
          <a:endParaRPr lang="en-US"/>
        </a:p>
      </dgm:t>
    </dgm:pt>
    <dgm:pt modelId="{D6624AFA-0B6D-42D8-B6F4-569299A0251F}" type="sibTrans" cxnId="{65FF385D-FD1D-44B9-84EE-CE4262D9ACFB}">
      <dgm:prSet/>
      <dgm:spPr/>
      <dgm:t>
        <a:bodyPr/>
        <a:lstStyle/>
        <a:p>
          <a:endParaRPr lang="en-US"/>
        </a:p>
      </dgm:t>
    </dgm:pt>
    <dgm:pt modelId="{3FD73092-A099-4DF3-959F-61C20C14786B}">
      <dgm:prSet phldrT="[Text]"/>
      <dgm:spPr/>
      <dgm:t>
        <a:bodyPr/>
        <a:lstStyle/>
        <a:p>
          <a:pPr>
            <a:buFont typeface="Arial" panose="020B0604020202020204" pitchFamily="34" charset="0"/>
            <a:buChar char="•"/>
          </a:pPr>
          <a:r>
            <a:rPr lang="en-US" dirty="0"/>
            <a:t>Compressor Room kWh and pressure data logging</a:t>
          </a:r>
        </a:p>
      </dgm:t>
    </dgm:pt>
    <dgm:pt modelId="{019004F7-ABE8-4058-B055-A8B63D7A92B6}" type="parTrans" cxnId="{D6F43ABD-038F-4AD5-A402-0D3979DFB1E7}">
      <dgm:prSet/>
      <dgm:spPr/>
      <dgm:t>
        <a:bodyPr/>
        <a:lstStyle/>
        <a:p>
          <a:endParaRPr lang="en-US"/>
        </a:p>
      </dgm:t>
    </dgm:pt>
    <dgm:pt modelId="{F3B3F71E-02FC-4993-9E63-7B28FA69DA88}" type="sibTrans" cxnId="{D6F43ABD-038F-4AD5-A402-0D3979DFB1E7}">
      <dgm:prSet/>
      <dgm:spPr/>
      <dgm:t>
        <a:bodyPr/>
        <a:lstStyle/>
        <a:p>
          <a:endParaRPr lang="en-US"/>
        </a:p>
      </dgm:t>
    </dgm:pt>
    <dgm:pt modelId="{19C1AE11-13EB-445F-9B15-51E730BA709E}">
      <dgm:prSet phldrT="[Text]"/>
      <dgm:spPr/>
      <dgm:t>
        <a:bodyPr/>
        <a:lstStyle/>
        <a:p>
          <a:pPr>
            <a:buFont typeface="Arial" panose="020B0604020202020204" pitchFamily="34" charset="0"/>
            <a:buChar char="•"/>
          </a:pPr>
          <a:r>
            <a:rPr lang="en-US" dirty="0"/>
            <a:t>Had one $ and kWh metric for compressed air for whole plant</a:t>
          </a:r>
        </a:p>
      </dgm:t>
    </dgm:pt>
    <dgm:pt modelId="{535635EB-0762-4366-9A27-101054AC26B4}" type="parTrans" cxnId="{53238DDC-24C8-41ED-A3A1-5F4225175B97}">
      <dgm:prSet/>
      <dgm:spPr/>
      <dgm:t>
        <a:bodyPr/>
        <a:lstStyle/>
        <a:p>
          <a:endParaRPr lang="en-US"/>
        </a:p>
      </dgm:t>
    </dgm:pt>
    <dgm:pt modelId="{B605B510-C224-4F8E-9ADE-0C4C70134C17}" type="sibTrans" cxnId="{53238DDC-24C8-41ED-A3A1-5F4225175B97}">
      <dgm:prSet/>
      <dgm:spPr/>
      <dgm:t>
        <a:bodyPr/>
        <a:lstStyle/>
        <a:p>
          <a:endParaRPr lang="en-US"/>
        </a:p>
      </dgm:t>
    </dgm:pt>
    <dgm:pt modelId="{77C5C039-9BA4-46B2-8A96-583D7036C71A}">
      <dgm:prSet phldrT="[Text]"/>
      <dgm:spPr/>
      <dgm:t>
        <a:bodyPr/>
        <a:lstStyle/>
        <a:p>
          <a:pPr>
            <a:buFont typeface="Arial" panose="020B0604020202020204" pitchFamily="34" charset="0"/>
            <a:buChar char="•"/>
          </a:pPr>
          <a:endParaRPr lang="en-US" dirty="0"/>
        </a:p>
      </dgm:t>
    </dgm:pt>
    <dgm:pt modelId="{5AB4199B-BDC8-4DF2-989E-5F550E5D0C93}" type="parTrans" cxnId="{321302C0-3BA3-4454-BBF3-52EE2E6B24F8}">
      <dgm:prSet/>
      <dgm:spPr/>
      <dgm:t>
        <a:bodyPr/>
        <a:lstStyle/>
        <a:p>
          <a:endParaRPr lang="en-US"/>
        </a:p>
      </dgm:t>
    </dgm:pt>
    <dgm:pt modelId="{F4FD90F2-3276-4816-9450-3D134801CD76}" type="sibTrans" cxnId="{321302C0-3BA3-4454-BBF3-52EE2E6B24F8}">
      <dgm:prSet/>
      <dgm:spPr/>
      <dgm:t>
        <a:bodyPr/>
        <a:lstStyle/>
        <a:p>
          <a:endParaRPr lang="en-US"/>
        </a:p>
      </dgm:t>
    </dgm:pt>
    <dgm:pt modelId="{F1CBB73A-4B76-4940-A56F-5CF7FCD52B19}">
      <dgm:prSet phldrT="[Text]"/>
      <dgm:spPr/>
      <dgm:t>
        <a:bodyPr/>
        <a:lstStyle/>
        <a:p>
          <a:pPr>
            <a:buFont typeface="Arial" panose="020B0604020202020204" pitchFamily="34" charset="0"/>
            <a:buChar char="•"/>
          </a:pPr>
          <a:endParaRPr lang="en-US" dirty="0"/>
        </a:p>
      </dgm:t>
    </dgm:pt>
    <dgm:pt modelId="{2BE4686D-E5F8-4109-84A8-DBAF3D4624F6}" type="parTrans" cxnId="{3AC435D2-D9C0-4AED-B750-41F0C798749D}">
      <dgm:prSet/>
      <dgm:spPr/>
      <dgm:t>
        <a:bodyPr/>
        <a:lstStyle/>
        <a:p>
          <a:endParaRPr lang="en-US"/>
        </a:p>
      </dgm:t>
    </dgm:pt>
    <dgm:pt modelId="{48361C09-02BD-48A6-89CB-C002E3B5A314}" type="sibTrans" cxnId="{3AC435D2-D9C0-4AED-B750-41F0C798749D}">
      <dgm:prSet/>
      <dgm:spPr/>
      <dgm:t>
        <a:bodyPr/>
        <a:lstStyle/>
        <a:p>
          <a:endParaRPr lang="en-US"/>
        </a:p>
      </dgm:t>
    </dgm:pt>
    <dgm:pt modelId="{120BF17A-3137-49FC-ABED-B0D9555DE5EE}">
      <dgm:prSet phldrT="[Text]"/>
      <dgm:spPr/>
      <dgm:t>
        <a:bodyPr/>
        <a:lstStyle/>
        <a:p>
          <a:pPr>
            <a:buFont typeface="Arial" panose="020B0604020202020204" pitchFamily="34" charset="0"/>
            <a:buChar char="•"/>
          </a:pPr>
          <a:r>
            <a:rPr lang="en-US" dirty="0"/>
            <a:t>Car production: 240,000 autos</a:t>
          </a:r>
        </a:p>
      </dgm:t>
    </dgm:pt>
    <dgm:pt modelId="{864AA39B-94DE-4A4D-8348-CD6B33A9AEEA}" type="parTrans" cxnId="{FB710FC9-FF13-4A1B-A0D6-192E4B9CE442}">
      <dgm:prSet/>
      <dgm:spPr/>
      <dgm:t>
        <a:bodyPr/>
        <a:lstStyle/>
        <a:p>
          <a:endParaRPr lang="en-US"/>
        </a:p>
      </dgm:t>
    </dgm:pt>
    <dgm:pt modelId="{06BE6C93-3F09-4ABF-9544-9ABD9A97B97B}" type="sibTrans" cxnId="{FB710FC9-FF13-4A1B-A0D6-192E4B9CE442}">
      <dgm:prSet/>
      <dgm:spPr/>
      <dgm:t>
        <a:bodyPr/>
        <a:lstStyle/>
        <a:p>
          <a:endParaRPr lang="en-US"/>
        </a:p>
      </dgm:t>
    </dgm:pt>
    <dgm:pt modelId="{76B1F59D-07A8-4AD6-9AC3-2A070EF10759}">
      <dgm:prSet phldrT="[Text]"/>
      <dgm:spPr/>
      <dgm:t>
        <a:bodyPr/>
        <a:lstStyle/>
        <a:p>
          <a:pPr>
            <a:buFont typeface="Arial" panose="020B0604020202020204" pitchFamily="34" charset="0"/>
            <a:buChar char="•"/>
          </a:pPr>
          <a:r>
            <a:rPr lang="en-US" dirty="0"/>
            <a:t>Monthly compressed air kWh budgets for each of 4 major production areas – </a:t>
          </a:r>
          <a:r>
            <a:rPr lang="en-US" b="1" dirty="0"/>
            <a:t>flow meters </a:t>
          </a:r>
          <a:r>
            <a:rPr lang="en-US" b="0" dirty="0"/>
            <a:t>measure each area like a utility</a:t>
          </a:r>
          <a:endParaRPr lang="en-US" dirty="0"/>
        </a:p>
      </dgm:t>
    </dgm:pt>
    <dgm:pt modelId="{B22B8B6A-6DC3-4D01-B0B2-9314E1921469}" type="parTrans" cxnId="{9FA2C775-6612-462D-9A93-4B910F4ADBD1}">
      <dgm:prSet/>
      <dgm:spPr/>
      <dgm:t>
        <a:bodyPr/>
        <a:lstStyle/>
        <a:p>
          <a:endParaRPr lang="en-US"/>
        </a:p>
      </dgm:t>
    </dgm:pt>
    <dgm:pt modelId="{73A942B0-829B-417D-B2F2-DC20856754FB}" type="sibTrans" cxnId="{9FA2C775-6612-462D-9A93-4B910F4ADBD1}">
      <dgm:prSet/>
      <dgm:spPr/>
      <dgm:t>
        <a:bodyPr/>
        <a:lstStyle/>
        <a:p>
          <a:endParaRPr lang="en-US"/>
        </a:p>
      </dgm:t>
    </dgm:pt>
    <dgm:pt modelId="{9F17DFB1-DBF6-4F29-AE7E-D8FE5CC874CE}">
      <dgm:prSet phldrT="[Text]"/>
      <dgm:spPr/>
      <dgm:t>
        <a:bodyPr/>
        <a:lstStyle/>
        <a:p>
          <a:pPr>
            <a:buFont typeface="Arial" panose="020B0604020202020204" pitchFamily="34" charset="0"/>
            <a:buChar char="•"/>
          </a:pPr>
          <a:r>
            <a:rPr lang="en-US" dirty="0"/>
            <a:t>Demand-Reduction Projects</a:t>
          </a:r>
        </a:p>
      </dgm:t>
    </dgm:pt>
    <dgm:pt modelId="{CE0400EA-E642-4779-BCAC-90F20C09F97B}" type="parTrans" cxnId="{ABB48421-BC52-4211-8DAB-08C0DF51BDAA}">
      <dgm:prSet/>
      <dgm:spPr/>
      <dgm:t>
        <a:bodyPr/>
        <a:lstStyle/>
        <a:p>
          <a:endParaRPr lang="en-US"/>
        </a:p>
      </dgm:t>
    </dgm:pt>
    <dgm:pt modelId="{8A4363E7-87ED-4AF4-8A35-1F4180DD9358}" type="sibTrans" cxnId="{ABB48421-BC52-4211-8DAB-08C0DF51BDAA}">
      <dgm:prSet/>
      <dgm:spPr/>
      <dgm:t>
        <a:bodyPr/>
        <a:lstStyle/>
        <a:p>
          <a:endParaRPr lang="en-US"/>
        </a:p>
      </dgm:t>
    </dgm:pt>
    <dgm:pt modelId="{BDFA35B8-C32C-4D85-9D61-8C0747344C7C}">
      <dgm:prSet phldrT="[Text]"/>
      <dgm:spPr/>
      <dgm:t>
        <a:bodyPr/>
        <a:lstStyle/>
        <a:p>
          <a:pPr>
            <a:buFont typeface="Arial" panose="020B0604020202020204" pitchFamily="34" charset="0"/>
            <a:buChar char="•"/>
          </a:pPr>
          <a:r>
            <a:rPr lang="en-US" dirty="0"/>
            <a:t>Master Compressed Air System Measurement and Management</a:t>
          </a:r>
        </a:p>
      </dgm:t>
    </dgm:pt>
    <dgm:pt modelId="{08DF3080-D323-4393-95E8-B61F648F2EEE}" type="parTrans" cxnId="{253871A8-CB38-4C3F-A837-943523FC4CF0}">
      <dgm:prSet/>
      <dgm:spPr/>
      <dgm:t>
        <a:bodyPr/>
        <a:lstStyle/>
        <a:p>
          <a:endParaRPr lang="en-US"/>
        </a:p>
      </dgm:t>
    </dgm:pt>
    <dgm:pt modelId="{D5C0A89F-D402-40FD-B06E-5B3C9A70B8CE}" type="sibTrans" cxnId="{253871A8-CB38-4C3F-A837-943523FC4CF0}">
      <dgm:prSet/>
      <dgm:spPr/>
      <dgm:t>
        <a:bodyPr/>
        <a:lstStyle/>
        <a:p>
          <a:endParaRPr lang="en-US"/>
        </a:p>
      </dgm:t>
    </dgm:pt>
    <dgm:pt modelId="{EEDA8EB9-EBDF-4F14-8A74-B940C4FA1712}" type="pres">
      <dgm:prSet presAssocID="{6C4FCC16-ABAA-41E8-9E1F-0E85B3D753B9}" presName="Name0" presStyleCnt="0">
        <dgm:presLayoutVars>
          <dgm:dir/>
          <dgm:animLvl val="lvl"/>
          <dgm:resizeHandles val="exact"/>
        </dgm:presLayoutVars>
      </dgm:prSet>
      <dgm:spPr/>
    </dgm:pt>
    <dgm:pt modelId="{826FA64E-54D6-4D2D-B9D5-C62D3DBCB763}" type="pres">
      <dgm:prSet presAssocID="{6C4FCC16-ABAA-41E8-9E1F-0E85B3D753B9}" presName="dummy" presStyleCnt="0"/>
      <dgm:spPr/>
    </dgm:pt>
    <dgm:pt modelId="{76E3850C-504A-494B-9977-154BF442F0DB}" type="pres">
      <dgm:prSet presAssocID="{6C4FCC16-ABAA-41E8-9E1F-0E85B3D753B9}" presName="linH" presStyleCnt="0"/>
      <dgm:spPr/>
    </dgm:pt>
    <dgm:pt modelId="{A4859BEA-00D1-4075-A899-41190661C729}" type="pres">
      <dgm:prSet presAssocID="{6C4FCC16-ABAA-41E8-9E1F-0E85B3D753B9}" presName="padding1" presStyleCnt="0"/>
      <dgm:spPr/>
    </dgm:pt>
    <dgm:pt modelId="{4C9D7C35-913E-42A4-B913-F5158DAA600C}" type="pres">
      <dgm:prSet presAssocID="{81F16644-CFFE-49BF-B613-14DE68A9E1C4}" presName="linV" presStyleCnt="0"/>
      <dgm:spPr/>
    </dgm:pt>
    <dgm:pt modelId="{39E124DF-F488-4A03-851A-3AA72D5F55DB}" type="pres">
      <dgm:prSet presAssocID="{81F16644-CFFE-49BF-B613-14DE68A9E1C4}" presName="spVertical1" presStyleCnt="0"/>
      <dgm:spPr/>
    </dgm:pt>
    <dgm:pt modelId="{3E231D1D-3FA5-4793-A104-CF95F745E711}" type="pres">
      <dgm:prSet presAssocID="{81F16644-CFFE-49BF-B613-14DE68A9E1C4}" presName="parTx" presStyleLbl="revTx" presStyleIdx="0" presStyleCnt="4">
        <dgm:presLayoutVars>
          <dgm:chMax val="0"/>
          <dgm:chPref val="0"/>
          <dgm:bulletEnabled val="1"/>
        </dgm:presLayoutVars>
      </dgm:prSet>
      <dgm:spPr/>
    </dgm:pt>
    <dgm:pt modelId="{61598F98-0C1B-4041-B53D-8D618D9ABC96}" type="pres">
      <dgm:prSet presAssocID="{81F16644-CFFE-49BF-B613-14DE68A9E1C4}" presName="spVertical2" presStyleCnt="0"/>
      <dgm:spPr/>
    </dgm:pt>
    <dgm:pt modelId="{CC97E777-0156-463B-AC21-97F27DF0FB0E}" type="pres">
      <dgm:prSet presAssocID="{81F16644-CFFE-49BF-B613-14DE68A9E1C4}" presName="spVertical3" presStyleCnt="0"/>
      <dgm:spPr/>
    </dgm:pt>
    <dgm:pt modelId="{B614A6C2-5A58-42C6-B5DF-789EB75B0740}" type="pres">
      <dgm:prSet presAssocID="{81F16644-CFFE-49BF-B613-14DE68A9E1C4}" presName="desTx" presStyleLbl="revTx" presStyleIdx="1" presStyleCnt="4">
        <dgm:presLayoutVars>
          <dgm:bulletEnabled val="1"/>
        </dgm:presLayoutVars>
      </dgm:prSet>
      <dgm:spPr/>
    </dgm:pt>
    <dgm:pt modelId="{B95A623D-E7DC-4E9B-AF2C-5BD986AED459}" type="pres">
      <dgm:prSet presAssocID="{ADE88F09-2D35-43D7-9154-3F99BBDA8233}" presName="space" presStyleCnt="0"/>
      <dgm:spPr/>
    </dgm:pt>
    <dgm:pt modelId="{7A1E88B2-7478-44DB-AA4B-6E6E8A3F6025}" type="pres">
      <dgm:prSet presAssocID="{C96AEED5-D000-4EF9-A1F5-B244BE5E7BAA}" presName="linV" presStyleCnt="0"/>
      <dgm:spPr/>
    </dgm:pt>
    <dgm:pt modelId="{7B646FC8-85FF-4520-9F05-57ED8C2691F9}" type="pres">
      <dgm:prSet presAssocID="{C96AEED5-D000-4EF9-A1F5-B244BE5E7BAA}" presName="spVertical1" presStyleCnt="0"/>
      <dgm:spPr/>
    </dgm:pt>
    <dgm:pt modelId="{3B7E734D-2307-44FE-9EDF-23B6B3AE9EDC}" type="pres">
      <dgm:prSet presAssocID="{C96AEED5-D000-4EF9-A1F5-B244BE5E7BAA}" presName="parTx" presStyleLbl="revTx" presStyleIdx="2" presStyleCnt="4">
        <dgm:presLayoutVars>
          <dgm:chMax val="0"/>
          <dgm:chPref val="0"/>
          <dgm:bulletEnabled val="1"/>
        </dgm:presLayoutVars>
      </dgm:prSet>
      <dgm:spPr/>
    </dgm:pt>
    <dgm:pt modelId="{2223ECCB-C042-4CB4-9DF5-88800E89D877}" type="pres">
      <dgm:prSet presAssocID="{C96AEED5-D000-4EF9-A1F5-B244BE5E7BAA}" presName="spVertical2" presStyleCnt="0"/>
      <dgm:spPr/>
    </dgm:pt>
    <dgm:pt modelId="{280A23FC-068B-4248-ADCA-B383878F2DE6}" type="pres">
      <dgm:prSet presAssocID="{C96AEED5-D000-4EF9-A1F5-B244BE5E7BAA}" presName="spVertical3" presStyleCnt="0"/>
      <dgm:spPr/>
    </dgm:pt>
    <dgm:pt modelId="{35A2837F-55A0-433E-9C1E-12CEA236B3CD}" type="pres">
      <dgm:prSet presAssocID="{C96AEED5-D000-4EF9-A1F5-B244BE5E7BAA}" presName="desTx" presStyleLbl="revTx" presStyleIdx="3" presStyleCnt="4">
        <dgm:presLayoutVars>
          <dgm:bulletEnabled val="1"/>
        </dgm:presLayoutVars>
      </dgm:prSet>
      <dgm:spPr/>
    </dgm:pt>
    <dgm:pt modelId="{FFFFEED8-8D8F-4F16-AD25-FEB453551BAE}" type="pres">
      <dgm:prSet presAssocID="{6C4FCC16-ABAA-41E8-9E1F-0E85B3D753B9}" presName="padding2" presStyleCnt="0"/>
      <dgm:spPr/>
    </dgm:pt>
    <dgm:pt modelId="{92E952EA-2746-443D-9D5F-1E87FADD22EE}" type="pres">
      <dgm:prSet presAssocID="{6C4FCC16-ABAA-41E8-9E1F-0E85B3D753B9}" presName="negArrow" presStyleCnt="0"/>
      <dgm:spPr/>
    </dgm:pt>
    <dgm:pt modelId="{AC47AD12-66FC-44F0-8C38-91EED619297B}" type="pres">
      <dgm:prSet presAssocID="{6C4FCC16-ABAA-41E8-9E1F-0E85B3D753B9}" presName="backgroundArrow" presStyleLbl="node1" presStyleIdx="0" presStyleCnt="1"/>
      <dgm:spPr/>
    </dgm:pt>
  </dgm:ptLst>
  <dgm:cxnLst>
    <dgm:cxn modelId="{ABB48421-BC52-4211-8DAB-08C0DF51BDAA}" srcId="{C96AEED5-D000-4EF9-A1F5-B244BE5E7BAA}" destId="{9F17DFB1-DBF6-4F29-AE7E-D8FE5CC874CE}" srcOrd="3" destOrd="0" parTransId="{CE0400EA-E642-4779-BCAC-90F20C09F97B}" sibTransId="{8A4363E7-87ED-4AF4-8A35-1F4180DD9358}"/>
    <dgm:cxn modelId="{0A3B1D2C-9457-4455-BB0C-535877716CD7}" type="presOf" srcId="{81F16644-CFFE-49BF-B613-14DE68A9E1C4}" destId="{3E231D1D-3FA5-4793-A104-CF95F745E711}" srcOrd="0" destOrd="0" presId="urn:microsoft.com/office/officeart/2005/8/layout/hProcess3"/>
    <dgm:cxn modelId="{F9EA4C30-623C-4C0F-930D-891D349B0538}" type="presOf" srcId="{74775A57-1B0F-404B-A8E3-35B71D9E0524}" destId="{B614A6C2-5A58-42C6-B5DF-789EB75B0740}" srcOrd="0" destOrd="0" presId="urn:microsoft.com/office/officeart/2005/8/layout/hProcess3"/>
    <dgm:cxn modelId="{63FE5235-71A8-4854-9050-24F708697801}" type="presOf" srcId="{529D801F-2EC5-4B14-8845-0A09594DE02B}" destId="{35A2837F-55A0-433E-9C1E-12CEA236B3CD}" srcOrd="0" destOrd="0" presId="urn:microsoft.com/office/officeart/2005/8/layout/hProcess3"/>
    <dgm:cxn modelId="{65FF385D-FD1D-44B9-84EE-CE4262D9ACFB}" srcId="{C96AEED5-D000-4EF9-A1F5-B244BE5E7BAA}" destId="{529D801F-2EC5-4B14-8845-0A09594DE02B}" srcOrd="0" destOrd="0" parTransId="{B3EB8468-C1F8-459C-84BA-C0B06275E2C9}" sibTransId="{D6624AFA-0B6D-42D8-B6F4-569299A0251F}"/>
    <dgm:cxn modelId="{586E2063-825F-4EAC-99A5-4ACB81AD96F7}" srcId="{6C4FCC16-ABAA-41E8-9E1F-0E85B3D753B9}" destId="{81F16644-CFFE-49BF-B613-14DE68A9E1C4}" srcOrd="0" destOrd="0" parTransId="{A05DC368-95B1-4E89-B090-CE912B0731A4}" sibTransId="{ADE88F09-2D35-43D7-9154-3F99BBDA8233}"/>
    <dgm:cxn modelId="{02840547-C1AB-4568-9961-050C9BC5A49C}" type="presOf" srcId="{77C5C039-9BA4-46B2-8A96-583D7036C71A}" destId="{B614A6C2-5A58-42C6-B5DF-789EB75B0740}" srcOrd="0" destOrd="4" presId="urn:microsoft.com/office/officeart/2005/8/layout/hProcess3"/>
    <dgm:cxn modelId="{C95D9D6B-9E6D-4505-A9B6-02E3F06D2984}" srcId="{81F16644-CFFE-49BF-B613-14DE68A9E1C4}" destId="{74775A57-1B0F-404B-A8E3-35B71D9E0524}" srcOrd="0" destOrd="0" parTransId="{31EADEB0-3C9B-40C9-A19B-AA85123E4AC2}" sibTransId="{DFD5712A-039C-4646-988D-B772E47B98A4}"/>
    <dgm:cxn modelId="{A7992E52-BE23-47C7-805C-944C7BEE6143}" srcId="{81F16644-CFFE-49BF-B613-14DE68A9E1C4}" destId="{127F0E8F-B3A8-4550-B4D8-4EAE920E56CC}" srcOrd="1" destOrd="0" parTransId="{318E260F-E9CA-4CAE-B170-65BA92B6AB5C}" sibTransId="{D2F193D8-8CEE-45E2-8B5F-BD8834ECD9B0}"/>
    <dgm:cxn modelId="{9FA2C775-6612-462D-9A93-4B910F4ADBD1}" srcId="{C96AEED5-D000-4EF9-A1F5-B244BE5E7BAA}" destId="{76B1F59D-07A8-4AD6-9AC3-2A070EF10759}" srcOrd="2" destOrd="0" parTransId="{B22B8B6A-6DC3-4D01-B0B2-9314E1921469}" sibTransId="{73A942B0-829B-417D-B2F2-DC20856754FB}"/>
    <dgm:cxn modelId="{D966B957-59A1-4C45-9FDB-8860A8C67F7A}" type="presOf" srcId="{6C4FCC16-ABAA-41E8-9E1F-0E85B3D753B9}" destId="{EEDA8EB9-EBDF-4F14-8A74-B940C4FA1712}" srcOrd="0" destOrd="0" presId="urn:microsoft.com/office/officeart/2005/8/layout/hProcess3"/>
    <dgm:cxn modelId="{B667F694-2B7E-4B88-B366-76A6665A1DDE}" srcId="{6C4FCC16-ABAA-41E8-9E1F-0E85B3D753B9}" destId="{C96AEED5-D000-4EF9-A1F5-B244BE5E7BAA}" srcOrd="1" destOrd="0" parTransId="{D592A4D8-2542-4D79-8D64-F35F6DC10C3D}" sibTransId="{09CAFC02-CFC2-4789-ACC2-70ACC0BA9C32}"/>
    <dgm:cxn modelId="{1DBCF19B-AEA0-4997-8E4F-A1140DF8BDA5}" type="presOf" srcId="{9F17DFB1-DBF6-4F29-AE7E-D8FE5CC874CE}" destId="{35A2837F-55A0-433E-9C1E-12CEA236B3CD}" srcOrd="0" destOrd="3" presId="urn:microsoft.com/office/officeart/2005/8/layout/hProcess3"/>
    <dgm:cxn modelId="{B761679C-EB10-447E-8051-AA20B2D54F8F}" type="presOf" srcId="{C96AEED5-D000-4EF9-A1F5-B244BE5E7BAA}" destId="{3B7E734D-2307-44FE-9EDF-23B6B3AE9EDC}" srcOrd="0" destOrd="0" presId="urn:microsoft.com/office/officeart/2005/8/layout/hProcess3"/>
    <dgm:cxn modelId="{253871A8-CB38-4C3F-A837-943523FC4CF0}" srcId="{C96AEED5-D000-4EF9-A1F5-B244BE5E7BAA}" destId="{BDFA35B8-C32C-4D85-9D61-8C0747344C7C}" srcOrd="4" destOrd="0" parTransId="{08DF3080-D323-4393-95E8-B61F648F2EEE}" sibTransId="{D5C0A89F-D402-40FD-B06E-5B3C9A70B8CE}"/>
    <dgm:cxn modelId="{D6F43ABD-038F-4AD5-A402-0D3979DFB1E7}" srcId="{81F16644-CFFE-49BF-B613-14DE68A9E1C4}" destId="{3FD73092-A099-4DF3-959F-61C20C14786B}" srcOrd="2" destOrd="0" parTransId="{019004F7-ABE8-4058-B055-A8B63D7A92B6}" sibTransId="{F3B3F71E-02FC-4993-9E63-7B28FA69DA88}"/>
    <dgm:cxn modelId="{FBAE6DBE-E07C-4FBA-9699-C30CC55A505E}" type="presOf" srcId="{127F0E8F-B3A8-4550-B4D8-4EAE920E56CC}" destId="{B614A6C2-5A58-42C6-B5DF-789EB75B0740}" srcOrd="0" destOrd="1" presId="urn:microsoft.com/office/officeart/2005/8/layout/hProcess3"/>
    <dgm:cxn modelId="{321302C0-3BA3-4454-BBF3-52EE2E6B24F8}" srcId="{81F16644-CFFE-49BF-B613-14DE68A9E1C4}" destId="{77C5C039-9BA4-46B2-8A96-583D7036C71A}" srcOrd="4" destOrd="0" parTransId="{5AB4199B-BDC8-4DF2-989E-5F550E5D0C93}" sibTransId="{F4FD90F2-3276-4816-9450-3D134801CD76}"/>
    <dgm:cxn modelId="{FB710FC9-FF13-4A1B-A0D6-192E4B9CE442}" srcId="{C96AEED5-D000-4EF9-A1F5-B244BE5E7BAA}" destId="{120BF17A-3137-49FC-ABED-B0D9555DE5EE}" srcOrd="1" destOrd="0" parTransId="{864AA39B-94DE-4A4D-8348-CD6B33A9AEEA}" sibTransId="{06BE6C93-3F09-4ABF-9544-9ABD9A97B97B}"/>
    <dgm:cxn modelId="{FF41C3CD-DF0F-4BFE-B462-2638E8DA69EB}" type="presOf" srcId="{F1CBB73A-4B76-4940-A56F-5CF7FCD52B19}" destId="{B614A6C2-5A58-42C6-B5DF-789EB75B0740}" srcOrd="0" destOrd="5" presId="urn:microsoft.com/office/officeart/2005/8/layout/hProcess3"/>
    <dgm:cxn modelId="{3AC435D2-D9C0-4AED-B750-41F0C798749D}" srcId="{81F16644-CFFE-49BF-B613-14DE68A9E1C4}" destId="{F1CBB73A-4B76-4940-A56F-5CF7FCD52B19}" srcOrd="5" destOrd="0" parTransId="{2BE4686D-E5F8-4109-84A8-DBAF3D4624F6}" sibTransId="{48361C09-02BD-48A6-89CB-C002E3B5A314}"/>
    <dgm:cxn modelId="{53238DDC-24C8-41ED-A3A1-5F4225175B97}" srcId="{81F16644-CFFE-49BF-B613-14DE68A9E1C4}" destId="{19C1AE11-13EB-445F-9B15-51E730BA709E}" srcOrd="3" destOrd="0" parTransId="{535635EB-0762-4366-9A27-101054AC26B4}" sibTransId="{B605B510-C224-4F8E-9ADE-0C4C70134C17}"/>
    <dgm:cxn modelId="{3DB146E3-1197-4256-B9EA-015535F8D165}" type="presOf" srcId="{BDFA35B8-C32C-4D85-9D61-8C0747344C7C}" destId="{35A2837F-55A0-433E-9C1E-12CEA236B3CD}" srcOrd="0" destOrd="4" presId="urn:microsoft.com/office/officeart/2005/8/layout/hProcess3"/>
    <dgm:cxn modelId="{9FD41EE6-E030-4F86-82A2-E60BE933CF9F}" type="presOf" srcId="{19C1AE11-13EB-445F-9B15-51E730BA709E}" destId="{B614A6C2-5A58-42C6-B5DF-789EB75B0740}" srcOrd="0" destOrd="3" presId="urn:microsoft.com/office/officeart/2005/8/layout/hProcess3"/>
    <dgm:cxn modelId="{0DEAF2F0-04FE-46B7-892D-AA2A339C378B}" type="presOf" srcId="{3FD73092-A099-4DF3-959F-61C20C14786B}" destId="{B614A6C2-5A58-42C6-B5DF-789EB75B0740}" srcOrd="0" destOrd="2" presId="urn:microsoft.com/office/officeart/2005/8/layout/hProcess3"/>
    <dgm:cxn modelId="{37066EF1-DAD7-4744-8EC1-20F4CD14FE2C}" type="presOf" srcId="{76B1F59D-07A8-4AD6-9AC3-2A070EF10759}" destId="{35A2837F-55A0-433E-9C1E-12CEA236B3CD}" srcOrd="0" destOrd="2" presId="urn:microsoft.com/office/officeart/2005/8/layout/hProcess3"/>
    <dgm:cxn modelId="{65661EFF-5269-425B-9964-962C4D4EFA06}" type="presOf" srcId="{120BF17A-3137-49FC-ABED-B0D9555DE5EE}" destId="{35A2837F-55A0-433E-9C1E-12CEA236B3CD}" srcOrd="0" destOrd="1" presId="urn:microsoft.com/office/officeart/2005/8/layout/hProcess3"/>
    <dgm:cxn modelId="{4DAF9E59-125E-4D9D-8326-748E69B3270D}" type="presParOf" srcId="{EEDA8EB9-EBDF-4F14-8A74-B940C4FA1712}" destId="{826FA64E-54D6-4D2D-B9D5-C62D3DBCB763}" srcOrd="0" destOrd="0" presId="urn:microsoft.com/office/officeart/2005/8/layout/hProcess3"/>
    <dgm:cxn modelId="{D6965FEA-DD52-48D3-9083-E318EDE70A68}" type="presParOf" srcId="{EEDA8EB9-EBDF-4F14-8A74-B940C4FA1712}" destId="{76E3850C-504A-494B-9977-154BF442F0DB}" srcOrd="1" destOrd="0" presId="urn:microsoft.com/office/officeart/2005/8/layout/hProcess3"/>
    <dgm:cxn modelId="{82254C77-0F08-4FC3-AF89-6C5CC12C491A}" type="presParOf" srcId="{76E3850C-504A-494B-9977-154BF442F0DB}" destId="{A4859BEA-00D1-4075-A899-41190661C729}" srcOrd="0" destOrd="0" presId="urn:microsoft.com/office/officeart/2005/8/layout/hProcess3"/>
    <dgm:cxn modelId="{21CF7C4E-4F23-4202-9335-7ACE407B850E}" type="presParOf" srcId="{76E3850C-504A-494B-9977-154BF442F0DB}" destId="{4C9D7C35-913E-42A4-B913-F5158DAA600C}" srcOrd="1" destOrd="0" presId="urn:microsoft.com/office/officeart/2005/8/layout/hProcess3"/>
    <dgm:cxn modelId="{972E2BD3-D53B-4F4B-A9BF-F358E3B7406F}" type="presParOf" srcId="{4C9D7C35-913E-42A4-B913-F5158DAA600C}" destId="{39E124DF-F488-4A03-851A-3AA72D5F55DB}" srcOrd="0" destOrd="0" presId="urn:microsoft.com/office/officeart/2005/8/layout/hProcess3"/>
    <dgm:cxn modelId="{A6076E21-9D6E-4258-BD57-A779AC90821A}" type="presParOf" srcId="{4C9D7C35-913E-42A4-B913-F5158DAA600C}" destId="{3E231D1D-3FA5-4793-A104-CF95F745E711}" srcOrd="1" destOrd="0" presId="urn:microsoft.com/office/officeart/2005/8/layout/hProcess3"/>
    <dgm:cxn modelId="{F6DDED5A-FBFF-4EC2-A778-95483848CB9D}" type="presParOf" srcId="{4C9D7C35-913E-42A4-B913-F5158DAA600C}" destId="{61598F98-0C1B-4041-B53D-8D618D9ABC96}" srcOrd="2" destOrd="0" presId="urn:microsoft.com/office/officeart/2005/8/layout/hProcess3"/>
    <dgm:cxn modelId="{E2A5BF67-53C5-43AB-AB43-D0ACCAA55EFE}" type="presParOf" srcId="{4C9D7C35-913E-42A4-B913-F5158DAA600C}" destId="{CC97E777-0156-463B-AC21-97F27DF0FB0E}" srcOrd="3" destOrd="0" presId="urn:microsoft.com/office/officeart/2005/8/layout/hProcess3"/>
    <dgm:cxn modelId="{0B13D926-9A7D-4CE3-B5B8-B5EE22B9AA0B}" type="presParOf" srcId="{4C9D7C35-913E-42A4-B913-F5158DAA600C}" destId="{B614A6C2-5A58-42C6-B5DF-789EB75B0740}" srcOrd="4" destOrd="0" presId="urn:microsoft.com/office/officeart/2005/8/layout/hProcess3"/>
    <dgm:cxn modelId="{DC80BA90-EE8E-41AF-8A99-92A7D2E0F774}" type="presParOf" srcId="{76E3850C-504A-494B-9977-154BF442F0DB}" destId="{B95A623D-E7DC-4E9B-AF2C-5BD986AED459}" srcOrd="2" destOrd="0" presId="urn:microsoft.com/office/officeart/2005/8/layout/hProcess3"/>
    <dgm:cxn modelId="{8A7ED325-7F22-409B-B8F8-F215CB8F656D}" type="presParOf" srcId="{76E3850C-504A-494B-9977-154BF442F0DB}" destId="{7A1E88B2-7478-44DB-AA4B-6E6E8A3F6025}" srcOrd="3" destOrd="0" presId="urn:microsoft.com/office/officeart/2005/8/layout/hProcess3"/>
    <dgm:cxn modelId="{091C2869-64AF-4CA6-99D8-2399A840FC75}" type="presParOf" srcId="{7A1E88B2-7478-44DB-AA4B-6E6E8A3F6025}" destId="{7B646FC8-85FF-4520-9F05-57ED8C2691F9}" srcOrd="0" destOrd="0" presId="urn:microsoft.com/office/officeart/2005/8/layout/hProcess3"/>
    <dgm:cxn modelId="{B18EAF29-F2CF-4622-B65F-72D9CED22887}" type="presParOf" srcId="{7A1E88B2-7478-44DB-AA4B-6E6E8A3F6025}" destId="{3B7E734D-2307-44FE-9EDF-23B6B3AE9EDC}" srcOrd="1" destOrd="0" presId="urn:microsoft.com/office/officeart/2005/8/layout/hProcess3"/>
    <dgm:cxn modelId="{6E4E5979-86DD-4FEC-83C2-F4F1B7D1F9B5}" type="presParOf" srcId="{7A1E88B2-7478-44DB-AA4B-6E6E8A3F6025}" destId="{2223ECCB-C042-4CB4-9DF5-88800E89D877}" srcOrd="2" destOrd="0" presId="urn:microsoft.com/office/officeart/2005/8/layout/hProcess3"/>
    <dgm:cxn modelId="{1EE4764D-6433-4471-8614-CDA62D3CC1A4}" type="presParOf" srcId="{7A1E88B2-7478-44DB-AA4B-6E6E8A3F6025}" destId="{280A23FC-068B-4248-ADCA-B383878F2DE6}" srcOrd="3" destOrd="0" presId="urn:microsoft.com/office/officeart/2005/8/layout/hProcess3"/>
    <dgm:cxn modelId="{851E4A0E-2BD9-4896-B993-60F41E36D2BD}" type="presParOf" srcId="{7A1E88B2-7478-44DB-AA4B-6E6E8A3F6025}" destId="{35A2837F-55A0-433E-9C1E-12CEA236B3CD}" srcOrd="4" destOrd="0" presId="urn:microsoft.com/office/officeart/2005/8/layout/hProcess3"/>
    <dgm:cxn modelId="{FCB494CA-B111-4BC3-B3FF-BF423DA5755C}" type="presParOf" srcId="{76E3850C-504A-494B-9977-154BF442F0DB}" destId="{FFFFEED8-8D8F-4F16-AD25-FEB453551BAE}" srcOrd="4" destOrd="0" presId="urn:microsoft.com/office/officeart/2005/8/layout/hProcess3"/>
    <dgm:cxn modelId="{C57DB411-DE70-458E-9975-8644F3D5BD79}" type="presParOf" srcId="{76E3850C-504A-494B-9977-154BF442F0DB}" destId="{92E952EA-2746-443D-9D5F-1E87FADD22EE}" srcOrd="5" destOrd="0" presId="urn:microsoft.com/office/officeart/2005/8/layout/hProcess3"/>
    <dgm:cxn modelId="{53B906CC-DBBD-4E66-BC78-FB4FAAA5E32C}" type="presParOf" srcId="{76E3850C-504A-494B-9977-154BF442F0DB}" destId="{AC47AD12-66FC-44F0-8C38-91EED619297B}" srcOrd="6" destOrd="0" presId="urn:microsoft.com/office/officeart/2005/8/layout/hProcess3"/>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84EBE393-4420-4E05-9705-13F97614CEFF}"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en-US"/>
        </a:p>
      </dgm:t>
    </dgm:pt>
    <dgm:pt modelId="{65E1E2EB-BAAC-4620-8532-4841ADF3DD9C}">
      <dgm:prSet/>
      <dgm:spPr>
        <a:blipFill rotWithShape="0">
          <a:blip xmlns:r="http://schemas.openxmlformats.org/officeDocument/2006/relationships" r:embed="rId1" cstate="screen">
            <a:extLst>
              <a:ext uri="{28A0092B-C50C-407E-A947-70E740481C1C}">
                <a14:useLocalDpi xmlns:a14="http://schemas.microsoft.com/office/drawing/2010/main" val="0"/>
              </a:ext>
            </a:extLst>
          </a:blip>
          <a:srcRect/>
          <a:stretch>
            <a:fillRect/>
          </a:stretch>
        </a:blipFill>
      </dgm:spPr>
      <dgm:t>
        <a:bodyPr/>
        <a:lstStyle/>
        <a:p>
          <a:pPr algn="l">
            <a:buFont typeface="Arial" panose="020B0604020202020204" pitchFamily="34" charset="0"/>
            <a:buNone/>
          </a:pPr>
          <a:endParaRPr lang="en-US" dirty="0"/>
        </a:p>
      </dgm:t>
    </dgm:pt>
    <dgm:pt modelId="{DE46FA37-1439-4833-AB4A-8251AEE40E59}" type="parTrans" cxnId="{8C3C7A36-B59B-425F-A26F-97B03C1563F2}">
      <dgm:prSet/>
      <dgm:spPr/>
      <dgm:t>
        <a:bodyPr/>
        <a:lstStyle/>
        <a:p>
          <a:endParaRPr lang="en-US"/>
        </a:p>
      </dgm:t>
    </dgm:pt>
    <dgm:pt modelId="{036593D0-32C5-43C6-A318-46E32563886C}" type="sibTrans" cxnId="{8C3C7A36-B59B-425F-A26F-97B03C1563F2}">
      <dgm:prSet/>
      <dgm:spPr/>
      <dgm:t>
        <a:bodyPr/>
        <a:lstStyle/>
        <a:p>
          <a:endParaRPr lang="en-US"/>
        </a:p>
      </dgm:t>
    </dgm:pt>
    <dgm:pt modelId="{9F5B4A56-A176-488B-913A-852C1B938848}">
      <dgm:prSet custT="1"/>
      <dgm:spPr/>
      <dgm:t>
        <a:bodyPr/>
        <a:lstStyle/>
        <a:p>
          <a:pPr algn="l">
            <a:buFont typeface="Arial" panose="020B0604020202020204" pitchFamily="34" charset="0"/>
            <a:buNone/>
          </a:pPr>
          <a:r>
            <a:rPr lang="en-US" sz="1500" b="1" dirty="0">
              <a:solidFill>
                <a:schemeClr val="tx1"/>
              </a:solidFill>
            </a:rPr>
            <a:t>Paper Mill Case Study</a:t>
          </a:r>
        </a:p>
      </dgm:t>
    </dgm:pt>
    <dgm:pt modelId="{30CAA30E-B38F-48FE-A1E9-F8D335CF9187}" type="sibTrans" cxnId="{C82902DD-80D3-4702-A14F-9F089C4823B9}">
      <dgm:prSet/>
      <dgm:spPr/>
      <dgm:t>
        <a:bodyPr/>
        <a:lstStyle/>
        <a:p>
          <a:endParaRPr lang="en-US"/>
        </a:p>
      </dgm:t>
    </dgm:pt>
    <dgm:pt modelId="{129884C7-50E2-4026-B99A-A25255E08D13}" type="parTrans" cxnId="{C82902DD-80D3-4702-A14F-9F089C4823B9}">
      <dgm:prSet/>
      <dgm:spPr/>
      <dgm:t>
        <a:bodyPr/>
        <a:lstStyle/>
        <a:p>
          <a:endParaRPr lang="en-US"/>
        </a:p>
      </dgm:t>
    </dgm:pt>
    <dgm:pt modelId="{633121EB-9EB4-4476-AD62-8BF5D0FE91E3}">
      <dgm:prSet custT="1"/>
      <dgm:spPr/>
      <dgm:t>
        <a:bodyPr/>
        <a:lstStyle/>
        <a:p>
          <a:pPr algn="l">
            <a:buFont typeface="Arial" panose="020B0604020202020204" pitchFamily="34" charset="0"/>
            <a:buNone/>
          </a:pPr>
          <a:r>
            <a:rPr lang="en-US" sz="1500" b="1" dirty="0">
              <a:solidFill>
                <a:schemeClr val="tx1"/>
              </a:solidFill>
            </a:rPr>
            <a:t>Level 2 Supply-Side Optimization</a:t>
          </a:r>
        </a:p>
      </dgm:t>
    </dgm:pt>
    <dgm:pt modelId="{2207FCF7-FA3B-42E6-8B6A-254CE5088D87}" type="sibTrans" cxnId="{25BF2663-048A-4672-9FCC-BEB8AFCF069A}">
      <dgm:prSet/>
      <dgm:spPr/>
      <dgm:t>
        <a:bodyPr/>
        <a:lstStyle/>
        <a:p>
          <a:endParaRPr lang="en-US"/>
        </a:p>
      </dgm:t>
    </dgm:pt>
    <dgm:pt modelId="{016A3E1A-37E6-45B6-96EF-E187CECF82D5}" type="parTrans" cxnId="{25BF2663-048A-4672-9FCC-BEB8AFCF069A}">
      <dgm:prSet/>
      <dgm:spPr/>
      <dgm:t>
        <a:bodyPr/>
        <a:lstStyle/>
        <a:p>
          <a:endParaRPr lang="en-US"/>
        </a:p>
      </dgm:t>
    </dgm:pt>
    <dgm:pt modelId="{5B58579E-8C56-4B44-923B-0D0E9D8E39FB}">
      <dgm:prSet custT="1"/>
      <dgm:spPr/>
      <dgm:t>
        <a:bodyPr/>
        <a:lstStyle/>
        <a:p>
          <a:pPr algn="l">
            <a:buFont typeface="Arial" panose="020B0604020202020204" pitchFamily="34" charset="0"/>
            <a:buNone/>
          </a:pPr>
          <a:endParaRPr lang="en-US" sz="1500" b="1" dirty="0">
            <a:solidFill>
              <a:srgbClr val="FF0000"/>
            </a:solidFill>
          </a:endParaRPr>
        </a:p>
      </dgm:t>
    </dgm:pt>
    <dgm:pt modelId="{F10AB7EC-6219-4326-92D5-0377A29A41BB}" type="sibTrans" cxnId="{9AD33877-9B32-453A-AF5C-444F928FF386}">
      <dgm:prSet/>
      <dgm:spPr/>
      <dgm:t>
        <a:bodyPr/>
        <a:lstStyle/>
        <a:p>
          <a:endParaRPr lang="en-US"/>
        </a:p>
      </dgm:t>
    </dgm:pt>
    <dgm:pt modelId="{8F9AFEE8-48C8-4BD4-9D11-1B65E3B11C35}" type="parTrans" cxnId="{9AD33877-9B32-453A-AF5C-444F928FF386}">
      <dgm:prSet/>
      <dgm:spPr/>
      <dgm:t>
        <a:bodyPr/>
        <a:lstStyle/>
        <a:p>
          <a:endParaRPr lang="en-US"/>
        </a:p>
      </dgm:t>
    </dgm:pt>
    <dgm:pt modelId="{205B035E-736D-4084-9B29-866D0A4D6597}">
      <dgm:prSet custT="1"/>
      <dgm:spPr/>
      <dgm:t>
        <a:bodyPr/>
        <a:lstStyle/>
        <a:p>
          <a:pPr algn="l">
            <a:buFont typeface="Arial" panose="020B0604020202020204" pitchFamily="34" charset="0"/>
            <a:buChar char="•"/>
          </a:pPr>
          <a:r>
            <a:rPr lang="en-US" sz="1500" dirty="0"/>
            <a:t>New air-cooled rotary screw compressors  with heat recovery and master compressor controls</a:t>
          </a:r>
        </a:p>
      </dgm:t>
    </dgm:pt>
    <dgm:pt modelId="{851BBDC0-AADA-4067-B0A3-E6602FF75C5F}" type="sibTrans" cxnId="{F3BB8434-B93D-45DA-A47B-9598C01B32C4}">
      <dgm:prSet/>
      <dgm:spPr/>
      <dgm:t>
        <a:bodyPr/>
        <a:lstStyle/>
        <a:p>
          <a:endParaRPr lang="en-US"/>
        </a:p>
      </dgm:t>
    </dgm:pt>
    <dgm:pt modelId="{8B38C1E1-6D8F-44BC-994F-412A0F6D3A31}" type="parTrans" cxnId="{F3BB8434-B93D-45DA-A47B-9598C01B32C4}">
      <dgm:prSet/>
      <dgm:spPr/>
      <dgm:t>
        <a:bodyPr/>
        <a:lstStyle/>
        <a:p>
          <a:endParaRPr lang="en-US"/>
        </a:p>
      </dgm:t>
    </dgm:pt>
    <dgm:pt modelId="{65E33428-1F8E-4358-A944-A20140278ADC}">
      <dgm:prSet custT="1"/>
      <dgm:spPr/>
      <dgm:t>
        <a:bodyPr/>
        <a:lstStyle/>
        <a:p>
          <a:pPr algn="l">
            <a:buFont typeface="Arial" panose="020B0604020202020204" pitchFamily="34" charset="0"/>
            <a:buChar char="•"/>
          </a:pPr>
          <a:r>
            <a:rPr lang="en-US" sz="1500" dirty="0"/>
            <a:t>Reduce cooling-water consumption by 548 million gallons per year</a:t>
          </a:r>
        </a:p>
      </dgm:t>
    </dgm:pt>
    <dgm:pt modelId="{2F3B14FB-8C85-4032-A5F5-57244A110CD4}" type="parTrans" cxnId="{3BCDBED1-6EDE-4886-A2A8-3316ACE9FE21}">
      <dgm:prSet/>
      <dgm:spPr/>
      <dgm:t>
        <a:bodyPr/>
        <a:lstStyle/>
        <a:p>
          <a:endParaRPr lang="en-US"/>
        </a:p>
      </dgm:t>
    </dgm:pt>
    <dgm:pt modelId="{192BF863-F1C5-436A-A0B6-0E3D2F89495A}" type="sibTrans" cxnId="{3BCDBED1-6EDE-4886-A2A8-3316ACE9FE21}">
      <dgm:prSet/>
      <dgm:spPr/>
      <dgm:t>
        <a:bodyPr/>
        <a:lstStyle/>
        <a:p>
          <a:endParaRPr lang="en-US"/>
        </a:p>
      </dgm:t>
    </dgm:pt>
    <dgm:pt modelId="{DF1F1C00-2A6E-44A0-A9A9-5D2D8483503E}">
      <dgm:prSet custT="1"/>
      <dgm:spPr/>
      <dgm:t>
        <a:bodyPr/>
        <a:lstStyle/>
        <a:p>
          <a:pPr algn="l">
            <a:buFont typeface="Arial" panose="020B0604020202020204" pitchFamily="34" charset="0"/>
            <a:buChar char="•"/>
          </a:pPr>
          <a:r>
            <a:rPr lang="en-US" sz="1500" dirty="0"/>
            <a:t>Reduce kW and maintenance costs by $350,000 per year</a:t>
          </a:r>
        </a:p>
      </dgm:t>
    </dgm:pt>
    <dgm:pt modelId="{3ACEB68D-4265-4C29-B51F-533DF1B0DD14}" type="parTrans" cxnId="{ABEB0016-1FCE-47DE-9100-75BC7277213D}">
      <dgm:prSet/>
      <dgm:spPr/>
      <dgm:t>
        <a:bodyPr/>
        <a:lstStyle/>
        <a:p>
          <a:endParaRPr lang="en-US"/>
        </a:p>
      </dgm:t>
    </dgm:pt>
    <dgm:pt modelId="{9B29011E-A73D-4059-BABE-D03260574A04}" type="sibTrans" cxnId="{ABEB0016-1FCE-47DE-9100-75BC7277213D}">
      <dgm:prSet/>
      <dgm:spPr/>
      <dgm:t>
        <a:bodyPr/>
        <a:lstStyle/>
        <a:p>
          <a:endParaRPr lang="en-US"/>
        </a:p>
      </dgm:t>
    </dgm:pt>
    <dgm:pt modelId="{FCA24901-B85E-4702-9880-8A2782C5E985}" type="pres">
      <dgm:prSet presAssocID="{84EBE393-4420-4E05-9705-13F97614CEFF}" presName="Name0" presStyleCnt="0">
        <dgm:presLayoutVars>
          <dgm:dir/>
          <dgm:animLvl val="lvl"/>
          <dgm:resizeHandles val="exact"/>
        </dgm:presLayoutVars>
      </dgm:prSet>
      <dgm:spPr/>
    </dgm:pt>
    <dgm:pt modelId="{B5C75B2C-6CB0-40E8-A4C8-E0E67CD356FB}" type="pres">
      <dgm:prSet presAssocID="{65E1E2EB-BAAC-4620-8532-4841ADF3DD9C}" presName="linNode" presStyleCnt="0"/>
      <dgm:spPr/>
    </dgm:pt>
    <dgm:pt modelId="{A510BE43-85B6-44D9-938E-5CF5E8DC6AD7}" type="pres">
      <dgm:prSet presAssocID="{65E1E2EB-BAAC-4620-8532-4841ADF3DD9C}" presName="parentText" presStyleLbl="node1" presStyleIdx="0" presStyleCnt="1" custScaleX="93969" custScaleY="89799">
        <dgm:presLayoutVars>
          <dgm:chMax val="1"/>
          <dgm:bulletEnabled val="1"/>
        </dgm:presLayoutVars>
      </dgm:prSet>
      <dgm:spPr/>
    </dgm:pt>
    <dgm:pt modelId="{C74BE9A0-A430-435F-B250-4CE63896F1F9}" type="pres">
      <dgm:prSet presAssocID="{65E1E2EB-BAAC-4620-8532-4841ADF3DD9C}" presName="descendantText" presStyleLbl="alignAccFollowNode1" presStyleIdx="0" presStyleCnt="1">
        <dgm:presLayoutVars>
          <dgm:bulletEnabled val="1"/>
        </dgm:presLayoutVars>
      </dgm:prSet>
      <dgm:spPr/>
    </dgm:pt>
  </dgm:ptLst>
  <dgm:cxnLst>
    <dgm:cxn modelId="{9B94E007-97CA-4A99-9FE7-7B2A3D007E4A}" type="presOf" srcId="{65E33428-1F8E-4358-A944-A20140278ADC}" destId="{C74BE9A0-A430-435F-B250-4CE63896F1F9}" srcOrd="0" destOrd="4" presId="urn:microsoft.com/office/officeart/2005/8/layout/vList5"/>
    <dgm:cxn modelId="{49875B14-35FD-4446-A002-9D2F29710755}" type="presOf" srcId="{9F5B4A56-A176-488B-913A-852C1B938848}" destId="{C74BE9A0-A430-435F-B250-4CE63896F1F9}" srcOrd="0" destOrd="0" presId="urn:microsoft.com/office/officeart/2005/8/layout/vList5"/>
    <dgm:cxn modelId="{ABEB0016-1FCE-47DE-9100-75BC7277213D}" srcId="{5B58579E-8C56-4B44-923B-0D0E9D8E39FB}" destId="{DF1F1C00-2A6E-44A0-A9A9-5D2D8483503E}" srcOrd="2" destOrd="0" parTransId="{3ACEB68D-4265-4C29-B51F-533DF1B0DD14}" sibTransId="{9B29011E-A73D-4059-BABE-D03260574A04}"/>
    <dgm:cxn modelId="{C432D91D-B14E-4C1C-96FF-31973B1F4484}" type="presOf" srcId="{DF1F1C00-2A6E-44A0-A9A9-5D2D8483503E}" destId="{C74BE9A0-A430-435F-B250-4CE63896F1F9}" srcOrd="0" destOrd="5" presId="urn:microsoft.com/office/officeart/2005/8/layout/vList5"/>
    <dgm:cxn modelId="{F3BB8434-B93D-45DA-A47B-9598C01B32C4}" srcId="{5B58579E-8C56-4B44-923B-0D0E9D8E39FB}" destId="{205B035E-736D-4084-9B29-866D0A4D6597}" srcOrd="0" destOrd="0" parTransId="{8B38C1E1-6D8F-44BC-994F-412A0F6D3A31}" sibTransId="{851BBDC0-AADA-4067-B0A3-E6602FF75C5F}"/>
    <dgm:cxn modelId="{8C3C7A36-B59B-425F-A26F-97B03C1563F2}" srcId="{84EBE393-4420-4E05-9705-13F97614CEFF}" destId="{65E1E2EB-BAAC-4620-8532-4841ADF3DD9C}" srcOrd="0" destOrd="0" parTransId="{DE46FA37-1439-4833-AB4A-8251AEE40E59}" sibTransId="{036593D0-32C5-43C6-A318-46E32563886C}"/>
    <dgm:cxn modelId="{25BF2663-048A-4672-9FCC-BEB8AFCF069A}" srcId="{65E1E2EB-BAAC-4620-8532-4841ADF3DD9C}" destId="{633121EB-9EB4-4476-AD62-8BF5D0FE91E3}" srcOrd="1" destOrd="0" parTransId="{016A3E1A-37E6-45B6-96EF-E187CECF82D5}" sibTransId="{2207FCF7-FA3B-42E6-8B6A-254CE5088D87}"/>
    <dgm:cxn modelId="{C42F7652-739C-434E-9DCE-E1EA5EBB5AFE}" type="presOf" srcId="{65E1E2EB-BAAC-4620-8532-4841ADF3DD9C}" destId="{A510BE43-85B6-44D9-938E-5CF5E8DC6AD7}" srcOrd="0" destOrd="0" presId="urn:microsoft.com/office/officeart/2005/8/layout/vList5"/>
    <dgm:cxn modelId="{9AD33877-9B32-453A-AF5C-444F928FF386}" srcId="{65E1E2EB-BAAC-4620-8532-4841ADF3DD9C}" destId="{5B58579E-8C56-4B44-923B-0D0E9D8E39FB}" srcOrd="2" destOrd="0" parTransId="{8F9AFEE8-48C8-4BD4-9D11-1B65E3B11C35}" sibTransId="{F10AB7EC-6219-4326-92D5-0377A29A41BB}"/>
    <dgm:cxn modelId="{044E1C99-F840-4DCE-BFB6-C16F923895BD}" type="presOf" srcId="{5B58579E-8C56-4B44-923B-0D0E9D8E39FB}" destId="{C74BE9A0-A430-435F-B250-4CE63896F1F9}" srcOrd="0" destOrd="2" presId="urn:microsoft.com/office/officeart/2005/8/layout/vList5"/>
    <dgm:cxn modelId="{DDAAAEB2-74A7-465C-A4A2-7FC191B051A5}" type="presOf" srcId="{205B035E-736D-4084-9B29-866D0A4D6597}" destId="{C74BE9A0-A430-435F-B250-4CE63896F1F9}" srcOrd="0" destOrd="3" presId="urn:microsoft.com/office/officeart/2005/8/layout/vList5"/>
    <dgm:cxn modelId="{7CCF9ABB-D3B9-4A67-9C97-353BB6225FBF}" type="presOf" srcId="{84EBE393-4420-4E05-9705-13F97614CEFF}" destId="{FCA24901-B85E-4702-9880-8A2782C5E985}" srcOrd="0" destOrd="0" presId="urn:microsoft.com/office/officeart/2005/8/layout/vList5"/>
    <dgm:cxn modelId="{3BCDBED1-6EDE-4886-A2A8-3316ACE9FE21}" srcId="{5B58579E-8C56-4B44-923B-0D0E9D8E39FB}" destId="{65E33428-1F8E-4358-A944-A20140278ADC}" srcOrd="1" destOrd="0" parTransId="{2F3B14FB-8C85-4032-A5F5-57244A110CD4}" sibTransId="{192BF863-F1C5-436A-A0B6-0E3D2F89495A}"/>
    <dgm:cxn modelId="{9C1933D8-058A-45C4-8FF3-182221458C10}" type="presOf" srcId="{633121EB-9EB4-4476-AD62-8BF5D0FE91E3}" destId="{C74BE9A0-A430-435F-B250-4CE63896F1F9}" srcOrd="0" destOrd="1" presId="urn:microsoft.com/office/officeart/2005/8/layout/vList5"/>
    <dgm:cxn modelId="{C82902DD-80D3-4702-A14F-9F089C4823B9}" srcId="{65E1E2EB-BAAC-4620-8532-4841ADF3DD9C}" destId="{9F5B4A56-A176-488B-913A-852C1B938848}" srcOrd="0" destOrd="0" parTransId="{129884C7-50E2-4026-B99A-A25255E08D13}" sibTransId="{30CAA30E-B38F-48FE-A1E9-F8D335CF9187}"/>
    <dgm:cxn modelId="{F414D94E-48FF-4951-8C46-9313AA26ABBD}" type="presParOf" srcId="{FCA24901-B85E-4702-9880-8A2782C5E985}" destId="{B5C75B2C-6CB0-40E8-A4C8-E0E67CD356FB}" srcOrd="0" destOrd="0" presId="urn:microsoft.com/office/officeart/2005/8/layout/vList5"/>
    <dgm:cxn modelId="{6046B681-3298-4472-A882-90BFC409C590}" type="presParOf" srcId="{B5C75B2C-6CB0-40E8-A4C8-E0E67CD356FB}" destId="{A510BE43-85B6-44D9-938E-5CF5E8DC6AD7}" srcOrd="0" destOrd="0" presId="urn:microsoft.com/office/officeart/2005/8/layout/vList5"/>
    <dgm:cxn modelId="{11172A81-F334-453C-BA1A-0306B616348B}" type="presParOf" srcId="{B5C75B2C-6CB0-40E8-A4C8-E0E67CD356FB}" destId="{C74BE9A0-A430-435F-B250-4CE63896F1F9}" srcOrd="1" destOrd="0" presId="urn:microsoft.com/office/officeart/2005/8/layout/vList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6F556A54-62B5-47B4-A50C-04330D90F28F}"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en-US"/>
        </a:p>
      </dgm:t>
    </dgm:pt>
    <dgm:pt modelId="{A1B4EF7F-0E01-4982-918F-8D31DF69CEDF}">
      <dgm:prSet phldrT="[Text]"/>
      <dgm:spPr/>
      <dgm:t>
        <a:bodyPr/>
        <a:lstStyle/>
        <a:p>
          <a:r>
            <a:rPr lang="en-US" b="1" dirty="0"/>
            <a:t>3 Levels of Compressed Air Systems – An Example</a:t>
          </a:r>
        </a:p>
      </dgm:t>
    </dgm:pt>
    <dgm:pt modelId="{C87028A1-048F-4F6B-80BF-46678A65072A}" type="parTrans" cxnId="{7D6C0F59-25AF-4C13-92DB-20FCDB0474BC}">
      <dgm:prSet/>
      <dgm:spPr/>
      <dgm:t>
        <a:bodyPr/>
        <a:lstStyle/>
        <a:p>
          <a:endParaRPr lang="en-US"/>
        </a:p>
      </dgm:t>
    </dgm:pt>
    <dgm:pt modelId="{39D36B95-B73C-467A-BB75-7EA2BEE4F331}" type="sibTrans" cxnId="{7D6C0F59-25AF-4C13-92DB-20FCDB0474BC}">
      <dgm:prSet/>
      <dgm:spPr/>
      <dgm:t>
        <a:bodyPr/>
        <a:lstStyle/>
        <a:p>
          <a:endParaRPr lang="en-US"/>
        </a:p>
      </dgm:t>
    </dgm:pt>
    <dgm:pt modelId="{A9EF7EE7-DB4B-4999-9BED-5CA99408DBF0}">
      <dgm:prSet/>
      <dgm:spPr/>
      <dgm:t>
        <a:bodyPr/>
        <a:lstStyle/>
        <a:p>
          <a:pPr>
            <a:buFontTx/>
            <a:buNone/>
          </a:pPr>
          <a:r>
            <a:rPr lang="en-US" b="1" dirty="0"/>
            <a:t>What is the average leak load at the plants you visit or work in?: Please fill in Survey</a:t>
          </a:r>
          <a:endParaRPr lang="en-US" dirty="0"/>
        </a:p>
      </dgm:t>
    </dgm:pt>
    <dgm:pt modelId="{2B3D7B90-41C2-4520-B3C5-52E80A4FC652}" type="parTrans" cxnId="{F8E3B4EB-7177-4900-8815-2202511B8AFE}">
      <dgm:prSet/>
      <dgm:spPr/>
      <dgm:t>
        <a:bodyPr/>
        <a:lstStyle/>
        <a:p>
          <a:endParaRPr lang="en-US"/>
        </a:p>
      </dgm:t>
    </dgm:pt>
    <dgm:pt modelId="{BEB92C5C-5E1C-4BB1-A89D-F9640C0B6685}" type="sibTrans" cxnId="{F8E3B4EB-7177-4900-8815-2202511B8AFE}">
      <dgm:prSet/>
      <dgm:spPr/>
      <dgm:t>
        <a:bodyPr/>
        <a:lstStyle/>
        <a:p>
          <a:endParaRPr lang="en-US"/>
        </a:p>
      </dgm:t>
    </dgm:pt>
    <dgm:pt modelId="{AEF7F152-A0BA-40B2-9DE9-365E0D4EB470}">
      <dgm:prSet/>
      <dgm:spPr/>
      <dgm:t>
        <a:bodyPr/>
        <a:lstStyle/>
        <a:p>
          <a:pPr>
            <a:buFontTx/>
            <a:buChar char="•"/>
          </a:pPr>
          <a:r>
            <a:rPr lang="en-US" b="0" dirty="0"/>
            <a:t>Level 2: Supply-Side Optimization - Key Performance Indicator (KPI) Management/Measurement</a:t>
          </a:r>
        </a:p>
      </dgm:t>
    </dgm:pt>
    <dgm:pt modelId="{561F1B37-B372-47CD-87C3-7F393C8508F0}" type="parTrans" cxnId="{3DA93A82-71CB-4803-BA3B-1B266A3CC7E8}">
      <dgm:prSet/>
      <dgm:spPr/>
      <dgm:t>
        <a:bodyPr/>
        <a:lstStyle/>
        <a:p>
          <a:endParaRPr lang="en-US"/>
        </a:p>
      </dgm:t>
    </dgm:pt>
    <dgm:pt modelId="{6AF6A6CE-E707-444B-B5B6-6CFB2C8FDE02}" type="sibTrans" cxnId="{3DA93A82-71CB-4803-BA3B-1B266A3CC7E8}">
      <dgm:prSet/>
      <dgm:spPr/>
      <dgm:t>
        <a:bodyPr/>
        <a:lstStyle/>
        <a:p>
          <a:endParaRPr lang="en-US"/>
        </a:p>
      </dgm:t>
    </dgm:pt>
    <dgm:pt modelId="{977A5B04-474A-4963-89C2-02DB23497FE8}">
      <dgm:prSet/>
      <dgm:spPr/>
      <dgm:t>
        <a:bodyPr/>
        <a:lstStyle/>
        <a:p>
          <a:pPr>
            <a:buFontTx/>
            <a:buChar char="•"/>
          </a:pPr>
          <a:r>
            <a:rPr lang="en-US" b="1" dirty="0"/>
            <a:t>Level 3: Demand-Reduction Projects</a:t>
          </a:r>
        </a:p>
      </dgm:t>
    </dgm:pt>
    <dgm:pt modelId="{7EAB6F2A-9544-4DE2-B7E0-E887C02821CB}" type="parTrans" cxnId="{958F3E48-52B3-4841-9390-E618465A4BFF}">
      <dgm:prSet/>
      <dgm:spPr/>
      <dgm:t>
        <a:bodyPr/>
        <a:lstStyle/>
        <a:p>
          <a:endParaRPr lang="en-US"/>
        </a:p>
      </dgm:t>
    </dgm:pt>
    <dgm:pt modelId="{2DD492B4-D00F-4EA1-B355-0B06F75B4981}" type="sibTrans" cxnId="{958F3E48-52B3-4841-9390-E618465A4BFF}">
      <dgm:prSet/>
      <dgm:spPr/>
      <dgm:t>
        <a:bodyPr/>
        <a:lstStyle/>
        <a:p>
          <a:endParaRPr lang="en-US"/>
        </a:p>
      </dgm:t>
    </dgm:pt>
    <dgm:pt modelId="{EAB2A505-930A-D647-BF68-C9F629A7D74E}">
      <dgm:prSet/>
      <dgm:spPr/>
      <dgm:t>
        <a:bodyPr/>
        <a:lstStyle/>
        <a:p>
          <a:pPr>
            <a:buFontTx/>
            <a:buChar char="•"/>
          </a:pPr>
          <a:r>
            <a:rPr lang="en-US" b="0" dirty="0"/>
            <a:t>Level 1:  Reliable Pressure, Flow and Quality</a:t>
          </a:r>
        </a:p>
      </dgm:t>
    </dgm:pt>
    <dgm:pt modelId="{E654A674-9A8D-8942-910D-D638EAA3E0C7}" type="parTrans" cxnId="{46D88F1F-20F2-2F45-853F-E3A81B212371}">
      <dgm:prSet/>
      <dgm:spPr/>
      <dgm:t>
        <a:bodyPr/>
        <a:lstStyle/>
        <a:p>
          <a:endParaRPr lang="en-US"/>
        </a:p>
      </dgm:t>
    </dgm:pt>
    <dgm:pt modelId="{7A58C28B-3112-B24D-B987-EB0148AA0CB1}" type="sibTrans" cxnId="{46D88F1F-20F2-2F45-853F-E3A81B212371}">
      <dgm:prSet/>
      <dgm:spPr/>
      <dgm:t>
        <a:bodyPr/>
        <a:lstStyle/>
        <a:p>
          <a:endParaRPr lang="en-US"/>
        </a:p>
      </dgm:t>
    </dgm:pt>
    <dgm:pt modelId="{5C723486-222B-4EBA-8C89-17E4059E16D5}" type="pres">
      <dgm:prSet presAssocID="{6F556A54-62B5-47B4-A50C-04330D90F28F}" presName="linear" presStyleCnt="0">
        <dgm:presLayoutVars>
          <dgm:dir/>
          <dgm:animLvl val="lvl"/>
          <dgm:resizeHandles val="exact"/>
        </dgm:presLayoutVars>
      </dgm:prSet>
      <dgm:spPr/>
    </dgm:pt>
    <dgm:pt modelId="{3AD7EF3B-32BF-4DAD-AB11-BA390FF86C3D}" type="pres">
      <dgm:prSet presAssocID="{A1B4EF7F-0E01-4982-918F-8D31DF69CEDF}" presName="parentLin" presStyleCnt="0"/>
      <dgm:spPr/>
    </dgm:pt>
    <dgm:pt modelId="{F5D5B8A0-AD47-4433-9717-03611FC3B8F3}" type="pres">
      <dgm:prSet presAssocID="{A1B4EF7F-0E01-4982-918F-8D31DF69CEDF}" presName="parentLeftMargin" presStyleLbl="node1" presStyleIdx="0" presStyleCnt="2"/>
      <dgm:spPr/>
    </dgm:pt>
    <dgm:pt modelId="{BF9CBE3F-9F70-483A-898C-16CBCE918EAC}" type="pres">
      <dgm:prSet presAssocID="{A1B4EF7F-0E01-4982-918F-8D31DF69CEDF}" presName="parentText" presStyleLbl="node1" presStyleIdx="0" presStyleCnt="2" custScaleX="132967" custScaleY="125896">
        <dgm:presLayoutVars>
          <dgm:chMax val="0"/>
          <dgm:bulletEnabled val="1"/>
        </dgm:presLayoutVars>
      </dgm:prSet>
      <dgm:spPr/>
    </dgm:pt>
    <dgm:pt modelId="{A0CF1656-0BAF-4BD6-99B4-C3D6B64F752A}" type="pres">
      <dgm:prSet presAssocID="{A1B4EF7F-0E01-4982-918F-8D31DF69CEDF}" presName="negativeSpace" presStyleCnt="0"/>
      <dgm:spPr/>
    </dgm:pt>
    <dgm:pt modelId="{6967A1F6-90BB-484D-9B8D-D59AF3FE027F}" type="pres">
      <dgm:prSet presAssocID="{A1B4EF7F-0E01-4982-918F-8D31DF69CEDF}" presName="childText" presStyleLbl="conFgAcc1" presStyleIdx="0" presStyleCnt="2" custScaleY="107267" custLinFactY="-37" custLinFactNeighborX="2225" custLinFactNeighborY="-100000">
        <dgm:presLayoutVars>
          <dgm:bulletEnabled val="1"/>
        </dgm:presLayoutVars>
      </dgm:prSet>
      <dgm:spPr/>
    </dgm:pt>
    <dgm:pt modelId="{4AD7A295-6FD1-4501-B931-37EF201DAA77}" type="pres">
      <dgm:prSet presAssocID="{39D36B95-B73C-467A-BB75-7EA2BEE4F331}" presName="spaceBetweenRectangles" presStyleCnt="0"/>
      <dgm:spPr/>
    </dgm:pt>
    <dgm:pt modelId="{700B285B-CEC5-404A-83E6-5AA37EBA63D1}" type="pres">
      <dgm:prSet presAssocID="{A9EF7EE7-DB4B-4999-9BED-5CA99408DBF0}" presName="parentLin" presStyleCnt="0"/>
      <dgm:spPr/>
    </dgm:pt>
    <dgm:pt modelId="{D1E5ED45-B1D3-4B24-8856-D92E9C0F5587}" type="pres">
      <dgm:prSet presAssocID="{A9EF7EE7-DB4B-4999-9BED-5CA99408DBF0}" presName="parentLeftMargin" presStyleLbl="node1" presStyleIdx="0" presStyleCnt="2"/>
      <dgm:spPr/>
    </dgm:pt>
    <dgm:pt modelId="{2FC4FFC5-DC3C-450F-8042-1C779F121AB9}" type="pres">
      <dgm:prSet presAssocID="{A9EF7EE7-DB4B-4999-9BED-5CA99408DBF0}" presName="parentText" presStyleLbl="node1" presStyleIdx="1" presStyleCnt="2">
        <dgm:presLayoutVars>
          <dgm:chMax val="0"/>
          <dgm:bulletEnabled val="1"/>
        </dgm:presLayoutVars>
      </dgm:prSet>
      <dgm:spPr/>
    </dgm:pt>
    <dgm:pt modelId="{8CC789C1-7AB1-4964-ADD2-5CA613BC9984}" type="pres">
      <dgm:prSet presAssocID="{A9EF7EE7-DB4B-4999-9BED-5CA99408DBF0}" presName="negativeSpace" presStyleCnt="0"/>
      <dgm:spPr/>
    </dgm:pt>
    <dgm:pt modelId="{3C2C17FF-8DF1-4B9B-B680-04BC7131DFE9}" type="pres">
      <dgm:prSet presAssocID="{A9EF7EE7-DB4B-4999-9BED-5CA99408DBF0}" presName="childText" presStyleLbl="conFgAcc1" presStyleIdx="1" presStyleCnt="2">
        <dgm:presLayoutVars>
          <dgm:bulletEnabled val="1"/>
        </dgm:presLayoutVars>
      </dgm:prSet>
      <dgm:spPr/>
    </dgm:pt>
  </dgm:ptLst>
  <dgm:cxnLst>
    <dgm:cxn modelId="{46D88F1F-20F2-2F45-853F-E3A81B212371}" srcId="{A1B4EF7F-0E01-4982-918F-8D31DF69CEDF}" destId="{EAB2A505-930A-D647-BF68-C9F629A7D74E}" srcOrd="0" destOrd="0" parTransId="{E654A674-9A8D-8942-910D-D638EAA3E0C7}" sibTransId="{7A58C28B-3112-B24D-B987-EB0148AA0CB1}"/>
    <dgm:cxn modelId="{958F3E48-52B3-4841-9390-E618465A4BFF}" srcId="{A1B4EF7F-0E01-4982-918F-8D31DF69CEDF}" destId="{977A5B04-474A-4963-89C2-02DB23497FE8}" srcOrd="2" destOrd="0" parTransId="{7EAB6F2A-9544-4DE2-B7E0-E887C02821CB}" sibTransId="{2DD492B4-D00F-4EA1-B355-0B06F75B4981}"/>
    <dgm:cxn modelId="{3510C051-F466-7E4A-8A4A-8A8B865074D2}" type="presOf" srcId="{EAB2A505-930A-D647-BF68-C9F629A7D74E}" destId="{6967A1F6-90BB-484D-9B8D-D59AF3FE027F}" srcOrd="0" destOrd="0" presId="urn:microsoft.com/office/officeart/2005/8/layout/list1"/>
    <dgm:cxn modelId="{7D6C0F59-25AF-4C13-92DB-20FCDB0474BC}" srcId="{6F556A54-62B5-47B4-A50C-04330D90F28F}" destId="{A1B4EF7F-0E01-4982-918F-8D31DF69CEDF}" srcOrd="0" destOrd="0" parTransId="{C87028A1-048F-4F6B-80BF-46678A65072A}" sibTransId="{39D36B95-B73C-467A-BB75-7EA2BEE4F331}"/>
    <dgm:cxn modelId="{7097545A-7736-4B0A-93A6-721804CD724C}" type="presOf" srcId="{6F556A54-62B5-47B4-A50C-04330D90F28F}" destId="{5C723486-222B-4EBA-8C89-17E4059E16D5}" srcOrd="0" destOrd="0" presId="urn:microsoft.com/office/officeart/2005/8/layout/list1"/>
    <dgm:cxn modelId="{7BDDF97F-053A-4520-A05E-E1D7F1F940F2}" type="presOf" srcId="{977A5B04-474A-4963-89C2-02DB23497FE8}" destId="{6967A1F6-90BB-484D-9B8D-D59AF3FE027F}" srcOrd="0" destOrd="2" presId="urn:microsoft.com/office/officeart/2005/8/layout/list1"/>
    <dgm:cxn modelId="{3DA93A82-71CB-4803-BA3B-1B266A3CC7E8}" srcId="{A1B4EF7F-0E01-4982-918F-8D31DF69CEDF}" destId="{AEF7F152-A0BA-40B2-9DE9-365E0D4EB470}" srcOrd="1" destOrd="0" parTransId="{561F1B37-B372-47CD-87C3-7F393C8508F0}" sibTransId="{6AF6A6CE-E707-444B-B5B6-6CFB2C8FDE02}"/>
    <dgm:cxn modelId="{EE79A284-F8FD-4E25-B738-81C326D9F7E8}" type="presOf" srcId="{A9EF7EE7-DB4B-4999-9BED-5CA99408DBF0}" destId="{2FC4FFC5-DC3C-450F-8042-1C779F121AB9}" srcOrd="1" destOrd="0" presId="urn:microsoft.com/office/officeart/2005/8/layout/list1"/>
    <dgm:cxn modelId="{BCA2C39D-BF54-4C13-A0EE-5993FCFBA2BF}" type="presOf" srcId="{A1B4EF7F-0E01-4982-918F-8D31DF69CEDF}" destId="{F5D5B8A0-AD47-4433-9717-03611FC3B8F3}" srcOrd="0" destOrd="0" presId="urn:microsoft.com/office/officeart/2005/8/layout/list1"/>
    <dgm:cxn modelId="{F710E4A8-3DB6-45E6-9EA0-934C4DEC610E}" type="presOf" srcId="{A1B4EF7F-0E01-4982-918F-8D31DF69CEDF}" destId="{BF9CBE3F-9F70-483A-898C-16CBCE918EAC}" srcOrd="1" destOrd="0" presId="urn:microsoft.com/office/officeart/2005/8/layout/list1"/>
    <dgm:cxn modelId="{DB35FCAB-1F19-4630-B283-00983E3FAC0D}" type="presOf" srcId="{AEF7F152-A0BA-40B2-9DE9-365E0D4EB470}" destId="{6967A1F6-90BB-484D-9B8D-D59AF3FE027F}" srcOrd="0" destOrd="1" presId="urn:microsoft.com/office/officeart/2005/8/layout/list1"/>
    <dgm:cxn modelId="{275AAAD9-8433-46CE-8E01-AC4573AE18E0}" type="presOf" srcId="{A9EF7EE7-DB4B-4999-9BED-5CA99408DBF0}" destId="{D1E5ED45-B1D3-4B24-8856-D92E9C0F5587}" srcOrd="0" destOrd="0" presId="urn:microsoft.com/office/officeart/2005/8/layout/list1"/>
    <dgm:cxn modelId="{F8E3B4EB-7177-4900-8815-2202511B8AFE}" srcId="{6F556A54-62B5-47B4-A50C-04330D90F28F}" destId="{A9EF7EE7-DB4B-4999-9BED-5CA99408DBF0}" srcOrd="1" destOrd="0" parTransId="{2B3D7B90-41C2-4520-B3C5-52E80A4FC652}" sibTransId="{BEB92C5C-5E1C-4BB1-A89D-F9640C0B6685}"/>
    <dgm:cxn modelId="{1EDBF9F6-1FC1-4D4B-9030-3013BB8F725B}" type="presParOf" srcId="{5C723486-222B-4EBA-8C89-17E4059E16D5}" destId="{3AD7EF3B-32BF-4DAD-AB11-BA390FF86C3D}" srcOrd="0" destOrd="0" presId="urn:microsoft.com/office/officeart/2005/8/layout/list1"/>
    <dgm:cxn modelId="{10A4E679-BADC-4803-9187-9144BBA90DC4}" type="presParOf" srcId="{3AD7EF3B-32BF-4DAD-AB11-BA390FF86C3D}" destId="{F5D5B8A0-AD47-4433-9717-03611FC3B8F3}" srcOrd="0" destOrd="0" presId="urn:microsoft.com/office/officeart/2005/8/layout/list1"/>
    <dgm:cxn modelId="{B877D1DC-6697-4E28-A357-B2FA29E9BEA3}" type="presParOf" srcId="{3AD7EF3B-32BF-4DAD-AB11-BA390FF86C3D}" destId="{BF9CBE3F-9F70-483A-898C-16CBCE918EAC}" srcOrd="1" destOrd="0" presId="urn:microsoft.com/office/officeart/2005/8/layout/list1"/>
    <dgm:cxn modelId="{BCF5DCDC-576C-428B-B446-6EE6486BB767}" type="presParOf" srcId="{5C723486-222B-4EBA-8C89-17E4059E16D5}" destId="{A0CF1656-0BAF-4BD6-99B4-C3D6B64F752A}" srcOrd="1" destOrd="0" presId="urn:microsoft.com/office/officeart/2005/8/layout/list1"/>
    <dgm:cxn modelId="{7646FF7A-0B21-4D53-AFBA-EC1F7A11580D}" type="presParOf" srcId="{5C723486-222B-4EBA-8C89-17E4059E16D5}" destId="{6967A1F6-90BB-484D-9B8D-D59AF3FE027F}" srcOrd="2" destOrd="0" presId="urn:microsoft.com/office/officeart/2005/8/layout/list1"/>
    <dgm:cxn modelId="{3AEC25FF-E32D-44ED-B24E-5AB54B5D70D7}" type="presParOf" srcId="{5C723486-222B-4EBA-8C89-17E4059E16D5}" destId="{4AD7A295-6FD1-4501-B931-37EF201DAA77}" srcOrd="3" destOrd="0" presId="urn:microsoft.com/office/officeart/2005/8/layout/list1"/>
    <dgm:cxn modelId="{8C1A2C84-BBDE-4BCC-8CE9-D93EAFA2F4B8}" type="presParOf" srcId="{5C723486-222B-4EBA-8C89-17E4059E16D5}" destId="{700B285B-CEC5-404A-83E6-5AA37EBA63D1}" srcOrd="4" destOrd="0" presId="urn:microsoft.com/office/officeart/2005/8/layout/list1"/>
    <dgm:cxn modelId="{057E8945-722D-44EE-B06E-5139A92BE418}" type="presParOf" srcId="{700B285B-CEC5-404A-83E6-5AA37EBA63D1}" destId="{D1E5ED45-B1D3-4B24-8856-D92E9C0F5587}" srcOrd="0" destOrd="0" presId="urn:microsoft.com/office/officeart/2005/8/layout/list1"/>
    <dgm:cxn modelId="{8EBB1CE3-84BC-4310-B7FC-CF1F8052E03C}" type="presParOf" srcId="{700B285B-CEC5-404A-83E6-5AA37EBA63D1}" destId="{2FC4FFC5-DC3C-450F-8042-1C779F121AB9}" srcOrd="1" destOrd="0" presId="urn:microsoft.com/office/officeart/2005/8/layout/list1"/>
    <dgm:cxn modelId="{E2664C8E-B863-428F-B8E0-75A424A3C2B2}" type="presParOf" srcId="{5C723486-222B-4EBA-8C89-17E4059E16D5}" destId="{8CC789C1-7AB1-4964-ADD2-5CA613BC9984}" srcOrd="5" destOrd="0" presId="urn:microsoft.com/office/officeart/2005/8/layout/list1"/>
    <dgm:cxn modelId="{D759242B-7789-48AE-8CF2-365046B69A1D}" type="presParOf" srcId="{5C723486-222B-4EBA-8C89-17E4059E16D5}" destId="{3C2C17FF-8DF1-4B9B-B680-04BC7131DFE9}" srcOrd="6"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84EBE393-4420-4E05-9705-13F97614CEFF}"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en-US"/>
        </a:p>
      </dgm:t>
    </dgm:pt>
    <dgm:pt modelId="{65E1E2EB-BAAC-4620-8532-4841ADF3DD9C}">
      <dgm:prSet custT="1"/>
      <dgm:spPr/>
      <dgm:t>
        <a:bodyPr/>
        <a:lstStyle/>
        <a:p>
          <a:pPr algn="l">
            <a:buFont typeface="Arial" panose="020B0604020202020204" pitchFamily="34" charset="0"/>
            <a:buNone/>
          </a:pPr>
          <a:endParaRPr lang="en-US" sz="1400" dirty="0"/>
        </a:p>
      </dgm:t>
    </dgm:pt>
    <dgm:pt modelId="{DE46FA37-1439-4833-AB4A-8251AEE40E59}" type="parTrans" cxnId="{8C3C7A36-B59B-425F-A26F-97B03C1563F2}">
      <dgm:prSet/>
      <dgm:spPr/>
      <dgm:t>
        <a:bodyPr/>
        <a:lstStyle/>
        <a:p>
          <a:endParaRPr lang="en-US"/>
        </a:p>
      </dgm:t>
    </dgm:pt>
    <dgm:pt modelId="{036593D0-32C5-43C6-A318-46E32563886C}" type="sibTrans" cxnId="{8C3C7A36-B59B-425F-A26F-97B03C1563F2}">
      <dgm:prSet/>
      <dgm:spPr/>
      <dgm:t>
        <a:bodyPr/>
        <a:lstStyle/>
        <a:p>
          <a:endParaRPr lang="en-US"/>
        </a:p>
      </dgm:t>
    </dgm:pt>
    <dgm:pt modelId="{18AD9A14-758C-4F72-97F9-1ADEC67ED05F}">
      <dgm:prSet phldrT="[Text]"/>
      <dgm:spPr>
        <a:blipFill rotWithShape="0">
          <a:blip xmlns:r="http://schemas.openxmlformats.org/officeDocument/2006/relationships" r:embed="rId1" cstate="print">
            <a:extLst>
              <a:ext uri="{28A0092B-C50C-407E-A947-70E740481C1C}">
                <a14:useLocalDpi xmlns:a14="http://schemas.microsoft.com/office/drawing/2010/main" val="0"/>
              </a:ext>
            </a:extLst>
          </a:blip>
          <a:srcRect/>
          <a:stretch>
            <a:fillRect/>
          </a:stretch>
        </a:blipFill>
      </dgm:spPr>
      <dgm:t>
        <a:bodyPr/>
        <a:lstStyle/>
        <a:p>
          <a:pPr algn="l">
            <a:buFont typeface="Arial" panose="020B0604020202020204" pitchFamily="34" charset="0"/>
            <a:buNone/>
          </a:pPr>
          <a:r>
            <a:rPr lang="en-US" b="1" u="none" dirty="0"/>
            <a:t>	</a:t>
          </a:r>
          <a:endParaRPr lang="en-US" baseline="-25000" dirty="0"/>
        </a:p>
      </dgm:t>
    </dgm:pt>
    <dgm:pt modelId="{14F34671-B3F9-4765-8C97-D6B676FE4412}" type="sibTrans" cxnId="{1B766040-B1BE-4397-83D8-E1F801E19016}">
      <dgm:prSet/>
      <dgm:spPr/>
      <dgm:t>
        <a:bodyPr/>
        <a:lstStyle/>
        <a:p>
          <a:endParaRPr lang="en-US"/>
        </a:p>
      </dgm:t>
    </dgm:pt>
    <dgm:pt modelId="{0A6D1BFC-FDB1-4CDC-AA9B-FD501DDE3ACD}" type="parTrans" cxnId="{1B766040-B1BE-4397-83D8-E1F801E19016}">
      <dgm:prSet/>
      <dgm:spPr/>
      <dgm:t>
        <a:bodyPr/>
        <a:lstStyle/>
        <a:p>
          <a:endParaRPr lang="en-US"/>
        </a:p>
      </dgm:t>
    </dgm:pt>
    <dgm:pt modelId="{9F5B4A56-A176-488B-913A-852C1B938848}">
      <dgm:prSet custT="1"/>
      <dgm:spPr/>
      <dgm:t>
        <a:bodyPr/>
        <a:lstStyle/>
        <a:p>
          <a:pPr algn="l">
            <a:buFont typeface="Arial" panose="020B0604020202020204" pitchFamily="34" charset="0"/>
            <a:buNone/>
          </a:pPr>
          <a:r>
            <a:rPr lang="en-US" sz="1400" b="1" dirty="0">
              <a:solidFill>
                <a:schemeClr val="tx1"/>
              </a:solidFill>
            </a:rPr>
            <a:t>Steel Mill Case Study</a:t>
          </a:r>
        </a:p>
      </dgm:t>
    </dgm:pt>
    <dgm:pt modelId="{30CAA30E-B38F-48FE-A1E9-F8D335CF9187}" type="sibTrans" cxnId="{C82902DD-80D3-4702-A14F-9F089C4823B9}">
      <dgm:prSet/>
      <dgm:spPr/>
      <dgm:t>
        <a:bodyPr/>
        <a:lstStyle/>
        <a:p>
          <a:endParaRPr lang="en-US"/>
        </a:p>
      </dgm:t>
    </dgm:pt>
    <dgm:pt modelId="{129884C7-50E2-4026-B99A-A25255E08D13}" type="parTrans" cxnId="{C82902DD-80D3-4702-A14F-9F089C4823B9}">
      <dgm:prSet/>
      <dgm:spPr/>
      <dgm:t>
        <a:bodyPr/>
        <a:lstStyle/>
        <a:p>
          <a:endParaRPr lang="en-US"/>
        </a:p>
      </dgm:t>
    </dgm:pt>
    <dgm:pt modelId="{633121EB-9EB4-4476-AD62-8BF5D0FE91E3}">
      <dgm:prSet custT="1"/>
      <dgm:spPr/>
      <dgm:t>
        <a:bodyPr/>
        <a:lstStyle/>
        <a:p>
          <a:pPr algn="l">
            <a:buFont typeface="Arial" panose="020B0604020202020204" pitchFamily="34" charset="0"/>
            <a:buNone/>
          </a:pPr>
          <a:r>
            <a:rPr lang="en-US" sz="1400" b="1" dirty="0">
              <a:solidFill>
                <a:schemeClr val="tx1"/>
              </a:solidFill>
            </a:rPr>
            <a:t>Level 3 Supply and Demand-Side Assessment</a:t>
          </a:r>
        </a:p>
      </dgm:t>
    </dgm:pt>
    <dgm:pt modelId="{2207FCF7-FA3B-42E6-8B6A-254CE5088D87}" type="sibTrans" cxnId="{25BF2663-048A-4672-9FCC-BEB8AFCF069A}">
      <dgm:prSet/>
      <dgm:spPr/>
      <dgm:t>
        <a:bodyPr/>
        <a:lstStyle/>
        <a:p>
          <a:endParaRPr lang="en-US"/>
        </a:p>
      </dgm:t>
    </dgm:pt>
    <dgm:pt modelId="{016A3E1A-37E6-45B6-96EF-E187CECF82D5}" type="parTrans" cxnId="{25BF2663-048A-4672-9FCC-BEB8AFCF069A}">
      <dgm:prSet/>
      <dgm:spPr/>
      <dgm:t>
        <a:bodyPr/>
        <a:lstStyle/>
        <a:p>
          <a:endParaRPr lang="en-US"/>
        </a:p>
      </dgm:t>
    </dgm:pt>
    <dgm:pt modelId="{5B58579E-8C56-4B44-923B-0D0E9D8E39FB}">
      <dgm:prSet custT="1"/>
      <dgm:spPr/>
      <dgm:t>
        <a:bodyPr/>
        <a:lstStyle/>
        <a:p>
          <a:pPr algn="l">
            <a:buFont typeface="Arial" panose="020B0604020202020204" pitchFamily="34" charset="0"/>
            <a:buNone/>
          </a:pPr>
          <a:endParaRPr lang="en-US" sz="1400" b="1" dirty="0">
            <a:solidFill>
              <a:srgbClr val="FF0000"/>
            </a:solidFill>
          </a:endParaRPr>
        </a:p>
      </dgm:t>
    </dgm:pt>
    <dgm:pt modelId="{F10AB7EC-6219-4326-92D5-0377A29A41BB}" type="sibTrans" cxnId="{9AD33877-9B32-453A-AF5C-444F928FF386}">
      <dgm:prSet/>
      <dgm:spPr/>
      <dgm:t>
        <a:bodyPr/>
        <a:lstStyle/>
        <a:p>
          <a:endParaRPr lang="en-US"/>
        </a:p>
      </dgm:t>
    </dgm:pt>
    <dgm:pt modelId="{8F9AFEE8-48C8-4BD4-9D11-1B65E3B11C35}" type="parTrans" cxnId="{9AD33877-9B32-453A-AF5C-444F928FF386}">
      <dgm:prSet/>
      <dgm:spPr/>
      <dgm:t>
        <a:bodyPr/>
        <a:lstStyle/>
        <a:p>
          <a:endParaRPr lang="en-US"/>
        </a:p>
      </dgm:t>
    </dgm:pt>
    <dgm:pt modelId="{205B035E-736D-4084-9B29-866D0A4D6597}">
      <dgm:prSet custT="1"/>
      <dgm:spPr/>
      <dgm:t>
        <a:bodyPr/>
        <a:lstStyle/>
        <a:p>
          <a:pPr algn="l">
            <a:buFont typeface="Arial" panose="020B0604020202020204" pitchFamily="34" charset="0"/>
            <a:buChar char="•"/>
          </a:pPr>
          <a:r>
            <a:rPr lang="en-US" sz="1400" dirty="0"/>
            <a:t>New air-cooled VSD air compressors, dryers, and tanks</a:t>
          </a:r>
        </a:p>
      </dgm:t>
    </dgm:pt>
    <dgm:pt modelId="{851BBDC0-AADA-4067-B0A3-E6602FF75C5F}" type="sibTrans" cxnId="{F3BB8434-B93D-45DA-A47B-9598C01B32C4}">
      <dgm:prSet/>
      <dgm:spPr/>
      <dgm:t>
        <a:bodyPr/>
        <a:lstStyle/>
        <a:p>
          <a:endParaRPr lang="en-US"/>
        </a:p>
      </dgm:t>
    </dgm:pt>
    <dgm:pt modelId="{8B38C1E1-6D8F-44BC-994F-412A0F6D3A31}" type="parTrans" cxnId="{F3BB8434-B93D-45DA-A47B-9598C01B32C4}">
      <dgm:prSet/>
      <dgm:spPr/>
      <dgm:t>
        <a:bodyPr/>
        <a:lstStyle/>
        <a:p>
          <a:endParaRPr lang="en-US"/>
        </a:p>
      </dgm:t>
    </dgm:pt>
    <dgm:pt modelId="{5A2135AD-9BC7-4EC1-9B82-B506D0F5B370}">
      <dgm:prSet custT="1"/>
      <dgm:spPr/>
      <dgm:t>
        <a:bodyPr/>
        <a:lstStyle/>
        <a:p>
          <a:pPr algn="l">
            <a:buFont typeface="Arial" panose="020B0604020202020204" pitchFamily="34" charset="0"/>
            <a:buChar char="•"/>
          </a:pPr>
          <a:r>
            <a:rPr lang="en-US" sz="1400" b="1" dirty="0"/>
            <a:t>Piping Review leads to valving off sections of idled plant</a:t>
          </a:r>
        </a:p>
      </dgm:t>
    </dgm:pt>
    <dgm:pt modelId="{426AE298-B4FD-4116-A105-26AD8C3198FB}" type="sibTrans" cxnId="{B559BD70-6667-4598-BADF-189F59A9D9D2}">
      <dgm:prSet/>
      <dgm:spPr/>
      <dgm:t>
        <a:bodyPr/>
        <a:lstStyle/>
        <a:p>
          <a:endParaRPr lang="en-US"/>
        </a:p>
      </dgm:t>
    </dgm:pt>
    <dgm:pt modelId="{77B0B685-C16F-4279-B970-45F5F1D14017}" type="parTrans" cxnId="{B559BD70-6667-4598-BADF-189F59A9D9D2}">
      <dgm:prSet/>
      <dgm:spPr/>
      <dgm:t>
        <a:bodyPr/>
        <a:lstStyle/>
        <a:p>
          <a:endParaRPr lang="en-US"/>
        </a:p>
      </dgm:t>
    </dgm:pt>
    <dgm:pt modelId="{81EF4FB3-3E68-43A2-BBAA-A7BE56B52C0B}">
      <dgm:prSet custT="1"/>
      <dgm:spPr/>
      <dgm:t>
        <a:bodyPr/>
        <a:lstStyle/>
        <a:p>
          <a:pPr algn="l">
            <a:buFont typeface="Arial" panose="020B0604020202020204" pitchFamily="34" charset="0"/>
            <a:buChar char="•"/>
          </a:pPr>
          <a:r>
            <a:rPr lang="en-US" sz="1400" dirty="0"/>
            <a:t>Rental compressor costs reduced by $500,000 per year</a:t>
          </a:r>
        </a:p>
      </dgm:t>
    </dgm:pt>
    <dgm:pt modelId="{C9333A52-7AC2-420A-BCDE-6E5A46DD6570}" type="sibTrans" cxnId="{53D4FF74-D23D-4DA5-BBFF-60EEE359B158}">
      <dgm:prSet/>
      <dgm:spPr/>
      <dgm:t>
        <a:bodyPr/>
        <a:lstStyle/>
        <a:p>
          <a:endParaRPr lang="en-US"/>
        </a:p>
      </dgm:t>
    </dgm:pt>
    <dgm:pt modelId="{48E8E312-D1A9-4C9F-A78E-5C994861FEEE}" type="parTrans" cxnId="{53D4FF74-D23D-4DA5-BBFF-60EEE359B158}">
      <dgm:prSet/>
      <dgm:spPr/>
      <dgm:t>
        <a:bodyPr/>
        <a:lstStyle/>
        <a:p>
          <a:endParaRPr lang="en-US"/>
        </a:p>
      </dgm:t>
    </dgm:pt>
    <dgm:pt modelId="{912227F6-D747-49AF-A2B3-86C6C30FD32E}">
      <dgm:prSet custT="1"/>
      <dgm:spPr/>
      <dgm:t>
        <a:bodyPr/>
        <a:lstStyle/>
        <a:p>
          <a:pPr algn="l">
            <a:buFont typeface="Arial" panose="020B0604020202020204" pitchFamily="34" charset="0"/>
            <a:buChar char="•"/>
          </a:pPr>
          <a:r>
            <a:rPr lang="en-US" sz="1400" dirty="0"/>
            <a:t>Reduce cooling-water costs by $500,000 per year</a:t>
          </a:r>
        </a:p>
      </dgm:t>
    </dgm:pt>
    <dgm:pt modelId="{8D5A19C4-0E49-4350-B262-CE56EB408713}" type="sibTrans" cxnId="{DE42DCB8-27D7-4D9B-B23C-690B3502D964}">
      <dgm:prSet/>
      <dgm:spPr/>
      <dgm:t>
        <a:bodyPr/>
        <a:lstStyle/>
        <a:p>
          <a:endParaRPr lang="en-US"/>
        </a:p>
      </dgm:t>
    </dgm:pt>
    <dgm:pt modelId="{C50F761D-D76E-40B4-8A66-E3C6C9A69A39}" type="parTrans" cxnId="{DE42DCB8-27D7-4D9B-B23C-690B3502D964}">
      <dgm:prSet/>
      <dgm:spPr/>
      <dgm:t>
        <a:bodyPr/>
        <a:lstStyle/>
        <a:p>
          <a:endParaRPr lang="en-US"/>
        </a:p>
      </dgm:t>
    </dgm:pt>
    <dgm:pt modelId="{63FC60B0-7798-4524-BD38-E459D43DEFA9}">
      <dgm:prSet custT="1"/>
      <dgm:spPr/>
      <dgm:t>
        <a:bodyPr/>
        <a:lstStyle/>
        <a:p>
          <a:pPr algn="l">
            <a:buFont typeface="Arial" panose="020B0604020202020204" pitchFamily="34" charset="0"/>
            <a:buChar char="•"/>
          </a:pPr>
          <a:r>
            <a:rPr lang="en-US" sz="1400" dirty="0"/>
            <a:t>Reduce kW costs by $135,000 per year</a:t>
          </a:r>
        </a:p>
      </dgm:t>
    </dgm:pt>
    <dgm:pt modelId="{3C6BE330-0936-410D-AC72-634ECE78293E}" type="sibTrans" cxnId="{B055AFD4-24D4-4F9B-9489-0E7D41CEFFED}">
      <dgm:prSet/>
      <dgm:spPr/>
      <dgm:t>
        <a:bodyPr/>
        <a:lstStyle/>
        <a:p>
          <a:endParaRPr lang="en-US"/>
        </a:p>
      </dgm:t>
    </dgm:pt>
    <dgm:pt modelId="{2F9E2F1C-DCB4-470C-AE45-A91E81AADB08}" type="parTrans" cxnId="{B055AFD4-24D4-4F9B-9489-0E7D41CEFFED}">
      <dgm:prSet/>
      <dgm:spPr/>
      <dgm:t>
        <a:bodyPr/>
        <a:lstStyle/>
        <a:p>
          <a:endParaRPr lang="en-US"/>
        </a:p>
      </dgm:t>
    </dgm:pt>
    <dgm:pt modelId="{FCA24901-B85E-4702-9880-8A2782C5E985}" type="pres">
      <dgm:prSet presAssocID="{84EBE393-4420-4E05-9705-13F97614CEFF}" presName="Name0" presStyleCnt="0">
        <dgm:presLayoutVars>
          <dgm:dir/>
          <dgm:animLvl val="lvl"/>
          <dgm:resizeHandles val="exact"/>
        </dgm:presLayoutVars>
      </dgm:prSet>
      <dgm:spPr/>
    </dgm:pt>
    <dgm:pt modelId="{0BB0EB41-5713-4EA3-9CBE-9D441F9F27D0}" type="pres">
      <dgm:prSet presAssocID="{18AD9A14-758C-4F72-97F9-1ADEC67ED05F}" presName="linNode" presStyleCnt="0"/>
      <dgm:spPr/>
    </dgm:pt>
    <dgm:pt modelId="{DCC22DAD-43AB-4C70-8A23-24CE9E43E485}" type="pres">
      <dgm:prSet presAssocID="{18AD9A14-758C-4F72-97F9-1ADEC67ED05F}" presName="parentText" presStyleLbl="node1" presStyleIdx="0" presStyleCnt="1" custScaleX="93969" custScaleY="86458">
        <dgm:presLayoutVars>
          <dgm:chMax val="1"/>
          <dgm:bulletEnabled val="1"/>
        </dgm:presLayoutVars>
      </dgm:prSet>
      <dgm:spPr/>
    </dgm:pt>
    <dgm:pt modelId="{928B00BD-7B52-4C34-A4C9-37055A31EF34}" type="pres">
      <dgm:prSet presAssocID="{18AD9A14-758C-4F72-97F9-1ADEC67ED05F}" presName="descendantText" presStyleLbl="alignAccFollowNode1" presStyleIdx="0" presStyleCnt="1" custLinFactNeighborX="-2465">
        <dgm:presLayoutVars>
          <dgm:bulletEnabled val="1"/>
        </dgm:presLayoutVars>
      </dgm:prSet>
      <dgm:spPr/>
    </dgm:pt>
  </dgm:ptLst>
  <dgm:cxnLst>
    <dgm:cxn modelId="{C926EE15-92FF-4EFF-B43C-375D680F19F5}" type="presOf" srcId="{912227F6-D747-49AF-A2B3-86C6C30FD32E}" destId="{928B00BD-7B52-4C34-A4C9-37055A31EF34}" srcOrd="0" destOrd="7" presId="urn:microsoft.com/office/officeart/2005/8/layout/vList5"/>
    <dgm:cxn modelId="{F3BB8434-B93D-45DA-A47B-9598C01B32C4}" srcId="{5B58579E-8C56-4B44-923B-0D0E9D8E39FB}" destId="{205B035E-736D-4084-9B29-866D0A4D6597}" srcOrd="0" destOrd="0" parTransId="{8B38C1E1-6D8F-44BC-994F-412A0F6D3A31}" sibTransId="{851BBDC0-AADA-4067-B0A3-E6602FF75C5F}"/>
    <dgm:cxn modelId="{8C3C7A36-B59B-425F-A26F-97B03C1563F2}" srcId="{18AD9A14-758C-4F72-97F9-1ADEC67ED05F}" destId="{65E1E2EB-BAAC-4620-8532-4841ADF3DD9C}" srcOrd="0" destOrd="0" parTransId="{DE46FA37-1439-4833-AB4A-8251AEE40E59}" sibTransId="{036593D0-32C5-43C6-A318-46E32563886C}"/>
    <dgm:cxn modelId="{1B766040-B1BE-4397-83D8-E1F801E19016}" srcId="{84EBE393-4420-4E05-9705-13F97614CEFF}" destId="{18AD9A14-758C-4F72-97F9-1ADEC67ED05F}" srcOrd="0" destOrd="0" parTransId="{0A6D1BFC-FDB1-4CDC-AA9B-FD501DDE3ACD}" sibTransId="{14F34671-B3F9-4765-8C97-D6B676FE4412}"/>
    <dgm:cxn modelId="{25BF2663-048A-4672-9FCC-BEB8AFCF069A}" srcId="{65E1E2EB-BAAC-4620-8532-4841ADF3DD9C}" destId="{633121EB-9EB4-4476-AD62-8BF5D0FE91E3}" srcOrd="1" destOrd="0" parTransId="{016A3E1A-37E6-45B6-96EF-E187CECF82D5}" sibTransId="{2207FCF7-FA3B-42E6-8B6A-254CE5088D87}"/>
    <dgm:cxn modelId="{AAB7934B-3A55-4A8B-A9AB-F834F2C432F0}" type="presOf" srcId="{205B035E-736D-4084-9B29-866D0A4D6597}" destId="{928B00BD-7B52-4C34-A4C9-37055A31EF34}" srcOrd="0" destOrd="4" presId="urn:microsoft.com/office/officeart/2005/8/layout/vList5"/>
    <dgm:cxn modelId="{8EBA784D-A3D8-4241-9610-65114F569F2C}" type="presOf" srcId="{5A2135AD-9BC7-4EC1-9B82-B506D0F5B370}" destId="{928B00BD-7B52-4C34-A4C9-37055A31EF34}" srcOrd="0" destOrd="5" presId="urn:microsoft.com/office/officeart/2005/8/layout/vList5"/>
    <dgm:cxn modelId="{B559BD70-6667-4598-BADF-189F59A9D9D2}" srcId="{5B58579E-8C56-4B44-923B-0D0E9D8E39FB}" destId="{5A2135AD-9BC7-4EC1-9B82-B506D0F5B370}" srcOrd="1" destOrd="0" parTransId="{77B0B685-C16F-4279-B970-45F5F1D14017}" sibTransId="{426AE298-B4FD-4116-A105-26AD8C3198FB}"/>
    <dgm:cxn modelId="{2FC39B73-DB50-41EE-81D5-866B546399F3}" type="presOf" srcId="{18AD9A14-758C-4F72-97F9-1ADEC67ED05F}" destId="{DCC22DAD-43AB-4C70-8A23-24CE9E43E485}" srcOrd="0" destOrd="0" presId="urn:microsoft.com/office/officeart/2005/8/layout/vList5"/>
    <dgm:cxn modelId="{53D4FF74-D23D-4DA5-BBFF-60EEE359B158}" srcId="{5B58579E-8C56-4B44-923B-0D0E9D8E39FB}" destId="{81EF4FB3-3E68-43A2-BBAA-A7BE56B52C0B}" srcOrd="2" destOrd="0" parTransId="{48E8E312-D1A9-4C9F-A78E-5C994861FEEE}" sibTransId="{C9333A52-7AC2-420A-BCDE-6E5A46DD6570}"/>
    <dgm:cxn modelId="{9AD33877-9B32-453A-AF5C-444F928FF386}" srcId="{18AD9A14-758C-4F72-97F9-1ADEC67ED05F}" destId="{5B58579E-8C56-4B44-923B-0D0E9D8E39FB}" srcOrd="1" destOrd="0" parTransId="{8F9AFEE8-48C8-4BD4-9D11-1B65E3B11C35}" sibTransId="{F10AB7EC-6219-4326-92D5-0377A29A41BB}"/>
    <dgm:cxn modelId="{35A6267E-B94E-46FA-97D0-ED40E8618D67}" type="presOf" srcId="{63FC60B0-7798-4524-BD38-E459D43DEFA9}" destId="{928B00BD-7B52-4C34-A4C9-37055A31EF34}" srcOrd="0" destOrd="8" presId="urn:microsoft.com/office/officeart/2005/8/layout/vList5"/>
    <dgm:cxn modelId="{36D9B18A-CA7B-4F5D-8710-63E770ABBA58}" type="presOf" srcId="{9F5B4A56-A176-488B-913A-852C1B938848}" destId="{928B00BD-7B52-4C34-A4C9-37055A31EF34}" srcOrd="0" destOrd="1" presId="urn:microsoft.com/office/officeart/2005/8/layout/vList5"/>
    <dgm:cxn modelId="{D73DF6A2-27F2-4613-BE9C-45FD135994D1}" type="presOf" srcId="{633121EB-9EB4-4476-AD62-8BF5D0FE91E3}" destId="{928B00BD-7B52-4C34-A4C9-37055A31EF34}" srcOrd="0" destOrd="2" presId="urn:microsoft.com/office/officeart/2005/8/layout/vList5"/>
    <dgm:cxn modelId="{CD09CDAA-167D-41B8-8045-22A1B949A5FB}" type="presOf" srcId="{81EF4FB3-3E68-43A2-BBAA-A7BE56B52C0B}" destId="{928B00BD-7B52-4C34-A4C9-37055A31EF34}" srcOrd="0" destOrd="6" presId="urn:microsoft.com/office/officeart/2005/8/layout/vList5"/>
    <dgm:cxn modelId="{DE42DCB8-27D7-4D9B-B23C-690B3502D964}" srcId="{5B58579E-8C56-4B44-923B-0D0E9D8E39FB}" destId="{912227F6-D747-49AF-A2B3-86C6C30FD32E}" srcOrd="3" destOrd="0" parTransId="{C50F761D-D76E-40B4-8A66-E3C6C9A69A39}" sibTransId="{8D5A19C4-0E49-4350-B262-CE56EB408713}"/>
    <dgm:cxn modelId="{7CCF9ABB-D3B9-4A67-9C97-353BB6225FBF}" type="presOf" srcId="{84EBE393-4420-4E05-9705-13F97614CEFF}" destId="{FCA24901-B85E-4702-9880-8A2782C5E985}" srcOrd="0" destOrd="0" presId="urn:microsoft.com/office/officeart/2005/8/layout/vList5"/>
    <dgm:cxn modelId="{80ED9DC6-667A-427C-9B21-1748D096C085}" type="presOf" srcId="{5B58579E-8C56-4B44-923B-0D0E9D8E39FB}" destId="{928B00BD-7B52-4C34-A4C9-37055A31EF34}" srcOrd="0" destOrd="3" presId="urn:microsoft.com/office/officeart/2005/8/layout/vList5"/>
    <dgm:cxn modelId="{B055AFD4-24D4-4F9B-9489-0E7D41CEFFED}" srcId="{5B58579E-8C56-4B44-923B-0D0E9D8E39FB}" destId="{63FC60B0-7798-4524-BD38-E459D43DEFA9}" srcOrd="4" destOrd="0" parTransId="{2F9E2F1C-DCB4-470C-AE45-A91E81AADB08}" sibTransId="{3C6BE330-0936-410D-AC72-634ECE78293E}"/>
    <dgm:cxn modelId="{39F3CFD5-BDD3-49E9-9C5F-3361A1A854CA}" type="presOf" srcId="{65E1E2EB-BAAC-4620-8532-4841ADF3DD9C}" destId="{928B00BD-7B52-4C34-A4C9-37055A31EF34}" srcOrd="0" destOrd="0" presId="urn:microsoft.com/office/officeart/2005/8/layout/vList5"/>
    <dgm:cxn modelId="{C82902DD-80D3-4702-A14F-9F089C4823B9}" srcId="{65E1E2EB-BAAC-4620-8532-4841ADF3DD9C}" destId="{9F5B4A56-A176-488B-913A-852C1B938848}" srcOrd="0" destOrd="0" parTransId="{129884C7-50E2-4026-B99A-A25255E08D13}" sibTransId="{30CAA30E-B38F-48FE-A1E9-F8D335CF9187}"/>
    <dgm:cxn modelId="{D4FC0D7D-1FB1-49B0-9286-343C88B6C3B4}" type="presParOf" srcId="{FCA24901-B85E-4702-9880-8A2782C5E985}" destId="{0BB0EB41-5713-4EA3-9CBE-9D441F9F27D0}" srcOrd="0" destOrd="0" presId="urn:microsoft.com/office/officeart/2005/8/layout/vList5"/>
    <dgm:cxn modelId="{307E1040-DF4B-4299-BACE-FE4D5FB04716}" type="presParOf" srcId="{0BB0EB41-5713-4EA3-9CBE-9D441F9F27D0}" destId="{DCC22DAD-43AB-4C70-8A23-24CE9E43E485}" srcOrd="0" destOrd="0" presId="urn:microsoft.com/office/officeart/2005/8/layout/vList5"/>
    <dgm:cxn modelId="{F6AA78EA-5ECD-4BBE-BC2C-1EAED1C49DF8}" type="presParOf" srcId="{0BB0EB41-5713-4EA3-9CBE-9D441F9F27D0}" destId="{928B00BD-7B52-4C34-A4C9-37055A31EF34}" srcOrd="1" destOrd="0" presId="urn:microsoft.com/office/officeart/2005/8/layout/vList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6F556A54-62B5-47B4-A50C-04330D90F28F}"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en-US"/>
        </a:p>
      </dgm:t>
    </dgm:pt>
    <dgm:pt modelId="{A1B4EF7F-0E01-4982-918F-8D31DF69CEDF}">
      <dgm:prSet phldrT="[Text]"/>
      <dgm:spPr/>
      <dgm:t>
        <a:bodyPr/>
        <a:lstStyle/>
        <a:p>
          <a:r>
            <a:rPr lang="en-US" b="1" dirty="0"/>
            <a:t>Level 3 Demand-Side Projects</a:t>
          </a:r>
        </a:p>
      </dgm:t>
    </dgm:pt>
    <dgm:pt modelId="{C87028A1-048F-4F6B-80BF-46678A65072A}" type="parTrans" cxnId="{7D6C0F59-25AF-4C13-92DB-20FCDB0474BC}">
      <dgm:prSet/>
      <dgm:spPr/>
      <dgm:t>
        <a:bodyPr/>
        <a:lstStyle/>
        <a:p>
          <a:endParaRPr lang="en-US"/>
        </a:p>
      </dgm:t>
    </dgm:pt>
    <dgm:pt modelId="{39D36B95-B73C-467A-BB75-7EA2BEE4F331}" type="sibTrans" cxnId="{7D6C0F59-25AF-4C13-92DB-20FCDB0474BC}">
      <dgm:prSet/>
      <dgm:spPr/>
      <dgm:t>
        <a:bodyPr/>
        <a:lstStyle/>
        <a:p>
          <a:endParaRPr lang="en-US"/>
        </a:p>
      </dgm:t>
    </dgm:pt>
    <dgm:pt modelId="{F478C4E6-7715-40DA-9443-C8065EC665F4}">
      <dgm:prSet/>
      <dgm:spPr/>
      <dgm:t>
        <a:bodyPr/>
        <a:lstStyle/>
        <a:p>
          <a:pPr>
            <a:buFont typeface="+mj-lt"/>
            <a:buAutoNum type="arabicPeriod"/>
          </a:pPr>
          <a:r>
            <a:rPr lang="en-US" dirty="0"/>
            <a:t> Measure air flow to reduce demand</a:t>
          </a:r>
        </a:p>
      </dgm:t>
    </dgm:pt>
    <dgm:pt modelId="{322A735F-6156-47FC-A9BC-D77186A1DCB9}" type="parTrans" cxnId="{DF01D3F3-ADAB-41B6-93F5-090F92B957D5}">
      <dgm:prSet/>
      <dgm:spPr/>
      <dgm:t>
        <a:bodyPr/>
        <a:lstStyle/>
        <a:p>
          <a:endParaRPr lang="en-US"/>
        </a:p>
      </dgm:t>
    </dgm:pt>
    <dgm:pt modelId="{8CA5DCA8-3CA9-4F61-A518-9E9EC3C91409}" type="sibTrans" cxnId="{DF01D3F3-ADAB-41B6-93F5-090F92B957D5}">
      <dgm:prSet/>
      <dgm:spPr/>
      <dgm:t>
        <a:bodyPr/>
        <a:lstStyle/>
        <a:p>
          <a:endParaRPr lang="en-US"/>
        </a:p>
      </dgm:t>
    </dgm:pt>
    <dgm:pt modelId="{66BF642B-1392-4806-A963-0752CE1F2687}">
      <dgm:prSet/>
      <dgm:spPr/>
      <dgm:t>
        <a:bodyPr/>
        <a:lstStyle/>
        <a:p>
          <a:pPr>
            <a:buFont typeface="+mj-lt"/>
            <a:buAutoNum type="arabicPeriod"/>
          </a:pPr>
          <a:r>
            <a:rPr lang="en-US" dirty="0"/>
            <a:t> Optimizing Pneumatics in OEM Production Equipment</a:t>
          </a:r>
        </a:p>
      </dgm:t>
    </dgm:pt>
    <dgm:pt modelId="{92BEB021-84BC-4255-B840-E867F71BF85C}" type="parTrans" cxnId="{25F9107E-EF30-48BC-83B3-91BE633DF40A}">
      <dgm:prSet/>
      <dgm:spPr/>
      <dgm:t>
        <a:bodyPr/>
        <a:lstStyle/>
        <a:p>
          <a:endParaRPr lang="en-US"/>
        </a:p>
      </dgm:t>
    </dgm:pt>
    <dgm:pt modelId="{057C8FD9-AAE2-415E-B87E-8D1D55AEBEE0}" type="sibTrans" cxnId="{25F9107E-EF30-48BC-83B3-91BE633DF40A}">
      <dgm:prSet/>
      <dgm:spPr/>
      <dgm:t>
        <a:bodyPr/>
        <a:lstStyle/>
        <a:p>
          <a:endParaRPr lang="en-US"/>
        </a:p>
      </dgm:t>
    </dgm:pt>
    <dgm:pt modelId="{1BDB9AB9-C333-4AFD-85BE-47979AF77CE6}">
      <dgm:prSet/>
      <dgm:spPr/>
      <dgm:t>
        <a:bodyPr/>
        <a:lstStyle/>
        <a:p>
          <a:pPr>
            <a:buFont typeface="+mj-lt"/>
            <a:buAutoNum type="arabicPeriod"/>
          </a:pPr>
          <a:r>
            <a:rPr lang="en-US" dirty="0"/>
            <a:t> Shutdown optimization</a:t>
          </a:r>
        </a:p>
      </dgm:t>
    </dgm:pt>
    <dgm:pt modelId="{DD4FA3C3-A81A-4297-9B95-15EBC5773110}" type="parTrans" cxnId="{8A2E66C6-F64D-428C-A824-6D32AEC08069}">
      <dgm:prSet/>
      <dgm:spPr/>
      <dgm:t>
        <a:bodyPr/>
        <a:lstStyle/>
        <a:p>
          <a:endParaRPr lang="en-US"/>
        </a:p>
      </dgm:t>
    </dgm:pt>
    <dgm:pt modelId="{70C33071-3620-4362-B664-94C08868BD41}" type="sibTrans" cxnId="{8A2E66C6-F64D-428C-A824-6D32AEC08069}">
      <dgm:prSet/>
      <dgm:spPr/>
      <dgm:t>
        <a:bodyPr/>
        <a:lstStyle/>
        <a:p>
          <a:endParaRPr lang="en-US"/>
        </a:p>
      </dgm:t>
    </dgm:pt>
    <dgm:pt modelId="{91E3203B-F5A2-4DF4-8042-B0AF4385C546}">
      <dgm:prSet/>
      <dgm:spPr/>
      <dgm:t>
        <a:bodyPr/>
        <a:lstStyle/>
        <a:p>
          <a:pPr>
            <a:buFont typeface="+mj-lt"/>
            <a:buAutoNum type="arabicPeriod"/>
          </a:pPr>
          <a:r>
            <a:rPr lang="en-US" dirty="0"/>
            <a:t> Heat recovery</a:t>
          </a:r>
        </a:p>
      </dgm:t>
    </dgm:pt>
    <dgm:pt modelId="{908ED1B9-D1C6-41B4-A468-48BAA5FF1073}" type="parTrans" cxnId="{F3311906-F336-4870-B5BD-7EA6856F919C}">
      <dgm:prSet/>
      <dgm:spPr/>
      <dgm:t>
        <a:bodyPr/>
        <a:lstStyle/>
        <a:p>
          <a:endParaRPr lang="en-US"/>
        </a:p>
      </dgm:t>
    </dgm:pt>
    <dgm:pt modelId="{1029BE89-0759-4BBF-B881-306DE674BE06}" type="sibTrans" cxnId="{F3311906-F336-4870-B5BD-7EA6856F919C}">
      <dgm:prSet/>
      <dgm:spPr/>
      <dgm:t>
        <a:bodyPr/>
        <a:lstStyle/>
        <a:p>
          <a:endParaRPr lang="en-US"/>
        </a:p>
      </dgm:t>
    </dgm:pt>
    <dgm:pt modelId="{97A3F3E5-F853-4A66-881A-CAB4B860EA40}">
      <dgm:prSet/>
      <dgm:spPr/>
      <dgm:t>
        <a:bodyPr/>
        <a:lstStyle/>
        <a:p>
          <a:pPr>
            <a:buFont typeface="+mj-lt"/>
            <a:buAutoNum type="arabicPeriod"/>
          </a:pPr>
          <a:r>
            <a:rPr lang="en-US" dirty="0"/>
            <a:t> Air Purification &amp; Piping Specification</a:t>
          </a:r>
        </a:p>
      </dgm:t>
    </dgm:pt>
    <dgm:pt modelId="{2139442D-CD63-4529-95DC-502409A1268D}" type="parTrans" cxnId="{42554296-0060-4098-8D12-03FAFEEBBF6E}">
      <dgm:prSet/>
      <dgm:spPr/>
      <dgm:t>
        <a:bodyPr/>
        <a:lstStyle/>
        <a:p>
          <a:endParaRPr lang="en-US"/>
        </a:p>
      </dgm:t>
    </dgm:pt>
    <dgm:pt modelId="{F2A65CE9-8D6D-4EA1-828C-18E0B6DD48BC}" type="sibTrans" cxnId="{42554296-0060-4098-8D12-03FAFEEBBF6E}">
      <dgm:prSet/>
      <dgm:spPr/>
      <dgm:t>
        <a:bodyPr/>
        <a:lstStyle/>
        <a:p>
          <a:endParaRPr lang="en-US"/>
        </a:p>
      </dgm:t>
    </dgm:pt>
    <dgm:pt modelId="{BA601F31-7AE2-4E72-840E-AB07B4218346}">
      <dgm:prSet/>
      <dgm:spPr/>
      <dgm:t>
        <a:bodyPr/>
        <a:lstStyle/>
        <a:p>
          <a:pPr>
            <a:buFont typeface="+mj-lt"/>
            <a:buAutoNum type="arabicPeriod"/>
          </a:pPr>
          <a:r>
            <a:rPr lang="en-US" dirty="0"/>
            <a:t> Air Pressure Sub-zones</a:t>
          </a:r>
        </a:p>
      </dgm:t>
    </dgm:pt>
    <dgm:pt modelId="{030FD4C1-FE5E-4BA1-9FF0-69B1F641F91E}" type="parTrans" cxnId="{4F7957DE-FC17-4BC7-9C31-9C1F7FCD5C54}">
      <dgm:prSet/>
      <dgm:spPr/>
      <dgm:t>
        <a:bodyPr/>
        <a:lstStyle/>
        <a:p>
          <a:endParaRPr lang="en-US"/>
        </a:p>
      </dgm:t>
    </dgm:pt>
    <dgm:pt modelId="{8DB795B3-2B71-4AEB-B8CD-D4F3F577E798}" type="sibTrans" cxnId="{4F7957DE-FC17-4BC7-9C31-9C1F7FCD5C54}">
      <dgm:prSet/>
      <dgm:spPr/>
      <dgm:t>
        <a:bodyPr/>
        <a:lstStyle/>
        <a:p>
          <a:endParaRPr lang="en-US"/>
        </a:p>
      </dgm:t>
    </dgm:pt>
    <dgm:pt modelId="{3D7A1C11-9D9A-47E8-824D-1F4A475BCE95}">
      <dgm:prSet/>
      <dgm:spPr/>
      <dgm:t>
        <a:bodyPr/>
        <a:lstStyle/>
        <a:p>
          <a:pPr>
            <a:buFont typeface="+mj-lt"/>
            <a:buAutoNum type="arabicPeriod"/>
          </a:pPr>
          <a:r>
            <a:rPr lang="en-US" dirty="0"/>
            <a:t> Lowering Plant Pressure</a:t>
          </a:r>
        </a:p>
      </dgm:t>
    </dgm:pt>
    <dgm:pt modelId="{BB1256CC-F83F-49D8-AC46-1A97E4C72FDE}" type="parTrans" cxnId="{4336CF74-5772-4F4F-BC06-96B04E9B4712}">
      <dgm:prSet/>
      <dgm:spPr/>
      <dgm:t>
        <a:bodyPr/>
        <a:lstStyle/>
        <a:p>
          <a:endParaRPr lang="en-US"/>
        </a:p>
      </dgm:t>
    </dgm:pt>
    <dgm:pt modelId="{69238C53-5423-458C-A058-96EBECCDA2AF}" type="sibTrans" cxnId="{4336CF74-5772-4F4F-BC06-96B04E9B4712}">
      <dgm:prSet/>
      <dgm:spPr/>
      <dgm:t>
        <a:bodyPr/>
        <a:lstStyle/>
        <a:p>
          <a:endParaRPr lang="en-US"/>
        </a:p>
      </dgm:t>
    </dgm:pt>
    <dgm:pt modelId="{6733DB13-0042-4B2D-8458-CA22E9114E60}">
      <dgm:prSet/>
      <dgm:spPr/>
      <dgm:t>
        <a:bodyPr/>
        <a:lstStyle/>
        <a:p>
          <a:pPr>
            <a:buFont typeface="+mj-lt"/>
            <a:buAutoNum type="arabicPeriod"/>
          </a:pPr>
          <a:r>
            <a:rPr lang="en-US" dirty="0"/>
            <a:t> Blow-off Air Optimization </a:t>
          </a:r>
        </a:p>
      </dgm:t>
    </dgm:pt>
    <dgm:pt modelId="{BB076C2C-0B30-4DB8-973A-600CA17D7E3A}" type="parTrans" cxnId="{F36ECC84-3253-490F-98F5-D1A7ECF11224}">
      <dgm:prSet/>
      <dgm:spPr/>
      <dgm:t>
        <a:bodyPr/>
        <a:lstStyle/>
        <a:p>
          <a:endParaRPr lang="en-US"/>
        </a:p>
      </dgm:t>
    </dgm:pt>
    <dgm:pt modelId="{F116B2DC-8F93-4F50-83FC-5B4615BBF88A}" type="sibTrans" cxnId="{F36ECC84-3253-490F-98F5-D1A7ECF11224}">
      <dgm:prSet/>
      <dgm:spPr/>
      <dgm:t>
        <a:bodyPr/>
        <a:lstStyle/>
        <a:p>
          <a:endParaRPr lang="en-US"/>
        </a:p>
      </dgm:t>
    </dgm:pt>
    <dgm:pt modelId="{A5FEBACE-1646-4826-BB9E-D1F9B79F9C21}">
      <dgm:prSet/>
      <dgm:spPr/>
      <dgm:t>
        <a:bodyPr/>
        <a:lstStyle/>
        <a:p>
          <a:pPr>
            <a:buFont typeface="+mj-lt"/>
            <a:buAutoNum type="arabicPeriod"/>
          </a:pPr>
          <a:r>
            <a:rPr lang="en-US" dirty="0"/>
            <a:t> Compressed Air Leak    Management</a:t>
          </a:r>
        </a:p>
      </dgm:t>
    </dgm:pt>
    <dgm:pt modelId="{870DA5FE-4637-4527-B0EE-42C77A2BA368}" type="parTrans" cxnId="{2B6A6991-DB69-4E70-9634-455A99B16226}">
      <dgm:prSet/>
      <dgm:spPr/>
      <dgm:t>
        <a:bodyPr/>
        <a:lstStyle/>
        <a:p>
          <a:endParaRPr lang="en-US"/>
        </a:p>
      </dgm:t>
    </dgm:pt>
    <dgm:pt modelId="{B53B4E4A-2868-4B9C-B000-0FDCD19417F1}" type="sibTrans" cxnId="{2B6A6991-DB69-4E70-9634-455A99B16226}">
      <dgm:prSet/>
      <dgm:spPr/>
      <dgm:t>
        <a:bodyPr/>
        <a:lstStyle/>
        <a:p>
          <a:endParaRPr lang="en-US"/>
        </a:p>
      </dgm:t>
    </dgm:pt>
    <dgm:pt modelId="{EBED2E3E-F0F6-473F-826E-7280016E6414}">
      <dgm:prSet/>
      <dgm:spPr/>
      <dgm:t>
        <a:bodyPr/>
        <a:lstStyle/>
        <a:p>
          <a:pPr>
            <a:buFont typeface="+mj-lt"/>
            <a:buAutoNum type="arabicPeriod"/>
          </a:pPr>
          <a:r>
            <a:rPr lang="en-US" dirty="0"/>
            <a:t> Piping System Optimization</a:t>
          </a:r>
        </a:p>
      </dgm:t>
    </dgm:pt>
    <dgm:pt modelId="{60864FE1-126D-4F2E-9BAC-31C670DE8A0C}" type="parTrans" cxnId="{4DA16A51-88CA-4185-9A6F-180B9776DE46}">
      <dgm:prSet/>
      <dgm:spPr/>
      <dgm:t>
        <a:bodyPr/>
        <a:lstStyle/>
        <a:p>
          <a:endParaRPr lang="en-US"/>
        </a:p>
      </dgm:t>
    </dgm:pt>
    <dgm:pt modelId="{D673DD72-8432-41B1-89AD-1627159A548E}" type="sibTrans" cxnId="{4DA16A51-88CA-4185-9A6F-180B9776DE46}">
      <dgm:prSet/>
      <dgm:spPr/>
      <dgm:t>
        <a:bodyPr/>
        <a:lstStyle/>
        <a:p>
          <a:endParaRPr lang="en-US"/>
        </a:p>
      </dgm:t>
    </dgm:pt>
    <dgm:pt modelId="{5C723486-222B-4EBA-8C89-17E4059E16D5}" type="pres">
      <dgm:prSet presAssocID="{6F556A54-62B5-47B4-A50C-04330D90F28F}" presName="linear" presStyleCnt="0">
        <dgm:presLayoutVars>
          <dgm:dir/>
          <dgm:animLvl val="lvl"/>
          <dgm:resizeHandles val="exact"/>
        </dgm:presLayoutVars>
      </dgm:prSet>
      <dgm:spPr/>
    </dgm:pt>
    <dgm:pt modelId="{3AD7EF3B-32BF-4DAD-AB11-BA390FF86C3D}" type="pres">
      <dgm:prSet presAssocID="{A1B4EF7F-0E01-4982-918F-8D31DF69CEDF}" presName="parentLin" presStyleCnt="0"/>
      <dgm:spPr/>
    </dgm:pt>
    <dgm:pt modelId="{F5D5B8A0-AD47-4433-9717-03611FC3B8F3}" type="pres">
      <dgm:prSet presAssocID="{A1B4EF7F-0E01-4982-918F-8D31DF69CEDF}" presName="parentLeftMargin" presStyleLbl="node1" presStyleIdx="0" presStyleCnt="1"/>
      <dgm:spPr/>
    </dgm:pt>
    <dgm:pt modelId="{BF9CBE3F-9F70-483A-898C-16CBCE918EAC}" type="pres">
      <dgm:prSet presAssocID="{A1B4EF7F-0E01-4982-918F-8D31DF69CEDF}" presName="parentText" presStyleLbl="node1" presStyleIdx="0" presStyleCnt="1" custScaleX="132967" custScaleY="95751">
        <dgm:presLayoutVars>
          <dgm:chMax val="0"/>
          <dgm:bulletEnabled val="1"/>
        </dgm:presLayoutVars>
      </dgm:prSet>
      <dgm:spPr/>
    </dgm:pt>
    <dgm:pt modelId="{A0CF1656-0BAF-4BD6-99B4-C3D6B64F752A}" type="pres">
      <dgm:prSet presAssocID="{A1B4EF7F-0E01-4982-918F-8D31DF69CEDF}" presName="negativeSpace" presStyleCnt="0"/>
      <dgm:spPr/>
    </dgm:pt>
    <dgm:pt modelId="{6967A1F6-90BB-484D-9B8D-D59AF3FE027F}" type="pres">
      <dgm:prSet presAssocID="{A1B4EF7F-0E01-4982-918F-8D31DF69CEDF}" presName="childText" presStyleLbl="conFgAcc1" presStyleIdx="0" presStyleCnt="1" custScaleY="82337" custLinFactNeighborY="-91">
        <dgm:presLayoutVars>
          <dgm:bulletEnabled val="1"/>
        </dgm:presLayoutVars>
      </dgm:prSet>
      <dgm:spPr/>
    </dgm:pt>
  </dgm:ptLst>
  <dgm:cxnLst>
    <dgm:cxn modelId="{4B211504-C7AE-4461-A2FE-F484497338D2}" type="presOf" srcId="{BA601F31-7AE2-4E72-840E-AB07B4218346}" destId="{6967A1F6-90BB-484D-9B8D-D59AF3FE027F}" srcOrd="0" destOrd="5" presId="urn:microsoft.com/office/officeart/2005/8/layout/list1"/>
    <dgm:cxn modelId="{F3311906-F336-4870-B5BD-7EA6856F919C}" srcId="{A1B4EF7F-0E01-4982-918F-8D31DF69CEDF}" destId="{91E3203B-F5A2-4DF4-8042-B0AF4385C546}" srcOrd="3" destOrd="0" parTransId="{908ED1B9-D1C6-41B4-A468-48BAA5FF1073}" sibTransId="{1029BE89-0759-4BBF-B881-306DE674BE06}"/>
    <dgm:cxn modelId="{3390940B-06A6-475E-8003-299ED5285140}" type="presOf" srcId="{A5FEBACE-1646-4826-BB9E-D1F9B79F9C21}" destId="{6967A1F6-90BB-484D-9B8D-D59AF3FE027F}" srcOrd="0" destOrd="8" presId="urn:microsoft.com/office/officeart/2005/8/layout/list1"/>
    <dgm:cxn modelId="{71E6532B-C2F6-4577-81B6-E8260B5D92FB}" type="presOf" srcId="{6733DB13-0042-4B2D-8458-CA22E9114E60}" destId="{6967A1F6-90BB-484D-9B8D-D59AF3FE027F}" srcOrd="0" destOrd="7" presId="urn:microsoft.com/office/officeart/2005/8/layout/list1"/>
    <dgm:cxn modelId="{CB6D7841-A727-4BAB-A89B-ECBA19CB71F1}" type="presOf" srcId="{F478C4E6-7715-40DA-9443-C8065EC665F4}" destId="{6967A1F6-90BB-484D-9B8D-D59AF3FE027F}" srcOrd="0" destOrd="0" presId="urn:microsoft.com/office/officeart/2005/8/layout/list1"/>
    <dgm:cxn modelId="{57208942-3CFF-40B2-A95C-46C9D8C655A8}" type="presOf" srcId="{3D7A1C11-9D9A-47E8-824D-1F4A475BCE95}" destId="{6967A1F6-90BB-484D-9B8D-D59AF3FE027F}" srcOrd="0" destOrd="6" presId="urn:microsoft.com/office/officeart/2005/8/layout/list1"/>
    <dgm:cxn modelId="{7A97A046-56E8-4985-AB6D-728538B6C982}" type="presOf" srcId="{91E3203B-F5A2-4DF4-8042-B0AF4385C546}" destId="{6967A1F6-90BB-484D-9B8D-D59AF3FE027F}" srcOrd="0" destOrd="3" presId="urn:microsoft.com/office/officeart/2005/8/layout/list1"/>
    <dgm:cxn modelId="{19845D4F-9695-45C4-AFF0-E77BC36E83E7}" type="presOf" srcId="{EBED2E3E-F0F6-473F-826E-7280016E6414}" destId="{6967A1F6-90BB-484D-9B8D-D59AF3FE027F}" srcOrd="0" destOrd="9" presId="urn:microsoft.com/office/officeart/2005/8/layout/list1"/>
    <dgm:cxn modelId="{4DA16A51-88CA-4185-9A6F-180B9776DE46}" srcId="{A1B4EF7F-0E01-4982-918F-8D31DF69CEDF}" destId="{EBED2E3E-F0F6-473F-826E-7280016E6414}" srcOrd="9" destOrd="0" parTransId="{60864FE1-126D-4F2E-9BAC-31C670DE8A0C}" sibTransId="{D673DD72-8432-41B1-89AD-1627159A548E}"/>
    <dgm:cxn modelId="{3A254A53-0337-494B-9F0B-B053C4A3B211}" type="presOf" srcId="{1BDB9AB9-C333-4AFD-85BE-47979AF77CE6}" destId="{6967A1F6-90BB-484D-9B8D-D59AF3FE027F}" srcOrd="0" destOrd="2" presId="urn:microsoft.com/office/officeart/2005/8/layout/list1"/>
    <dgm:cxn modelId="{4336CF74-5772-4F4F-BC06-96B04E9B4712}" srcId="{A1B4EF7F-0E01-4982-918F-8D31DF69CEDF}" destId="{3D7A1C11-9D9A-47E8-824D-1F4A475BCE95}" srcOrd="6" destOrd="0" parTransId="{BB1256CC-F83F-49D8-AC46-1A97E4C72FDE}" sibTransId="{69238C53-5423-458C-A058-96EBECCDA2AF}"/>
    <dgm:cxn modelId="{7D6C0F59-25AF-4C13-92DB-20FCDB0474BC}" srcId="{6F556A54-62B5-47B4-A50C-04330D90F28F}" destId="{A1B4EF7F-0E01-4982-918F-8D31DF69CEDF}" srcOrd="0" destOrd="0" parTransId="{C87028A1-048F-4F6B-80BF-46678A65072A}" sibTransId="{39D36B95-B73C-467A-BB75-7EA2BEE4F331}"/>
    <dgm:cxn modelId="{7097545A-7736-4B0A-93A6-721804CD724C}" type="presOf" srcId="{6F556A54-62B5-47B4-A50C-04330D90F28F}" destId="{5C723486-222B-4EBA-8C89-17E4059E16D5}" srcOrd="0" destOrd="0" presId="urn:microsoft.com/office/officeart/2005/8/layout/list1"/>
    <dgm:cxn modelId="{25F9107E-EF30-48BC-83B3-91BE633DF40A}" srcId="{A1B4EF7F-0E01-4982-918F-8D31DF69CEDF}" destId="{66BF642B-1392-4806-A963-0752CE1F2687}" srcOrd="1" destOrd="0" parTransId="{92BEB021-84BC-4255-B840-E867F71BF85C}" sibTransId="{057C8FD9-AAE2-415E-B87E-8D1D55AEBEE0}"/>
    <dgm:cxn modelId="{F36ECC84-3253-490F-98F5-D1A7ECF11224}" srcId="{A1B4EF7F-0E01-4982-918F-8D31DF69CEDF}" destId="{6733DB13-0042-4B2D-8458-CA22E9114E60}" srcOrd="7" destOrd="0" parTransId="{BB076C2C-0B30-4DB8-973A-600CA17D7E3A}" sibTransId="{F116B2DC-8F93-4F50-83FC-5B4615BBF88A}"/>
    <dgm:cxn modelId="{2B6A6991-DB69-4E70-9634-455A99B16226}" srcId="{A1B4EF7F-0E01-4982-918F-8D31DF69CEDF}" destId="{A5FEBACE-1646-4826-BB9E-D1F9B79F9C21}" srcOrd="8" destOrd="0" parTransId="{870DA5FE-4637-4527-B0EE-42C77A2BA368}" sibTransId="{B53B4E4A-2868-4B9C-B000-0FDCD19417F1}"/>
    <dgm:cxn modelId="{42554296-0060-4098-8D12-03FAFEEBBF6E}" srcId="{A1B4EF7F-0E01-4982-918F-8D31DF69CEDF}" destId="{97A3F3E5-F853-4A66-881A-CAB4B860EA40}" srcOrd="4" destOrd="0" parTransId="{2139442D-CD63-4529-95DC-502409A1268D}" sibTransId="{F2A65CE9-8D6D-4EA1-828C-18E0B6DD48BC}"/>
    <dgm:cxn modelId="{BCA2C39D-BF54-4C13-A0EE-5993FCFBA2BF}" type="presOf" srcId="{A1B4EF7F-0E01-4982-918F-8D31DF69CEDF}" destId="{F5D5B8A0-AD47-4433-9717-03611FC3B8F3}" srcOrd="0" destOrd="0" presId="urn:microsoft.com/office/officeart/2005/8/layout/list1"/>
    <dgm:cxn modelId="{3BD637A8-DDF6-46C1-B295-3F5639287235}" type="presOf" srcId="{97A3F3E5-F853-4A66-881A-CAB4B860EA40}" destId="{6967A1F6-90BB-484D-9B8D-D59AF3FE027F}" srcOrd="0" destOrd="4" presId="urn:microsoft.com/office/officeart/2005/8/layout/list1"/>
    <dgm:cxn modelId="{F710E4A8-3DB6-45E6-9EA0-934C4DEC610E}" type="presOf" srcId="{A1B4EF7F-0E01-4982-918F-8D31DF69CEDF}" destId="{BF9CBE3F-9F70-483A-898C-16CBCE918EAC}" srcOrd="1" destOrd="0" presId="urn:microsoft.com/office/officeart/2005/8/layout/list1"/>
    <dgm:cxn modelId="{8A2E66C6-F64D-428C-A824-6D32AEC08069}" srcId="{A1B4EF7F-0E01-4982-918F-8D31DF69CEDF}" destId="{1BDB9AB9-C333-4AFD-85BE-47979AF77CE6}" srcOrd="2" destOrd="0" parTransId="{DD4FA3C3-A81A-4297-9B95-15EBC5773110}" sibTransId="{70C33071-3620-4362-B664-94C08868BD41}"/>
    <dgm:cxn modelId="{4F7957DE-FC17-4BC7-9C31-9C1F7FCD5C54}" srcId="{A1B4EF7F-0E01-4982-918F-8D31DF69CEDF}" destId="{BA601F31-7AE2-4E72-840E-AB07B4218346}" srcOrd="5" destOrd="0" parTransId="{030FD4C1-FE5E-4BA1-9FF0-69B1F641F91E}" sibTransId="{8DB795B3-2B71-4AEB-B8CD-D4F3F577E798}"/>
    <dgm:cxn modelId="{AEB8E4EC-584C-4FBB-89E2-EF83653EB632}" type="presOf" srcId="{66BF642B-1392-4806-A963-0752CE1F2687}" destId="{6967A1F6-90BB-484D-9B8D-D59AF3FE027F}" srcOrd="0" destOrd="1" presId="urn:microsoft.com/office/officeart/2005/8/layout/list1"/>
    <dgm:cxn modelId="{DF01D3F3-ADAB-41B6-93F5-090F92B957D5}" srcId="{A1B4EF7F-0E01-4982-918F-8D31DF69CEDF}" destId="{F478C4E6-7715-40DA-9443-C8065EC665F4}" srcOrd="0" destOrd="0" parTransId="{322A735F-6156-47FC-A9BC-D77186A1DCB9}" sibTransId="{8CA5DCA8-3CA9-4F61-A518-9E9EC3C91409}"/>
    <dgm:cxn modelId="{1EDBF9F6-1FC1-4D4B-9030-3013BB8F725B}" type="presParOf" srcId="{5C723486-222B-4EBA-8C89-17E4059E16D5}" destId="{3AD7EF3B-32BF-4DAD-AB11-BA390FF86C3D}" srcOrd="0" destOrd="0" presId="urn:microsoft.com/office/officeart/2005/8/layout/list1"/>
    <dgm:cxn modelId="{10A4E679-BADC-4803-9187-9144BBA90DC4}" type="presParOf" srcId="{3AD7EF3B-32BF-4DAD-AB11-BA390FF86C3D}" destId="{F5D5B8A0-AD47-4433-9717-03611FC3B8F3}" srcOrd="0" destOrd="0" presId="urn:microsoft.com/office/officeart/2005/8/layout/list1"/>
    <dgm:cxn modelId="{B877D1DC-6697-4E28-A357-B2FA29E9BEA3}" type="presParOf" srcId="{3AD7EF3B-32BF-4DAD-AB11-BA390FF86C3D}" destId="{BF9CBE3F-9F70-483A-898C-16CBCE918EAC}" srcOrd="1" destOrd="0" presId="urn:microsoft.com/office/officeart/2005/8/layout/list1"/>
    <dgm:cxn modelId="{BCF5DCDC-576C-428B-B446-6EE6486BB767}" type="presParOf" srcId="{5C723486-222B-4EBA-8C89-17E4059E16D5}" destId="{A0CF1656-0BAF-4BD6-99B4-C3D6B64F752A}" srcOrd="1" destOrd="0" presId="urn:microsoft.com/office/officeart/2005/8/layout/list1"/>
    <dgm:cxn modelId="{7646FF7A-0B21-4D53-AFBA-EC1F7A11580D}" type="presParOf" srcId="{5C723486-222B-4EBA-8C89-17E4059E16D5}" destId="{6967A1F6-90BB-484D-9B8D-D59AF3FE027F}" srcOrd="2"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572698D-2179-4BE4-B4C5-90BCBFE1DBFD}">
      <dsp:nvSpPr>
        <dsp:cNvPr id="0" name=""/>
        <dsp:cNvSpPr/>
      </dsp:nvSpPr>
      <dsp:spPr>
        <a:xfrm rot="5400000">
          <a:off x="2005583" y="453091"/>
          <a:ext cx="3657600" cy="3608832"/>
        </a:xfrm>
        <a:prstGeom prst="round2SameRect">
          <a:avLst/>
        </a:prstGeom>
        <a:solidFill>
          <a:schemeClr val="accent1">
            <a:alpha val="90000"/>
            <a:tint val="40000"/>
            <a:hueOff val="0"/>
            <a:satOff val="0"/>
            <a:lumOff val="0"/>
            <a:alphaOff val="0"/>
          </a:schemeClr>
        </a:solidFill>
        <a:ln w="48000" cap="flat" cmpd="thickThin"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228600" lvl="1" indent="-228600" algn="l" defTabSz="889000">
            <a:lnSpc>
              <a:spcPct val="90000"/>
            </a:lnSpc>
            <a:spcBef>
              <a:spcPct val="0"/>
            </a:spcBef>
            <a:spcAft>
              <a:spcPct val="15000"/>
            </a:spcAft>
            <a:buNone/>
          </a:pPr>
          <a:r>
            <a:rPr lang="en-US" sz="2000" kern="1200" dirty="0"/>
            <a:t>* Reduce utility bills for kW and H</a:t>
          </a:r>
          <a:r>
            <a:rPr lang="en-US" sz="2000" kern="1200" baseline="-25000" dirty="0"/>
            <a:t>2</a:t>
          </a:r>
          <a:r>
            <a:rPr lang="en-US" sz="2000" kern="1200" baseline="0" dirty="0"/>
            <a:t>O </a:t>
          </a:r>
          <a:r>
            <a:rPr lang="en-US" sz="2000" i="1" kern="1200" baseline="0" dirty="0"/>
            <a:t>per unit manufactured- “Energy/Water Intensity Improvements”</a:t>
          </a:r>
          <a:endParaRPr lang="en-US" sz="2000" i="1" kern="1200" dirty="0"/>
        </a:p>
        <a:p>
          <a:pPr marL="228600" lvl="1" indent="-228600" algn="l" defTabSz="889000">
            <a:lnSpc>
              <a:spcPct val="90000"/>
            </a:lnSpc>
            <a:spcBef>
              <a:spcPct val="0"/>
            </a:spcBef>
            <a:spcAft>
              <a:spcPct val="15000"/>
            </a:spcAft>
            <a:buNone/>
          </a:pPr>
          <a:r>
            <a:rPr lang="en-US" sz="2000" kern="1200" dirty="0"/>
            <a:t>* Improve Process Quality, Reliability, Through-put</a:t>
          </a:r>
        </a:p>
      </dsp:txBody>
      <dsp:txXfrm rot="-5400000">
        <a:off x="2029968" y="604876"/>
        <a:ext cx="3432663" cy="3305262"/>
      </dsp:txXfrm>
    </dsp:sp>
    <dsp:sp modelId="{78B0BCE3-E991-45DB-8E51-77E249FACA01}">
      <dsp:nvSpPr>
        <dsp:cNvPr id="0" name=""/>
        <dsp:cNvSpPr/>
      </dsp:nvSpPr>
      <dsp:spPr>
        <a:xfrm>
          <a:off x="0" y="0"/>
          <a:ext cx="2029968" cy="4572000"/>
        </a:xfrm>
        <a:prstGeom prst="roundRect">
          <a:avLst/>
        </a:prstGeom>
        <a:solidFill>
          <a:schemeClr val="accent1">
            <a:hueOff val="0"/>
            <a:satOff val="0"/>
            <a:lumOff val="0"/>
            <a:alphaOff val="0"/>
          </a:schemeClr>
        </a:solidFill>
        <a:ln w="48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38100" rIns="76200" bIns="38100" numCol="1" spcCol="1270" anchor="ctr" anchorCtr="0">
          <a:noAutofit/>
        </a:bodyPr>
        <a:lstStyle/>
        <a:p>
          <a:pPr marL="0" lvl="0" indent="0" algn="ctr" defTabSz="889000">
            <a:lnSpc>
              <a:spcPct val="90000"/>
            </a:lnSpc>
            <a:spcBef>
              <a:spcPct val="0"/>
            </a:spcBef>
            <a:spcAft>
              <a:spcPct val="35000"/>
            </a:spcAft>
            <a:buNone/>
          </a:pPr>
          <a:r>
            <a:rPr lang="en-US" sz="2000" kern="1200" dirty="0"/>
            <a:t>Mission: to help Industry be more Sustainable</a:t>
          </a:r>
        </a:p>
      </dsp:txBody>
      <dsp:txXfrm>
        <a:off x="99095" y="99095"/>
        <a:ext cx="1831778" cy="4373810"/>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967A1F6-90BB-484D-9B8D-D59AF3FE027F}">
      <dsp:nvSpPr>
        <dsp:cNvPr id="0" name=""/>
        <dsp:cNvSpPr/>
      </dsp:nvSpPr>
      <dsp:spPr>
        <a:xfrm>
          <a:off x="0" y="342396"/>
          <a:ext cx="4267200" cy="1867403"/>
        </a:xfrm>
        <a:prstGeom prst="rect">
          <a:avLst/>
        </a:prstGeom>
        <a:solidFill>
          <a:schemeClr val="lt1">
            <a:alpha val="90000"/>
            <a:hueOff val="0"/>
            <a:satOff val="0"/>
            <a:lumOff val="0"/>
            <a:alphaOff val="0"/>
          </a:schemeClr>
        </a:solidFill>
        <a:ln w="48000" cap="flat" cmpd="thickThin"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31182" tIns="479044" rIns="331182" bIns="163576" numCol="1" spcCol="1270" anchor="t" anchorCtr="0">
          <a:noAutofit/>
        </a:bodyPr>
        <a:lstStyle/>
        <a:p>
          <a:pPr marL="228600" lvl="1" indent="-228600" algn="l" defTabSz="1022350">
            <a:lnSpc>
              <a:spcPct val="90000"/>
            </a:lnSpc>
            <a:spcBef>
              <a:spcPct val="0"/>
            </a:spcBef>
            <a:spcAft>
              <a:spcPct val="15000"/>
            </a:spcAft>
            <a:buFontTx/>
            <a:buNone/>
          </a:pPr>
          <a:r>
            <a:rPr lang="en-US" sz="2300" kern="1200" dirty="0"/>
            <a:t>	Demand-side system assessments will uncover significant ways to reduce compressed air use</a:t>
          </a:r>
        </a:p>
      </dsp:txBody>
      <dsp:txXfrm>
        <a:off x="0" y="342396"/>
        <a:ext cx="4267200" cy="1867403"/>
      </dsp:txXfrm>
    </dsp:sp>
    <dsp:sp modelId="{BF9CBE3F-9F70-483A-898C-16CBCE918EAC}">
      <dsp:nvSpPr>
        <dsp:cNvPr id="0" name=""/>
        <dsp:cNvSpPr/>
      </dsp:nvSpPr>
      <dsp:spPr>
        <a:xfrm>
          <a:off x="213360" y="13256"/>
          <a:ext cx="1065955" cy="670122"/>
        </a:xfrm>
        <a:prstGeom prst="roundRect">
          <a:avLst/>
        </a:prstGeom>
        <a:solidFill>
          <a:schemeClr val="accent1">
            <a:hueOff val="0"/>
            <a:satOff val="0"/>
            <a:lumOff val="0"/>
            <a:alphaOff val="0"/>
          </a:schemeClr>
        </a:solidFill>
        <a:ln w="48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2903" tIns="0" rIns="112903" bIns="0" numCol="1" spcCol="1270" anchor="ctr" anchorCtr="0">
          <a:noAutofit/>
        </a:bodyPr>
        <a:lstStyle/>
        <a:p>
          <a:pPr marL="0" lvl="0" indent="0" algn="ctr" defTabSz="711200">
            <a:lnSpc>
              <a:spcPct val="90000"/>
            </a:lnSpc>
            <a:spcBef>
              <a:spcPct val="0"/>
            </a:spcBef>
            <a:spcAft>
              <a:spcPct val="35000"/>
            </a:spcAft>
            <a:buNone/>
          </a:pPr>
          <a:r>
            <a:rPr lang="en-US" sz="1600" b="1" kern="1200" dirty="0"/>
            <a:t>Fact</a:t>
          </a:r>
          <a:endParaRPr lang="en-US" sz="1300" b="1" kern="1200" dirty="0"/>
        </a:p>
      </dsp:txBody>
      <dsp:txXfrm>
        <a:off x="246073" y="45969"/>
        <a:ext cx="1000529" cy="604696"/>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0871070-D7F4-4630-A918-F00FB242C273}">
      <dsp:nvSpPr>
        <dsp:cNvPr id="0" name=""/>
        <dsp:cNvSpPr/>
      </dsp:nvSpPr>
      <dsp:spPr>
        <a:xfrm rot="5400000">
          <a:off x="4985907" y="-1416478"/>
          <a:ext cx="2385980" cy="5815433"/>
        </a:xfrm>
        <a:prstGeom prst="round2SameRect">
          <a:avLst/>
        </a:prstGeom>
        <a:solidFill>
          <a:schemeClr val="accent1">
            <a:alpha val="90000"/>
            <a:tint val="40000"/>
            <a:hueOff val="0"/>
            <a:satOff val="0"/>
            <a:lumOff val="0"/>
            <a:alphaOff val="0"/>
          </a:schemeClr>
        </a:solidFill>
        <a:ln w="48000" cap="flat" cmpd="thickThin"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71450" lvl="1" indent="-171450" algn="l" defTabSz="711200">
            <a:lnSpc>
              <a:spcPct val="90000"/>
            </a:lnSpc>
            <a:spcBef>
              <a:spcPct val="0"/>
            </a:spcBef>
            <a:spcAft>
              <a:spcPct val="15000"/>
            </a:spcAft>
            <a:buFont typeface="Arial" panose="020B0604020202020204" pitchFamily="34" charset="0"/>
            <a:buNone/>
          </a:pPr>
          <a:r>
            <a:rPr lang="en-US" sz="1600" b="1" u="none" kern="1200" dirty="0"/>
            <a:t>	</a:t>
          </a:r>
          <a:r>
            <a:rPr lang="en-US" sz="1600" b="1" u="sng" kern="1200" dirty="0"/>
            <a:t>Pneumatic Circuit Assessments</a:t>
          </a:r>
          <a:endParaRPr lang="en-US" sz="1600" b="1" kern="1200" dirty="0"/>
        </a:p>
        <a:p>
          <a:pPr marL="171450" lvl="1" indent="-171450" algn="l" defTabSz="711200">
            <a:lnSpc>
              <a:spcPct val="90000"/>
            </a:lnSpc>
            <a:spcBef>
              <a:spcPct val="0"/>
            </a:spcBef>
            <a:spcAft>
              <a:spcPct val="15000"/>
            </a:spcAft>
            <a:buFont typeface="Arial" panose="020B0604020202020204" pitchFamily="34" charset="0"/>
            <a:buChar char="•"/>
          </a:pPr>
          <a:r>
            <a:rPr lang="en-US" sz="1600" b="0" kern="1200" dirty="0">
              <a:solidFill>
                <a:schemeClr val="tx1"/>
              </a:solidFill>
            </a:rPr>
            <a:t>Replace 2 position valve with a 3-position valve</a:t>
          </a:r>
        </a:p>
        <a:p>
          <a:pPr marL="171450" lvl="1" indent="-171450" algn="l" defTabSz="711200">
            <a:lnSpc>
              <a:spcPct val="90000"/>
            </a:lnSpc>
            <a:spcBef>
              <a:spcPct val="0"/>
            </a:spcBef>
            <a:spcAft>
              <a:spcPct val="15000"/>
            </a:spcAft>
            <a:buFont typeface="Arial" panose="020B0604020202020204" pitchFamily="34" charset="0"/>
            <a:buChar char="•"/>
          </a:pPr>
          <a:r>
            <a:rPr lang="en-US" sz="1600" b="0" kern="1200" dirty="0">
              <a:solidFill>
                <a:schemeClr val="tx1"/>
              </a:solidFill>
            </a:rPr>
            <a:t>Idle flow is reduced from 75 cfm to 25 cfm – on 20 MACHINES</a:t>
          </a:r>
        </a:p>
        <a:p>
          <a:pPr marL="171450" lvl="1" indent="-171450" algn="l" defTabSz="711200">
            <a:lnSpc>
              <a:spcPct val="90000"/>
            </a:lnSpc>
            <a:spcBef>
              <a:spcPct val="0"/>
            </a:spcBef>
            <a:spcAft>
              <a:spcPct val="15000"/>
            </a:spcAft>
            <a:buFont typeface="Arial" panose="020B0604020202020204" pitchFamily="34" charset="0"/>
            <a:buChar char="•"/>
          </a:pPr>
          <a:r>
            <a:rPr lang="en-US" sz="1600" b="0" kern="1200" dirty="0">
              <a:solidFill>
                <a:schemeClr val="tx1"/>
              </a:solidFill>
            </a:rPr>
            <a:t>Undersized Tubing Diameters, Valves and Cylinders Creating Pressure Restrictions</a:t>
          </a:r>
        </a:p>
        <a:p>
          <a:pPr marL="171450" lvl="1" indent="-171450" algn="l" defTabSz="711200">
            <a:lnSpc>
              <a:spcPct val="90000"/>
            </a:lnSpc>
            <a:spcBef>
              <a:spcPct val="0"/>
            </a:spcBef>
            <a:spcAft>
              <a:spcPct val="15000"/>
            </a:spcAft>
            <a:buFont typeface="Arial" panose="020B0604020202020204" pitchFamily="34" charset="0"/>
            <a:buChar char="•"/>
          </a:pPr>
          <a:r>
            <a:rPr lang="en-US" sz="1600" b="0" kern="1200" dirty="0">
              <a:solidFill>
                <a:schemeClr val="tx1"/>
              </a:solidFill>
            </a:rPr>
            <a:t>Air Leaks at FRL’s</a:t>
          </a:r>
        </a:p>
        <a:p>
          <a:pPr marL="171450" lvl="1" indent="-171450" algn="l" defTabSz="711200">
            <a:lnSpc>
              <a:spcPct val="90000"/>
            </a:lnSpc>
            <a:spcBef>
              <a:spcPct val="0"/>
            </a:spcBef>
            <a:spcAft>
              <a:spcPct val="15000"/>
            </a:spcAft>
            <a:buFont typeface="Arial" panose="020B0604020202020204" pitchFamily="34" charset="0"/>
            <a:buChar char="•"/>
          </a:pPr>
          <a:endParaRPr lang="en-US" sz="1600" kern="1200" dirty="0"/>
        </a:p>
      </dsp:txBody>
      <dsp:txXfrm rot="-5400000">
        <a:off x="3271181" y="414722"/>
        <a:ext cx="5698959" cy="2153032"/>
      </dsp:txXfrm>
    </dsp:sp>
    <dsp:sp modelId="{B0ACF39B-19A1-4E30-BFEC-CD66804E3428}">
      <dsp:nvSpPr>
        <dsp:cNvPr id="0" name=""/>
        <dsp:cNvSpPr/>
      </dsp:nvSpPr>
      <dsp:spPr>
        <a:xfrm>
          <a:off x="0" y="0"/>
          <a:ext cx="3271181" cy="2982476"/>
        </a:xfrm>
        <a:prstGeom prst="roundRect">
          <a:avLst/>
        </a:prstGeom>
        <a:blipFill rotWithShape="0">
          <a:blip xmlns:r="http://schemas.openxmlformats.org/officeDocument/2006/relationships" r:embed="rId1">
            <a:extLst>
              <a:ext uri="{28A0092B-C50C-407E-A947-70E740481C1C}">
                <a14:useLocalDpi xmlns:a14="http://schemas.microsoft.com/office/drawing/2010/main" val="0"/>
              </a:ext>
            </a:extLst>
          </a:blip>
          <a:srcRect/>
          <a:stretch>
            <a:fillRect l="-6000" r="-6000"/>
          </a:stretch>
        </a:blipFill>
        <a:ln w="48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30480" rIns="60960" bIns="30480" numCol="1" spcCol="1270" anchor="ctr" anchorCtr="0">
          <a:noAutofit/>
        </a:bodyPr>
        <a:lstStyle/>
        <a:p>
          <a:pPr marL="0" lvl="0" indent="0" algn="l" defTabSz="711200">
            <a:lnSpc>
              <a:spcPct val="90000"/>
            </a:lnSpc>
            <a:spcBef>
              <a:spcPct val="0"/>
            </a:spcBef>
            <a:spcAft>
              <a:spcPct val="35000"/>
            </a:spcAft>
            <a:buFont typeface="Arial" panose="020B0604020202020204" pitchFamily="34" charset="0"/>
            <a:buNone/>
          </a:pPr>
          <a:endParaRPr lang="en-US" sz="1600" b="1" u="sng" kern="1200" dirty="0"/>
        </a:p>
      </dsp:txBody>
      <dsp:txXfrm>
        <a:off x="145592" y="145592"/>
        <a:ext cx="2979997" cy="2691292"/>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967A1F6-90BB-484D-9B8D-D59AF3FE027F}">
      <dsp:nvSpPr>
        <dsp:cNvPr id="0" name=""/>
        <dsp:cNvSpPr/>
      </dsp:nvSpPr>
      <dsp:spPr>
        <a:xfrm>
          <a:off x="0" y="924935"/>
          <a:ext cx="4152038" cy="1729933"/>
        </a:xfrm>
        <a:prstGeom prst="rect">
          <a:avLst/>
        </a:prstGeom>
        <a:solidFill>
          <a:schemeClr val="lt1">
            <a:alpha val="90000"/>
            <a:hueOff val="0"/>
            <a:satOff val="0"/>
            <a:lumOff val="0"/>
            <a:alphaOff val="0"/>
          </a:schemeClr>
        </a:solidFill>
        <a:ln w="48000" cap="flat" cmpd="thickThin"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22244" tIns="333248" rIns="322244" bIns="113792" numCol="1" spcCol="1270" anchor="t" anchorCtr="0">
          <a:noAutofit/>
        </a:bodyPr>
        <a:lstStyle/>
        <a:p>
          <a:pPr marL="171450" lvl="1" indent="-171450" algn="l" defTabSz="711200">
            <a:lnSpc>
              <a:spcPct val="90000"/>
            </a:lnSpc>
            <a:spcBef>
              <a:spcPct val="0"/>
            </a:spcBef>
            <a:spcAft>
              <a:spcPct val="15000"/>
            </a:spcAft>
            <a:buFontTx/>
            <a:buChar char="•"/>
          </a:pPr>
          <a:r>
            <a:rPr lang="en-US" sz="1600" b="0" kern="1200" dirty="0"/>
            <a:t>Actuators and Regulators creating significant pressure drops</a:t>
          </a:r>
        </a:p>
        <a:p>
          <a:pPr marL="171450" lvl="1" indent="-171450" algn="l" defTabSz="711200">
            <a:lnSpc>
              <a:spcPct val="90000"/>
            </a:lnSpc>
            <a:spcBef>
              <a:spcPct val="0"/>
            </a:spcBef>
            <a:spcAft>
              <a:spcPct val="15000"/>
            </a:spcAft>
            <a:buFontTx/>
            <a:buChar char="•"/>
          </a:pPr>
          <a:r>
            <a:rPr lang="en-US" sz="1600" b="0" kern="1200" dirty="0"/>
            <a:t>Compressed air leaks in FRL fittings</a:t>
          </a:r>
        </a:p>
        <a:p>
          <a:pPr marL="171450" lvl="1" indent="-171450" algn="l" defTabSz="711200">
            <a:lnSpc>
              <a:spcPct val="90000"/>
            </a:lnSpc>
            <a:spcBef>
              <a:spcPct val="0"/>
            </a:spcBef>
            <a:spcAft>
              <a:spcPct val="15000"/>
            </a:spcAft>
            <a:buFontTx/>
            <a:buChar char="•"/>
          </a:pPr>
          <a:r>
            <a:rPr lang="en-US" sz="1600" b="0" kern="1200" dirty="0"/>
            <a:t>Pressure drop due to undersized pneumatic circuits/tubes</a:t>
          </a:r>
        </a:p>
      </dsp:txBody>
      <dsp:txXfrm>
        <a:off x="0" y="924935"/>
        <a:ext cx="4152038" cy="1729933"/>
      </dsp:txXfrm>
    </dsp:sp>
    <dsp:sp modelId="{BF9CBE3F-9F70-483A-898C-16CBCE918EAC}">
      <dsp:nvSpPr>
        <dsp:cNvPr id="0" name=""/>
        <dsp:cNvSpPr/>
      </dsp:nvSpPr>
      <dsp:spPr>
        <a:xfrm>
          <a:off x="207601" y="678807"/>
          <a:ext cx="3864588" cy="537048"/>
        </a:xfrm>
        <a:prstGeom prst="roundRect">
          <a:avLst/>
        </a:prstGeom>
        <a:solidFill>
          <a:schemeClr val="accent1">
            <a:hueOff val="0"/>
            <a:satOff val="0"/>
            <a:lumOff val="0"/>
            <a:alphaOff val="0"/>
          </a:schemeClr>
        </a:solidFill>
        <a:ln w="48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9856" tIns="0" rIns="109856" bIns="0" numCol="1" spcCol="1270" anchor="ctr" anchorCtr="0">
          <a:noAutofit/>
        </a:bodyPr>
        <a:lstStyle/>
        <a:p>
          <a:pPr marL="0" lvl="0" indent="0" algn="l" defTabSz="711200">
            <a:lnSpc>
              <a:spcPct val="90000"/>
            </a:lnSpc>
            <a:spcBef>
              <a:spcPct val="0"/>
            </a:spcBef>
            <a:spcAft>
              <a:spcPct val="35000"/>
            </a:spcAft>
            <a:buNone/>
          </a:pPr>
          <a:r>
            <a:rPr lang="en-US" sz="1600" b="1" kern="1200" dirty="0"/>
            <a:t>Pneumatic Circuit Assessment for Leaks</a:t>
          </a:r>
        </a:p>
      </dsp:txBody>
      <dsp:txXfrm>
        <a:off x="233818" y="705024"/>
        <a:ext cx="3812154" cy="484614"/>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9CB9A71-3C1C-BA4D-A8EA-0D49854403C0}">
      <dsp:nvSpPr>
        <dsp:cNvPr id="0" name=""/>
        <dsp:cNvSpPr/>
      </dsp:nvSpPr>
      <dsp:spPr>
        <a:xfrm>
          <a:off x="2744001" y="2185"/>
          <a:ext cx="3087002" cy="1442318"/>
        </a:xfrm>
        <a:prstGeom prst="roundRect">
          <a:avLst/>
        </a:prstGeom>
        <a:solidFill>
          <a:schemeClr val="accent1">
            <a:hueOff val="0"/>
            <a:satOff val="0"/>
            <a:lumOff val="0"/>
            <a:alphaOff val="0"/>
          </a:schemeClr>
        </a:solidFill>
        <a:ln w="48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24765" rIns="49530" bIns="24765" numCol="1" spcCol="1270" anchor="ctr" anchorCtr="0">
          <a:noAutofit/>
        </a:bodyPr>
        <a:lstStyle/>
        <a:p>
          <a:pPr marL="0" lvl="0" indent="0" algn="l" defTabSz="577850">
            <a:lnSpc>
              <a:spcPct val="90000"/>
            </a:lnSpc>
            <a:spcBef>
              <a:spcPct val="0"/>
            </a:spcBef>
            <a:spcAft>
              <a:spcPct val="35000"/>
            </a:spcAft>
            <a:buFont typeface="Arial" panose="020B0604020202020204" pitchFamily="34" charset="0"/>
            <a:buNone/>
          </a:pPr>
          <a:r>
            <a:rPr lang="en-US" sz="1300" b="1" u="none" kern="1200" dirty="0"/>
            <a:t>	</a:t>
          </a:r>
          <a:r>
            <a:rPr lang="en-US" sz="1300" b="1" u="sng" kern="1200" dirty="0"/>
            <a:t>Bottling Machines &amp; Packaging Machines</a:t>
          </a:r>
          <a:r>
            <a:rPr lang="en-US" sz="1300" kern="1200" dirty="0"/>
            <a:t> Continue to use compressed air when idle. Solution is to isolate them from compressed air system with valves that close when the machine is turned off.</a:t>
          </a:r>
          <a:endParaRPr lang="en-US" sz="1300" kern="1200" baseline="-25000" dirty="0"/>
        </a:p>
      </dsp:txBody>
      <dsp:txXfrm>
        <a:off x="2814409" y="72593"/>
        <a:ext cx="2946186" cy="1301502"/>
      </dsp:txXfrm>
    </dsp:sp>
    <dsp:sp modelId="{9C94E2E5-A008-1E47-93AD-B5CBD8D0C56A}">
      <dsp:nvSpPr>
        <dsp:cNvPr id="0" name=""/>
        <dsp:cNvSpPr/>
      </dsp:nvSpPr>
      <dsp:spPr>
        <a:xfrm>
          <a:off x="2744001" y="1516619"/>
          <a:ext cx="3087002" cy="1442318"/>
        </a:xfrm>
        <a:prstGeom prst="roundRect">
          <a:avLst/>
        </a:prstGeom>
        <a:solidFill>
          <a:schemeClr val="accent1">
            <a:hueOff val="0"/>
            <a:satOff val="0"/>
            <a:lumOff val="0"/>
            <a:alphaOff val="0"/>
          </a:schemeClr>
        </a:solidFill>
        <a:ln w="48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24765" rIns="49530" bIns="24765" numCol="1" spcCol="1270" anchor="ctr" anchorCtr="0">
          <a:noAutofit/>
        </a:bodyPr>
        <a:lstStyle/>
        <a:p>
          <a:pPr marL="0" lvl="0" indent="0" algn="ctr" defTabSz="577850">
            <a:lnSpc>
              <a:spcPct val="90000"/>
            </a:lnSpc>
            <a:spcBef>
              <a:spcPct val="0"/>
            </a:spcBef>
            <a:spcAft>
              <a:spcPct val="35000"/>
            </a:spcAft>
            <a:buNone/>
          </a:pPr>
          <a:r>
            <a:rPr lang="en-US" sz="1300" kern="1200" dirty="0"/>
            <a:t>Shut-Off Compressed Air Supply to Areas when Idle</a:t>
          </a:r>
        </a:p>
      </dsp:txBody>
      <dsp:txXfrm>
        <a:off x="2814409" y="1587027"/>
        <a:ext cx="2946186" cy="1301502"/>
      </dsp:txXfrm>
    </dsp:sp>
    <dsp:sp modelId="{20928293-64D2-284F-B309-F340BEBDAFC4}">
      <dsp:nvSpPr>
        <dsp:cNvPr id="0" name=""/>
        <dsp:cNvSpPr/>
      </dsp:nvSpPr>
      <dsp:spPr>
        <a:xfrm>
          <a:off x="2744001" y="3031054"/>
          <a:ext cx="3087002" cy="1442318"/>
        </a:xfrm>
        <a:prstGeom prst="roundRect">
          <a:avLst/>
        </a:prstGeom>
        <a:solidFill>
          <a:schemeClr val="accent1">
            <a:hueOff val="0"/>
            <a:satOff val="0"/>
            <a:lumOff val="0"/>
            <a:alphaOff val="0"/>
          </a:schemeClr>
        </a:solidFill>
        <a:ln w="48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24765" rIns="49530" bIns="24765" numCol="1" spcCol="1270" anchor="ctr" anchorCtr="0">
          <a:noAutofit/>
        </a:bodyPr>
        <a:lstStyle/>
        <a:p>
          <a:pPr marL="0" lvl="0" indent="0" algn="ctr" defTabSz="577850">
            <a:lnSpc>
              <a:spcPct val="90000"/>
            </a:lnSpc>
            <a:spcBef>
              <a:spcPct val="0"/>
            </a:spcBef>
            <a:spcAft>
              <a:spcPct val="35000"/>
            </a:spcAft>
            <a:buNone/>
          </a:pPr>
          <a:r>
            <a:rPr lang="en-US" sz="1300" kern="1200" dirty="0"/>
            <a:t>Good way to prevent air compressors from feeding leaks at night</a:t>
          </a:r>
        </a:p>
      </dsp:txBody>
      <dsp:txXfrm>
        <a:off x="2814409" y="3101462"/>
        <a:ext cx="2946186" cy="1301502"/>
      </dsp:txXfrm>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8B5C4B0-6473-45BD-8D2C-5364623F7E04}">
      <dsp:nvSpPr>
        <dsp:cNvPr id="0" name=""/>
        <dsp:cNvSpPr/>
      </dsp:nvSpPr>
      <dsp:spPr>
        <a:xfrm rot="5400000">
          <a:off x="4391123" y="-1823562"/>
          <a:ext cx="2286129" cy="5937860"/>
        </a:xfrm>
        <a:prstGeom prst="round2SameRect">
          <a:avLst/>
        </a:prstGeom>
        <a:solidFill>
          <a:schemeClr val="accent1">
            <a:alpha val="90000"/>
            <a:tint val="40000"/>
            <a:hueOff val="0"/>
            <a:satOff val="0"/>
            <a:lumOff val="0"/>
            <a:alphaOff val="0"/>
          </a:schemeClr>
        </a:solidFill>
        <a:ln w="48000" cap="flat" cmpd="thickThin"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7150" tIns="28575" rIns="57150" bIns="28575" numCol="1" spcCol="1270" anchor="ctr" anchorCtr="0">
          <a:noAutofit/>
        </a:bodyPr>
        <a:lstStyle/>
        <a:p>
          <a:pPr marL="114300" lvl="1" indent="-114300" algn="l" defTabSz="666750">
            <a:lnSpc>
              <a:spcPct val="90000"/>
            </a:lnSpc>
            <a:spcBef>
              <a:spcPct val="0"/>
            </a:spcBef>
            <a:spcAft>
              <a:spcPct val="15000"/>
            </a:spcAft>
            <a:buFont typeface="Arial" panose="020B0604020202020204" pitchFamily="34" charset="0"/>
            <a:buNone/>
          </a:pPr>
          <a:r>
            <a:rPr lang="en-US" sz="1500" b="1" u="sng" kern="1200" dirty="0"/>
            <a:t>Ball Corporation</a:t>
          </a:r>
          <a:endParaRPr lang="en-US" sz="1500" kern="1200" dirty="0"/>
        </a:p>
        <a:p>
          <a:pPr marL="228600" lvl="2" indent="-114300" algn="l" defTabSz="666750">
            <a:lnSpc>
              <a:spcPct val="90000"/>
            </a:lnSpc>
            <a:spcBef>
              <a:spcPct val="0"/>
            </a:spcBef>
            <a:spcAft>
              <a:spcPct val="15000"/>
            </a:spcAft>
            <a:buChar char="•"/>
          </a:pPr>
          <a:r>
            <a:rPr lang="en-US" sz="1500" kern="1200" dirty="0">
              <a:solidFill>
                <a:schemeClr val="tx1"/>
              </a:solidFill>
            </a:rPr>
            <a:t>North American Operations</a:t>
          </a:r>
        </a:p>
        <a:p>
          <a:pPr marL="228600" lvl="2" indent="-114300" algn="l" defTabSz="666750">
            <a:lnSpc>
              <a:spcPct val="90000"/>
            </a:lnSpc>
            <a:spcBef>
              <a:spcPct val="0"/>
            </a:spcBef>
            <a:spcAft>
              <a:spcPct val="15000"/>
            </a:spcAft>
            <a:buChar char="•"/>
          </a:pPr>
          <a:r>
            <a:rPr lang="en-US" sz="1500" kern="1200">
              <a:solidFill>
                <a:schemeClr val="tx1"/>
              </a:solidFill>
            </a:rPr>
            <a:t>20 Aluminum Can Plants</a:t>
          </a:r>
          <a:endParaRPr lang="en-US" sz="1500" kern="1200" dirty="0">
            <a:solidFill>
              <a:schemeClr val="tx1"/>
            </a:solidFill>
          </a:endParaRPr>
        </a:p>
        <a:p>
          <a:pPr marL="228600" lvl="2" indent="-114300" algn="l" defTabSz="666750">
            <a:lnSpc>
              <a:spcPct val="90000"/>
            </a:lnSpc>
            <a:spcBef>
              <a:spcPct val="0"/>
            </a:spcBef>
            <a:spcAft>
              <a:spcPct val="15000"/>
            </a:spcAft>
            <a:buChar char="•"/>
          </a:pPr>
          <a:r>
            <a:rPr lang="en-US" sz="1500" kern="1200" dirty="0">
              <a:solidFill>
                <a:schemeClr val="tx1"/>
              </a:solidFill>
            </a:rPr>
            <a:t>15 Food Container Plants</a:t>
          </a:r>
        </a:p>
        <a:p>
          <a:pPr marL="228600" lvl="2" indent="-114300" algn="l" defTabSz="666750">
            <a:lnSpc>
              <a:spcPct val="90000"/>
            </a:lnSpc>
            <a:spcBef>
              <a:spcPct val="0"/>
            </a:spcBef>
            <a:spcAft>
              <a:spcPct val="15000"/>
            </a:spcAft>
            <a:buChar char="•"/>
          </a:pPr>
          <a:r>
            <a:rPr lang="en-US" sz="1500" kern="1200" dirty="0">
              <a:solidFill>
                <a:schemeClr val="tx1"/>
              </a:solidFill>
            </a:rPr>
            <a:t>Compressed air is #1 user of electricity accounting for 20-30% of total use</a:t>
          </a:r>
        </a:p>
        <a:p>
          <a:pPr marL="228600" lvl="2" indent="-114300" algn="l" defTabSz="666750">
            <a:lnSpc>
              <a:spcPct val="90000"/>
            </a:lnSpc>
            <a:spcBef>
              <a:spcPct val="0"/>
            </a:spcBef>
            <a:spcAft>
              <a:spcPct val="15000"/>
            </a:spcAft>
            <a:buChar char="•"/>
          </a:pPr>
          <a:r>
            <a:rPr lang="en-US" sz="1500" kern="1200" dirty="0">
              <a:solidFill>
                <a:schemeClr val="tx1"/>
              </a:solidFill>
            </a:rPr>
            <a:t>System assessments have reduced compressed air energy costs from $50 to $40 million per year (over the past 5 years)</a:t>
          </a:r>
        </a:p>
      </dsp:txBody>
      <dsp:txXfrm rot="-5400000">
        <a:off x="2565258" y="113903"/>
        <a:ext cx="5826260" cy="2062929"/>
      </dsp:txXfrm>
    </dsp:sp>
    <dsp:sp modelId="{B38B3BA8-2AAF-4CAF-9859-86AE5B56F8D9}">
      <dsp:nvSpPr>
        <dsp:cNvPr id="0" name=""/>
        <dsp:cNvSpPr/>
      </dsp:nvSpPr>
      <dsp:spPr>
        <a:xfrm>
          <a:off x="647" y="1776"/>
          <a:ext cx="2564609" cy="2287183"/>
        </a:xfrm>
        <a:prstGeom prst="roundRect">
          <a:avLst/>
        </a:prstGeom>
        <a:blipFill rotWithShape="0">
          <a:blip xmlns:r="http://schemas.openxmlformats.org/officeDocument/2006/relationships" r:embed="rId1" cstate="screen">
            <a:extLst>
              <a:ext uri="{28A0092B-C50C-407E-A947-70E740481C1C}">
                <a14:useLocalDpi xmlns:a14="http://schemas.microsoft.com/office/drawing/2010/main" val="0"/>
              </a:ext>
            </a:extLst>
          </a:blip>
          <a:srcRect/>
          <a:stretch>
            <a:fillRect l="-24000" r="-24000"/>
          </a:stretch>
        </a:blipFill>
        <a:ln w="48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47650" tIns="123825" rIns="247650" bIns="123825" numCol="1" spcCol="1270" anchor="ctr" anchorCtr="0">
          <a:noAutofit/>
        </a:bodyPr>
        <a:lstStyle/>
        <a:p>
          <a:pPr marL="0" lvl="0" indent="0" algn="ctr" defTabSz="2889250">
            <a:lnSpc>
              <a:spcPct val="90000"/>
            </a:lnSpc>
            <a:spcBef>
              <a:spcPct val="0"/>
            </a:spcBef>
            <a:spcAft>
              <a:spcPct val="35000"/>
            </a:spcAft>
            <a:buFont typeface="Arial" panose="020B0604020202020204" pitchFamily="34" charset="0"/>
            <a:buNone/>
          </a:pPr>
          <a:br>
            <a:rPr lang="en-US" sz="6500" b="1" u="sng" kern="1200" dirty="0"/>
          </a:br>
          <a:endParaRPr lang="en-US" sz="6500" kern="1200" dirty="0"/>
        </a:p>
      </dsp:txBody>
      <dsp:txXfrm>
        <a:off x="112298" y="113427"/>
        <a:ext cx="2341307" cy="2063881"/>
      </dsp:txXfrm>
    </dsp:sp>
    <dsp:sp modelId="{A962CE68-AE35-4812-AD45-E0F219745735}">
      <dsp:nvSpPr>
        <dsp:cNvPr id="0" name=""/>
        <dsp:cNvSpPr/>
      </dsp:nvSpPr>
      <dsp:spPr>
        <a:xfrm rot="5400000">
          <a:off x="4420510" y="569391"/>
          <a:ext cx="2218789" cy="5935274"/>
        </a:xfrm>
        <a:prstGeom prst="round2SameRect">
          <a:avLst/>
        </a:prstGeom>
        <a:solidFill>
          <a:schemeClr val="accent1">
            <a:alpha val="90000"/>
            <a:tint val="40000"/>
            <a:hueOff val="0"/>
            <a:satOff val="0"/>
            <a:lumOff val="0"/>
            <a:alphaOff val="0"/>
          </a:schemeClr>
        </a:solidFill>
        <a:ln w="48000" cap="flat" cmpd="thickThin"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7150" tIns="28575" rIns="57150" bIns="28575" numCol="1" spcCol="1270" anchor="ctr" anchorCtr="0">
          <a:noAutofit/>
        </a:bodyPr>
        <a:lstStyle/>
        <a:p>
          <a:pPr marL="114300" lvl="1" indent="-114300" algn="l" defTabSz="622300">
            <a:lnSpc>
              <a:spcPct val="90000"/>
            </a:lnSpc>
            <a:spcBef>
              <a:spcPct val="0"/>
            </a:spcBef>
            <a:spcAft>
              <a:spcPct val="15000"/>
            </a:spcAft>
            <a:buFontTx/>
            <a:buNone/>
          </a:pPr>
          <a:r>
            <a:rPr lang="en-US" sz="1400" kern="1200" dirty="0"/>
            <a:t>	“We believe in engineering solutions into our processes to keep lowering pressure.  A can printer used 125 psi – now we use a 2-1 amplifier to support the two-inch cylinder (with a 6 inch stroke) needing that pressure.”</a:t>
          </a:r>
        </a:p>
        <a:p>
          <a:pPr marL="228600" lvl="2" indent="-114300" algn="l" defTabSz="622300">
            <a:lnSpc>
              <a:spcPct val="90000"/>
            </a:lnSpc>
            <a:spcBef>
              <a:spcPct val="0"/>
            </a:spcBef>
            <a:spcAft>
              <a:spcPct val="15000"/>
            </a:spcAft>
            <a:buFontTx/>
            <a:buNone/>
          </a:pPr>
          <a:r>
            <a:rPr lang="en-US" sz="1400" kern="1200" dirty="0"/>
            <a:t>- Doug Barndt, Manager, Demand Side-Energy-Sustainability, Ball Corporation (Editorial Board Member!)</a:t>
          </a:r>
        </a:p>
      </dsp:txBody>
      <dsp:txXfrm rot="-5400000">
        <a:off x="2562268" y="2535945"/>
        <a:ext cx="5826962" cy="2002165"/>
      </dsp:txXfrm>
    </dsp:sp>
    <dsp:sp modelId="{284C7FB1-84F1-446F-94C8-3DDA9C1B4D85}">
      <dsp:nvSpPr>
        <dsp:cNvPr id="0" name=""/>
        <dsp:cNvSpPr/>
      </dsp:nvSpPr>
      <dsp:spPr>
        <a:xfrm>
          <a:off x="647" y="2438339"/>
          <a:ext cx="2561620" cy="2197377"/>
        </a:xfrm>
        <a:prstGeom prst="roundRect">
          <a:avLst/>
        </a:prstGeom>
        <a:blipFill rotWithShape="0">
          <a:blip xmlns:r="http://schemas.openxmlformats.org/officeDocument/2006/relationships" r:embed="rId2">
            <a:extLst>
              <a:ext uri="{28A0092B-C50C-407E-A947-70E740481C1C}">
                <a14:useLocalDpi xmlns:a14="http://schemas.microsoft.com/office/drawing/2010/main" val="0"/>
              </a:ext>
            </a:extLst>
          </a:blip>
          <a:srcRect/>
          <a:stretch>
            <a:fillRect/>
          </a:stretch>
        </a:blipFill>
        <a:ln w="48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0" tIns="114300" rIns="228600" bIns="114300" numCol="1" spcCol="1270" anchor="ctr" anchorCtr="0">
          <a:noAutofit/>
        </a:bodyPr>
        <a:lstStyle/>
        <a:p>
          <a:pPr marL="0" lvl="0" indent="0" algn="ctr" defTabSz="2667000">
            <a:lnSpc>
              <a:spcPct val="90000"/>
            </a:lnSpc>
            <a:spcBef>
              <a:spcPct val="0"/>
            </a:spcBef>
            <a:spcAft>
              <a:spcPct val="35000"/>
            </a:spcAft>
            <a:buNone/>
          </a:pPr>
          <a:endParaRPr lang="en-US" sz="6000" kern="1200" dirty="0"/>
        </a:p>
      </dsp:txBody>
      <dsp:txXfrm>
        <a:off x="107914" y="2545606"/>
        <a:ext cx="2347086" cy="1982843"/>
      </dsp:txXfrm>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C47AD12-66FC-44F0-8C38-91EED619297B}">
      <dsp:nvSpPr>
        <dsp:cNvPr id="0" name=""/>
        <dsp:cNvSpPr/>
      </dsp:nvSpPr>
      <dsp:spPr>
        <a:xfrm>
          <a:off x="0" y="244188"/>
          <a:ext cx="7010400" cy="1224000"/>
        </a:xfrm>
        <a:prstGeom prst="rightArrow">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5000" dist="25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sp>
    <dsp:sp modelId="{35A2837F-55A0-433E-9C1E-12CEA236B3CD}">
      <dsp:nvSpPr>
        <dsp:cNvPr id="0" name=""/>
        <dsp:cNvSpPr/>
      </dsp:nvSpPr>
      <dsp:spPr>
        <a:xfrm>
          <a:off x="3697575" y="1223388"/>
          <a:ext cx="2611784" cy="172125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114300" lvl="1" indent="-114300" algn="l" defTabSz="577850">
            <a:lnSpc>
              <a:spcPct val="90000"/>
            </a:lnSpc>
            <a:spcBef>
              <a:spcPct val="0"/>
            </a:spcBef>
            <a:spcAft>
              <a:spcPct val="15000"/>
            </a:spcAft>
            <a:buFont typeface="Arial" panose="020B0604020202020204" pitchFamily="34" charset="0"/>
            <a:buChar char="•"/>
          </a:pPr>
          <a:r>
            <a:rPr kumimoji="0" lang="en-US" sz="1300" b="0" i="0" u="none" strike="noStrike" kern="1200" cap="none" spc="0" normalizeH="0" baseline="0" noProof="0" dirty="0">
              <a:ln>
                <a:noFill/>
              </a:ln>
              <a:solidFill>
                <a:srgbClr val="000000"/>
              </a:solidFill>
              <a:effectLst/>
              <a:uLnTx/>
              <a:uFillTx/>
              <a:latin typeface="Arial"/>
              <a:ea typeface="+mn-ea"/>
              <a:cs typeface="+mn-cs"/>
            </a:rPr>
            <a:t>2 x 1000 hp, 450 hp trim</a:t>
          </a:r>
          <a:endParaRPr lang="en-US" sz="1300" kern="1200" dirty="0"/>
        </a:p>
        <a:p>
          <a:pPr marL="114300" lvl="1" indent="-114300" algn="l" defTabSz="577850">
            <a:lnSpc>
              <a:spcPct val="90000"/>
            </a:lnSpc>
            <a:spcBef>
              <a:spcPct val="0"/>
            </a:spcBef>
            <a:spcAft>
              <a:spcPct val="15000"/>
            </a:spcAft>
            <a:buFont typeface="Arial" panose="020B0604020202020204" pitchFamily="34" charset="0"/>
            <a:buChar char="•"/>
          </a:pPr>
          <a:r>
            <a:rPr kumimoji="0" lang="en-US" sz="1300" b="1" i="0" u="none" strike="noStrike" kern="1200" cap="none" spc="0" normalizeH="0" baseline="0" noProof="0" dirty="0">
              <a:ln>
                <a:noFill/>
              </a:ln>
              <a:solidFill>
                <a:schemeClr val="tx1"/>
              </a:solidFill>
              <a:effectLst/>
              <a:uLnTx/>
              <a:uFillTx/>
              <a:latin typeface="Arial"/>
              <a:ea typeface="+mn-ea"/>
              <a:cs typeface="+mn-cs"/>
            </a:rPr>
            <a:t>Monthly compressed air kWh budgets for each of 4 major production areas – </a:t>
          </a:r>
          <a:r>
            <a:rPr kumimoji="0" lang="en-US" sz="1300" b="1" i="0" u="sng" strike="noStrike" kern="1200" cap="none" spc="0" normalizeH="0" baseline="0" noProof="0" dirty="0">
              <a:ln>
                <a:noFill/>
              </a:ln>
              <a:solidFill>
                <a:schemeClr val="tx1"/>
              </a:solidFill>
              <a:effectLst/>
              <a:uLnTx/>
              <a:uFillTx/>
              <a:latin typeface="Arial"/>
              <a:ea typeface="+mn-ea"/>
              <a:cs typeface="+mn-cs"/>
            </a:rPr>
            <a:t>flow meters </a:t>
          </a:r>
          <a:r>
            <a:rPr kumimoji="0" lang="en-US" sz="1300" b="1" i="0" u="none" strike="noStrike" kern="1200" cap="none" spc="0" normalizeH="0" baseline="0" noProof="0" dirty="0">
              <a:ln>
                <a:noFill/>
              </a:ln>
              <a:solidFill>
                <a:schemeClr val="tx1"/>
              </a:solidFill>
              <a:effectLst/>
              <a:uLnTx/>
              <a:uFillTx/>
              <a:latin typeface="Arial"/>
              <a:ea typeface="+mn-ea"/>
              <a:cs typeface="+mn-cs"/>
            </a:rPr>
            <a:t>measure each area like a utility</a:t>
          </a:r>
        </a:p>
        <a:p>
          <a:pPr marL="114300" lvl="1" indent="-114300" algn="l" defTabSz="577850">
            <a:lnSpc>
              <a:spcPct val="90000"/>
            </a:lnSpc>
            <a:spcBef>
              <a:spcPct val="0"/>
            </a:spcBef>
            <a:spcAft>
              <a:spcPct val="15000"/>
            </a:spcAft>
            <a:buFont typeface="Arial" panose="020B0604020202020204" pitchFamily="34" charset="0"/>
            <a:buChar char="•"/>
          </a:pPr>
          <a:r>
            <a:rPr kumimoji="0" lang="en-US" sz="1300" b="0" i="0" u="none" strike="noStrike" kern="1200" cap="none" spc="0" normalizeH="0" baseline="0" noProof="0" dirty="0">
              <a:ln>
                <a:noFill/>
              </a:ln>
              <a:solidFill>
                <a:srgbClr val="000000"/>
              </a:solidFill>
              <a:effectLst/>
              <a:uLnTx/>
              <a:uFillTx/>
              <a:latin typeface="Arial"/>
              <a:ea typeface="+mn-ea"/>
              <a:cs typeface="+mn-cs"/>
            </a:rPr>
            <a:t>Master Compressed Air System Measurement and Management</a:t>
          </a:r>
        </a:p>
        <a:p>
          <a:pPr marL="114300" lvl="1" indent="-114300" algn="l" defTabSz="577850">
            <a:lnSpc>
              <a:spcPct val="90000"/>
            </a:lnSpc>
            <a:spcBef>
              <a:spcPct val="0"/>
            </a:spcBef>
            <a:spcAft>
              <a:spcPct val="15000"/>
            </a:spcAft>
            <a:buFont typeface="Arial" panose="020B0604020202020204" pitchFamily="34" charset="0"/>
            <a:buChar char="•"/>
          </a:pPr>
          <a:r>
            <a:rPr kumimoji="0" lang="en-US" sz="1300" b="0" i="0" u="none" strike="noStrike" kern="1200" cap="none" spc="0" normalizeH="0" baseline="0" noProof="0">
              <a:ln>
                <a:noFill/>
              </a:ln>
              <a:solidFill>
                <a:srgbClr val="000000"/>
              </a:solidFill>
              <a:effectLst/>
              <a:uLnTx/>
              <a:uFillTx/>
              <a:latin typeface="Arial"/>
              <a:ea typeface="+mn-ea"/>
              <a:cs typeface="+mn-cs"/>
            </a:rPr>
            <a:t>Plant Pressure 105 psig</a:t>
          </a:r>
          <a:endParaRPr kumimoji="0" lang="en-US" sz="1300" b="0" i="0" u="none" strike="noStrike" kern="1200" cap="none" spc="0" normalizeH="0" baseline="0" noProof="0" dirty="0">
            <a:ln>
              <a:noFill/>
            </a:ln>
            <a:solidFill>
              <a:srgbClr val="000000"/>
            </a:solidFill>
            <a:effectLst/>
            <a:uLnTx/>
            <a:uFillTx/>
            <a:latin typeface="Arial"/>
            <a:ea typeface="+mn-ea"/>
            <a:cs typeface="+mn-cs"/>
          </a:endParaRPr>
        </a:p>
        <a:p>
          <a:pPr marL="114300" lvl="1" indent="-114300" algn="l" defTabSz="577850">
            <a:lnSpc>
              <a:spcPct val="90000"/>
            </a:lnSpc>
            <a:spcBef>
              <a:spcPct val="0"/>
            </a:spcBef>
            <a:spcAft>
              <a:spcPct val="15000"/>
            </a:spcAft>
            <a:buFont typeface="Arial" panose="020B0604020202020204" pitchFamily="34" charset="0"/>
            <a:buChar char="•"/>
          </a:pPr>
          <a:r>
            <a:rPr kumimoji="0" lang="en-US" sz="1300" b="0" i="0" u="none" strike="noStrike" kern="1200" cap="none" spc="0" normalizeH="0" baseline="0" noProof="0" dirty="0">
              <a:ln>
                <a:noFill/>
              </a:ln>
              <a:solidFill>
                <a:srgbClr val="000000"/>
              </a:solidFill>
              <a:effectLst/>
              <a:uLnTx/>
              <a:uFillTx/>
              <a:latin typeface="Arial"/>
              <a:ea typeface="+mn-ea"/>
              <a:cs typeface="+mn-cs"/>
            </a:rPr>
            <a:t>Car production: 240,000 autos</a:t>
          </a:r>
        </a:p>
      </dsp:txBody>
      <dsp:txXfrm>
        <a:off x="3697575" y="1223388"/>
        <a:ext cx="2611784" cy="1721250"/>
      </dsp:txXfrm>
    </dsp:sp>
    <dsp:sp modelId="{3B7E734D-2307-44FE-9EDF-23B6B3AE9EDC}">
      <dsp:nvSpPr>
        <dsp:cNvPr id="0" name=""/>
        <dsp:cNvSpPr/>
      </dsp:nvSpPr>
      <dsp:spPr>
        <a:xfrm>
          <a:off x="3697575" y="550188"/>
          <a:ext cx="2611784" cy="612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172720" rIns="0" bIns="172720" numCol="1" spcCol="1270" anchor="ctr" anchorCtr="0">
          <a:noAutofit/>
        </a:bodyPr>
        <a:lstStyle/>
        <a:p>
          <a:pPr marL="0" lvl="0" indent="0" algn="l" defTabSz="755650">
            <a:lnSpc>
              <a:spcPct val="90000"/>
            </a:lnSpc>
            <a:spcBef>
              <a:spcPct val="0"/>
            </a:spcBef>
            <a:spcAft>
              <a:spcPct val="35000"/>
            </a:spcAft>
            <a:buNone/>
          </a:pPr>
          <a:r>
            <a:rPr lang="en-US" sz="1700" kern="1200" dirty="0"/>
            <a:t>Phase 2 (2002-today)</a:t>
          </a:r>
        </a:p>
      </dsp:txBody>
      <dsp:txXfrm>
        <a:off x="3697575" y="550188"/>
        <a:ext cx="2611784" cy="612000"/>
      </dsp:txXfrm>
    </dsp:sp>
    <dsp:sp modelId="{B614A6C2-5A58-42C6-B5DF-789EB75B0740}">
      <dsp:nvSpPr>
        <dsp:cNvPr id="0" name=""/>
        <dsp:cNvSpPr/>
      </dsp:nvSpPr>
      <dsp:spPr>
        <a:xfrm>
          <a:off x="563433" y="1223388"/>
          <a:ext cx="2611784" cy="172125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114300" lvl="1" indent="-114300" algn="l" defTabSz="577850">
            <a:lnSpc>
              <a:spcPct val="90000"/>
            </a:lnSpc>
            <a:spcBef>
              <a:spcPct val="0"/>
            </a:spcBef>
            <a:spcAft>
              <a:spcPct val="15000"/>
            </a:spcAft>
            <a:buFont typeface="Arial" panose="020B0604020202020204" pitchFamily="34" charset="0"/>
            <a:buChar char="•"/>
          </a:pPr>
          <a:r>
            <a:rPr kumimoji="0" lang="en-US" sz="1300" b="0" i="0" u="none" strike="noStrike" kern="1200" cap="none" spc="0" normalizeH="0" baseline="0" noProof="0" dirty="0">
              <a:ln>
                <a:noFill/>
              </a:ln>
              <a:solidFill>
                <a:srgbClr val="000000"/>
              </a:solidFill>
              <a:effectLst/>
              <a:uLnTx/>
              <a:uFillTx/>
              <a:latin typeface="Arial"/>
              <a:ea typeface="+mn-ea"/>
              <a:cs typeface="+mn-cs"/>
            </a:rPr>
            <a:t>5 x 1000 hp, 450 hp trim</a:t>
          </a:r>
          <a:endParaRPr lang="en-US" sz="1300" kern="1200" dirty="0"/>
        </a:p>
        <a:p>
          <a:pPr marL="114300" lvl="1" indent="-114300" algn="l" defTabSz="577850">
            <a:lnSpc>
              <a:spcPct val="90000"/>
            </a:lnSpc>
            <a:spcBef>
              <a:spcPct val="0"/>
            </a:spcBef>
            <a:spcAft>
              <a:spcPct val="15000"/>
            </a:spcAft>
            <a:buFont typeface="Arial" panose="020B0604020202020204" pitchFamily="34" charset="0"/>
            <a:buChar char="•"/>
          </a:pPr>
          <a:r>
            <a:rPr kumimoji="0" lang="en-US" sz="1300" b="0" i="0" u="none" strike="noStrike" kern="1200" cap="none" spc="0" normalizeH="0" baseline="0" noProof="0">
              <a:ln>
                <a:noFill/>
              </a:ln>
              <a:solidFill>
                <a:srgbClr val="000000"/>
              </a:solidFill>
              <a:effectLst/>
              <a:uLnTx/>
              <a:uFillTx/>
              <a:latin typeface="Arial"/>
              <a:ea typeface="+mn-ea"/>
              <a:cs typeface="+mn-cs"/>
            </a:rPr>
            <a:t>Compressor Room kW and pressure data logging</a:t>
          </a:r>
          <a:endParaRPr kumimoji="0" lang="en-US" sz="1300" b="0" i="0" u="none" strike="noStrike" kern="1200" cap="none" spc="0" normalizeH="0" baseline="0" noProof="0" dirty="0">
            <a:ln>
              <a:noFill/>
            </a:ln>
            <a:solidFill>
              <a:srgbClr val="000000"/>
            </a:solidFill>
            <a:effectLst/>
            <a:uLnTx/>
            <a:uFillTx/>
            <a:latin typeface="Arial"/>
            <a:ea typeface="+mn-ea"/>
            <a:cs typeface="+mn-cs"/>
          </a:endParaRPr>
        </a:p>
        <a:p>
          <a:pPr marL="114300" lvl="1" indent="-114300" algn="l" defTabSz="577850">
            <a:lnSpc>
              <a:spcPct val="90000"/>
            </a:lnSpc>
            <a:spcBef>
              <a:spcPct val="0"/>
            </a:spcBef>
            <a:spcAft>
              <a:spcPct val="15000"/>
            </a:spcAft>
            <a:buFont typeface="Arial" panose="020B0604020202020204" pitchFamily="34" charset="0"/>
            <a:buChar char="•"/>
          </a:pPr>
          <a:r>
            <a:rPr kumimoji="0" lang="en-US" sz="1300" b="0" i="0" u="none" strike="noStrike" kern="1200" cap="none" spc="0" normalizeH="0" baseline="0" noProof="0">
              <a:ln>
                <a:noFill/>
              </a:ln>
              <a:solidFill>
                <a:srgbClr val="000000"/>
              </a:solidFill>
              <a:effectLst/>
              <a:uLnTx/>
              <a:uFillTx/>
              <a:latin typeface="Arial"/>
              <a:ea typeface="+mn-ea"/>
              <a:cs typeface="+mn-cs"/>
            </a:rPr>
            <a:t>Plant Pressure 135 psig</a:t>
          </a:r>
          <a:endParaRPr kumimoji="0" lang="en-US" sz="1300" b="0" i="0" u="none" strike="noStrike" kern="1200" cap="none" spc="0" normalizeH="0" baseline="0" noProof="0" dirty="0">
            <a:ln>
              <a:noFill/>
            </a:ln>
            <a:solidFill>
              <a:srgbClr val="000000"/>
            </a:solidFill>
            <a:effectLst/>
            <a:uLnTx/>
            <a:uFillTx/>
            <a:latin typeface="Arial"/>
            <a:ea typeface="+mn-ea"/>
            <a:cs typeface="+mn-cs"/>
          </a:endParaRPr>
        </a:p>
        <a:p>
          <a:pPr marL="114300" lvl="1" indent="-114300" algn="l" defTabSz="577850">
            <a:lnSpc>
              <a:spcPct val="90000"/>
            </a:lnSpc>
            <a:spcBef>
              <a:spcPct val="0"/>
            </a:spcBef>
            <a:spcAft>
              <a:spcPct val="15000"/>
            </a:spcAft>
            <a:buFont typeface="Arial" panose="020B0604020202020204" pitchFamily="34" charset="0"/>
            <a:buChar char="•"/>
          </a:pPr>
          <a:r>
            <a:rPr kumimoji="0" lang="en-US" sz="1300" b="0" i="0" u="none" strike="noStrike" kern="1200" cap="none" spc="0" normalizeH="0" baseline="0" noProof="0">
              <a:ln>
                <a:noFill/>
              </a:ln>
              <a:solidFill>
                <a:srgbClr val="000000"/>
              </a:solidFill>
              <a:effectLst/>
              <a:uLnTx/>
              <a:uFillTx/>
              <a:latin typeface="Arial"/>
              <a:ea typeface="+mn-ea"/>
              <a:cs typeface="+mn-cs"/>
            </a:rPr>
            <a:t>Car production: 240,000 autos</a:t>
          </a:r>
          <a:endParaRPr kumimoji="0" lang="en-US" sz="1300" b="0" i="0" u="none" strike="noStrike" kern="1200" cap="none" spc="0" normalizeH="0" baseline="0" noProof="0" dirty="0">
            <a:ln>
              <a:noFill/>
            </a:ln>
            <a:solidFill>
              <a:srgbClr val="000000"/>
            </a:solidFill>
            <a:effectLst/>
            <a:uLnTx/>
            <a:uFillTx/>
            <a:latin typeface="Arial"/>
            <a:ea typeface="+mn-ea"/>
            <a:cs typeface="+mn-cs"/>
          </a:endParaRPr>
        </a:p>
        <a:p>
          <a:pPr marL="114300" lvl="1" indent="-114300" algn="l" defTabSz="577850">
            <a:lnSpc>
              <a:spcPct val="90000"/>
            </a:lnSpc>
            <a:spcBef>
              <a:spcPct val="0"/>
            </a:spcBef>
            <a:spcAft>
              <a:spcPct val="15000"/>
            </a:spcAft>
            <a:buFont typeface="Arial" panose="020B0604020202020204" pitchFamily="34" charset="0"/>
            <a:buChar char="•"/>
          </a:pPr>
          <a:r>
            <a:rPr kumimoji="0" lang="en-US" sz="1300" b="0" i="0" u="none" strike="noStrike" kern="1200" cap="none" spc="0" normalizeH="0" baseline="0" noProof="0" dirty="0">
              <a:ln>
                <a:noFill/>
              </a:ln>
              <a:solidFill>
                <a:srgbClr val="000000"/>
              </a:solidFill>
              <a:effectLst/>
              <a:uLnTx/>
              <a:uFillTx/>
              <a:latin typeface="Arial"/>
              <a:ea typeface="+mn-ea"/>
              <a:cs typeface="+mn-cs"/>
            </a:rPr>
            <a:t>Had one $ and kWh metric for compressed air for whole plant</a:t>
          </a:r>
        </a:p>
        <a:p>
          <a:pPr marL="114300" lvl="1" indent="-114300" algn="l" defTabSz="577850">
            <a:lnSpc>
              <a:spcPct val="90000"/>
            </a:lnSpc>
            <a:spcBef>
              <a:spcPct val="0"/>
            </a:spcBef>
            <a:spcAft>
              <a:spcPct val="15000"/>
            </a:spcAft>
            <a:buFont typeface="Arial" panose="020B0604020202020204" pitchFamily="34" charset="0"/>
            <a:buChar char="•"/>
          </a:pPr>
          <a:endParaRPr lang="en-US" sz="1300" kern="1200" dirty="0"/>
        </a:p>
        <a:p>
          <a:pPr marL="114300" lvl="1" indent="-114300" algn="l" defTabSz="577850">
            <a:lnSpc>
              <a:spcPct val="90000"/>
            </a:lnSpc>
            <a:spcBef>
              <a:spcPct val="0"/>
            </a:spcBef>
            <a:spcAft>
              <a:spcPct val="15000"/>
            </a:spcAft>
            <a:buFont typeface="Arial" panose="020B0604020202020204" pitchFamily="34" charset="0"/>
            <a:buChar char="•"/>
          </a:pPr>
          <a:endParaRPr lang="en-US" sz="1300" kern="1200" dirty="0"/>
        </a:p>
      </dsp:txBody>
      <dsp:txXfrm>
        <a:off x="563433" y="1223388"/>
        <a:ext cx="2611784" cy="1721250"/>
      </dsp:txXfrm>
    </dsp:sp>
    <dsp:sp modelId="{3E231D1D-3FA5-4793-A104-CF95F745E711}">
      <dsp:nvSpPr>
        <dsp:cNvPr id="0" name=""/>
        <dsp:cNvSpPr/>
      </dsp:nvSpPr>
      <dsp:spPr>
        <a:xfrm>
          <a:off x="563433" y="550188"/>
          <a:ext cx="2611784" cy="612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172720" rIns="0" bIns="172720" numCol="1" spcCol="1270" anchor="ctr" anchorCtr="0">
          <a:noAutofit/>
        </a:bodyPr>
        <a:lstStyle/>
        <a:p>
          <a:pPr marL="0" lvl="0" indent="0" algn="l" defTabSz="755650">
            <a:lnSpc>
              <a:spcPct val="90000"/>
            </a:lnSpc>
            <a:spcBef>
              <a:spcPct val="0"/>
            </a:spcBef>
            <a:spcAft>
              <a:spcPct val="35000"/>
            </a:spcAft>
            <a:buNone/>
          </a:pPr>
          <a:r>
            <a:rPr lang="en-US" sz="1700" kern="1200" dirty="0"/>
            <a:t>Phase 1 (late 1990’s)</a:t>
          </a:r>
        </a:p>
      </dsp:txBody>
      <dsp:txXfrm>
        <a:off x="563433" y="550188"/>
        <a:ext cx="2611784" cy="612000"/>
      </dsp:txXfrm>
    </dsp:sp>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7D936B1-8635-4837-BCA3-42A0F9BB767E}">
      <dsp:nvSpPr>
        <dsp:cNvPr id="0" name=""/>
        <dsp:cNvSpPr/>
      </dsp:nvSpPr>
      <dsp:spPr>
        <a:xfrm rot="5400000">
          <a:off x="5285793" y="-1159790"/>
          <a:ext cx="2169476" cy="5672381"/>
        </a:xfrm>
        <a:prstGeom prst="round2SameRect">
          <a:avLst/>
        </a:prstGeom>
        <a:solidFill>
          <a:schemeClr val="accent1">
            <a:alpha val="90000"/>
            <a:tint val="40000"/>
            <a:hueOff val="0"/>
            <a:satOff val="0"/>
            <a:lumOff val="0"/>
            <a:alphaOff val="0"/>
          </a:schemeClr>
        </a:solidFill>
        <a:ln w="48000" cap="flat" cmpd="thickThin"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14300" lvl="1" indent="-114300" algn="l" defTabSz="666750">
            <a:lnSpc>
              <a:spcPct val="90000"/>
            </a:lnSpc>
            <a:spcBef>
              <a:spcPct val="0"/>
            </a:spcBef>
            <a:spcAft>
              <a:spcPct val="15000"/>
            </a:spcAft>
            <a:buFont typeface="Arial" panose="020B0604020202020204" pitchFamily="34" charset="0"/>
            <a:buNone/>
          </a:pPr>
          <a:endParaRPr lang="en-US" sz="1500" b="1" kern="1200" dirty="0">
            <a:solidFill>
              <a:srgbClr val="FF0000"/>
            </a:solidFill>
          </a:endParaRPr>
        </a:p>
        <a:p>
          <a:pPr marL="228600" lvl="2" indent="-114300" algn="l" defTabSz="666750">
            <a:lnSpc>
              <a:spcPct val="90000"/>
            </a:lnSpc>
            <a:spcBef>
              <a:spcPct val="0"/>
            </a:spcBef>
            <a:spcAft>
              <a:spcPct val="15000"/>
            </a:spcAft>
            <a:buFont typeface="Arial" panose="020B0604020202020204" pitchFamily="34" charset="0"/>
            <a:buChar char="•"/>
          </a:pPr>
          <a:r>
            <a:rPr lang="en-US" sz="1500" kern="1200" dirty="0"/>
            <a:t>Flow (cfm) measurements to 6 Unitizer Machines, </a:t>
          </a:r>
          <a:r>
            <a:rPr lang="en-US" sz="1500" kern="1200" dirty="0" err="1"/>
            <a:t>Verallia</a:t>
          </a:r>
          <a:r>
            <a:rPr lang="en-US" sz="1500" kern="1200" dirty="0"/>
            <a:t> Plant (Saint </a:t>
          </a:r>
          <a:r>
            <a:rPr lang="en-US" sz="1500" kern="1200" dirty="0" err="1"/>
            <a:t>Gobain</a:t>
          </a:r>
          <a:r>
            <a:rPr lang="en-US" sz="1500" kern="1200" dirty="0"/>
            <a:t>)</a:t>
          </a:r>
        </a:p>
        <a:p>
          <a:pPr marL="228600" lvl="2" indent="-114300" algn="l" defTabSz="666750">
            <a:lnSpc>
              <a:spcPct val="90000"/>
            </a:lnSpc>
            <a:spcBef>
              <a:spcPct val="0"/>
            </a:spcBef>
            <a:spcAft>
              <a:spcPct val="15000"/>
            </a:spcAft>
            <a:buFont typeface="Arial" panose="020B0604020202020204" pitchFamily="34" charset="0"/>
            <a:buChar char="•"/>
          </a:pPr>
          <a:r>
            <a:rPr lang="en-US" sz="1500" kern="1200" dirty="0"/>
            <a:t>Establish “Best Practice Flow” for each machine</a:t>
          </a:r>
        </a:p>
        <a:p>
          <a:pPr marL="228600" lvl="2" indent="-114300" algn="l" defTabSz="666750">
            <a:lnSpc>
              <a:spcPct val="90000"/>
            </a:lnSpc>
            <a:spcBef>
              <a:spcPct val="0"/>
            </a:spcBef>
            <a:spcAft>
              <a:spcPct val="15000"/>
            </a:spcAft>
            <a:buFont typeface="Arial" panose="020B0604020202020204" pitchFamily="34" charset="0"/>
            <a:buChar char="•"/>
          </a:pPr>
          <a:r>
            <a:rPr lang="en-US" sz="1500" kern="1200" dirty="0"/>
            <a:t>Data log and monitor the flow</a:t>
          </a:r>
        </a:p>
      </dsp:txBody>
      <dsp:txXfrm rot="-5400000">
        <a:off x="3534341" y="697567"/>
        <a:ext cx="5566476" cy="1957666"/>
      </dsp:txXfrm>
    </dsp:sp>
    <dsp:sp modelId="{34985252-CEFA-4E0F-9D95-D52A7C8471AC}">
      <dsp:nvSpPr>
        <dsp:cNvPr id="0" name=""/>
        <dsp:cNvSpPr/>
      </dsp:nvSpPr>
      <dsp:spPr>
        <a:xfrm>
          <a:off x="161706" y="0"/>
          <a:ext cx="3372634" cy="3352800"/>
        </a:xfrm>
        <a:prstGeom prst="roundRect">
          <a:avLst/>
        </a:prstGeom>
        <a:blipFill rotWithShape="0">
          <a:blip xmlns:r="http://schemas.openxmlformats.org/officeDocument/2006/relationships" r:embed="rId1" cstate="print">
            <a:extLst>
              <a:ext uri="{28A0092B-C50C-407E-A947-70E740481C1C}">
                <a14:useLocalDpi xmlns:a14="http://schemas.microsoft.com/office/drawing/2010/main" val="0"/>
              </a:ext>
            </a:extLst>
          </a:blip>
          <a:srcRect/>
          <a:stretch>
            <a:fillRect/>
          </a:stretch>
        </a:blipFill>
        <a:ln w="48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28575" rIns="57150" bIns="28575" numCol="1" spcCol="1270" anchor="ctr" anchorCtr="0">
          <a:noAutofit/>
        </a:bodyPr>
        <a:lstStyle/>
        <a:p>
          <a:pPr marL="0" lvl="0" indent="0" algn="l" defTabSz="666750">
            <a:lnSpc>
              <a:spcPct val="90000"/>
            </a:lnSpc>
            <a:spcBef>
              <a:spcPct val="0"/>
            </a:spcBef>
            <a:spcAft>
              <a:spcPct val="35000"/>
            </a:spcAft>
            <a:buFont typeface="Arial" panose="020B0604020202020204" pitchFamily="34" charset="0"/>
            <a:buNone/>
          </a:pPr>
          <a:endParaRPr lang="en-US" sz="1500" b="1" kern="1200" dirty="0">
            <a:solidFill>
              <a:schemeClr val="tx1"/>
            </a:solidFill>
          </a:endParaRPr>
        </a:p>
      </dsp:txBody>
      <dsp:txXfrm>
        <a:off x="325376" y="163670"/>
        <a:ext cx="3045294" cy="3025460"/>
      </dsp:txXfrm>
    </dsp:sp>
  </dsp:spTree>
</dsp:drawing>
</file>

<file path=ppt/diagrams/drawing1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967A1F6-90BB-484D-9B8D-D59AF3FE027F}">
      <dsp:nvSpPr>
        <dsp:cNvPr id="0" name=""/>
        <dsp:cNvSpPr/>
      </dsp:nvSpPr>
      <dsp:spPr>
        <a:xfrm>
          <a:off x="0" y="486228"/>
          <a:ext cx="4267200" cy="4248342"/>
        </a:xfrm>
        <a:prstGeom prst="rect">
          <a:avLst/>
        </a:prstGeom>
        <a:solidFill>
          <a:schemeClr val="lt1">
            <a:alpha val="90000"/>
            <a:hueOff val="0"/>
            <a:satOff val="0"/>
            <a:lumOff val="0"/>
            <a:alphaOff val="0"/>
          </a:schemeClr>
        </a:solidFill>
        <a:ln w="48000" cap="flat" cmpd="thickThin"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31182" tIns="374904" rIns="331182" bIns="128016" numCol="1" spcCol="1270" anchor="t" anchorCtr="0">
          <a:noAutofit/>
        </a:bodyPr>
        <a:lstStyle/>
        <a:p>
          <a:pPr marL="171450" lvl="1" indent="-171450" algn="l" defTabSz="800100">
            <a:lnSpc>
              <a:spcPct val="90000"/>
            </a:lnSpc>
            <a:spcBef>
              <a:spcPct val="0"/>
            </a:spcBef>
            <a:spcAft>
              <a:spcPct val="15000"/>
            </a:spcAft>
            <a:buFont typeface="+mj-lt"/>
            <a:buAutoNum type="arabicPeriod"/>
          </a:pPr>
          <a:r>
            <a:rPr lang="en-US" sz="1800" kern="1200" dirty="0"/>
            <a:t> Measure air flow to reduce demand</a:t>
          </a:r>
        </a:p>
        <a:p>
          <a:pPr marL="171450" lvl="1" indent="-171450" algn="l" defTabSz="800100">
            <a:lnSpc>
              <a:spcPct val="90000"/>
            </a:lnSpc>
            <a:spcBef>
              <a:spcPct val="0"/>
            </a:spcBef>
            <a:spcAft>
              <a:spcPct val="15000"/>
            </a:spcAft>
            <a:buFont typeface="+mj-lt"/>
            <a:buAutoNum type="arabicPeriod"/>
          </a:pPr>
          <a:r>
            <a:rPr lang="en-US" sz="1800" kern="1200" dirty="0"/>
            <a:t> Optimizing Pneumatics in OEM Production Equipment</a:t>
          </a:r>
        </a:p>
        <a:p>
          <a:pPr marL="171450" lvl="1" indent="-171450" algn="l" defTabSz="800100">
            <a:lnSpc>
              <a:spcPct val="90000"/>
            </a:lnSpc>
            <a:spcBef>
              <a:spcPct val="0"/>
            </a:spcBef>
            <a:spcAft>
              <a:spcPct val="15000"/>
            </a:spcAft>
            <a:buFont typeface="+mj-lt"/>
            <a:buAutoNum type="arabicPeriod"/>
          </a:pPr>
          <a:r>
            <a:rPr lang="en-US" sz="1800" kern="1200" dirty="0"/>
            <a:t> Shutdown optimization</a:t>
          </a:r>
        </a:p>
        <a:p>
          <a:pPr marL="171450" lvl="1" indent="-171450" algn="l" defTabSz="800100">
            <a:lnSpc>
              <a:spcPct val="90000"/>
            </a:lnSpc>
            <a:spcBef>
              <a:spcPct val="0"/>
            </a:spcBef>
            <a:spcAft>
              <a:spcPct val="15000"/>
            </a:spcAft>
            <a:buFont typeface="+mj-lt"/>
            <a:buAutoNum type="arabicPeriod"/>
          </a:pPr>
          <a:r>
            <a:rPr lang="en-US" sz="1800" kern="1200" dirty="0"/>
            <a:t> Heat recovery</a:t>
          </a:r>
        </a:p>
        <a:p>
          <a:pPr marL="171450" lvl="1" indent="-171450" algn="l" defTabSz="800100">
            <a:lnSpc>
              <a:spcPct val="90000"/>
            </a:lnSpc>
            <a:spcBef>
              <a:spcPct val="0"/>
            </a:spcBef>
            <a:spcAft>
              <a:spcPct val="15000"/>
            </a:spcAft>
            <a:buFont typeface="+mj-lt"/>
            <a:buAutoNum type="arabicPeriod"/>
          </a:pPr>
          <a:r>
            <a:rPr lang="en-US" sz="1800" kern="1200" dirty="0"/>
            <a:t> Air Purification &amp; Piping Specification</a:t>
          </a:r>
        </a:p>
        <a:p>
          <a:pPr marL="171450" lvl="1" indent="-171450" algn="l" defTabSz="800100">
            <a:lnSpc>
              <a:spcPct val="90000"/>
            </a:lnSpc>
            <a:spcBef>
              <a:spcPct val="0"/>
            </a:spcBef>
            <a:spcAft>
              <a:spcPct val="15000"/>
            </a:spcAft>
            <a:buFont typeface="+mj-lt"/>
            <a:buAutoNum type="arabicPeriod"/>
          </a:pPr>
          <a:r>
            <a:rPr lang="en-US" sz="1800" kern="1200" dirty="0"/>
            <a:t> Air Pressure Sub-zones</a:t>
          </a:r>
        </a:p>
        <a:p>
          <a:pPr marL="171450" lvl="1" indent="-171450" algn="l" defTabSz="800100">
            <a:lnSpc>
              <a:spcPct val="90000"/>
            </a:lnSpc>
            <a:spcBef>
              <a:spcPct val="0"/>
            </a:spcBef>
            <a:spcAft>
              <a:spcPct val="15000"/>
            </a:spcAft>
            <a:buFont typeface="+mj-lt"/>
            <a:buAutoNum type="arabicPeriod"/>
          </a:pPr>
          <a:r>
            <a:rPr lang="en-US" sz="1800" kern="1200" dirty="0"/>
            <a:t> Lowering Plant Pressure</a:t>
          </a:r>
        </a:p>
        <a:p>
          <a:pPr marL="171450" lvl="1" indent="-171450" algn="l" defTabSz="800100">
            <a:lnSpc>
              <a:spcPct val="90000"/>
            </a:lnSpc>
            <a:spcBef>
              <a:spcPct val="0"/>
            </a:spcBef>
            <a:spcAft>
              <a:spcPct val="15000"/>
            </a:spcAft>
            <a:buFont typeface="+mj-lt"/>
            <a:buAutoNum type="arabicPeriod"/>
          </a:pPr>
          <a:r>
            <a:rPr lang="en-US" sz="1800" kern="1200" dirty="0"/>
            <a:t> Blow-off Air Optimization </a:t>
          </a:r>
        </a:p>
        <a:p>
          <a:pPr marL="171450" lvl="1" indent="-171450" algn="l" defTabSz="800100">
            <a:lnSpc>
              <a:spcPct val="90000"/>
            </a:lnSpc>
            <a:spcBef>
              <a:spcPct val="0"/>
            </a:spcBef>
            <a:spcAft>
              <a:spcPct val="15000"/>
            </a:spcAft>
            <a:buFont typeface="+mj-lt"/>
            <a:buAutoNum type="arabicPeriod"/>
          </a:pPr>
          <a:r>
            <a:rPr lang="en-US" sz="1800" kern="1200" dirty="0"/>
            <a:t> Compressed Air Leak    Management</a:t>
          </a:r>
        </a:p>
        <a:p>
          <a:pPr marL="171450" lvl="1" indent="-171450" algn="l" defTabSz="800100">
            <a:lnSpc>
              <a:spcPct val="90000"/>
            </a:lnSpc>
            <a:spcBef>
              <a:spcPct val="0"/>
            </a:spcBef>
            <a:spcAft>
              <a:spcPct val="15000"/>
            </a:spcAft>
            <a:buFont typeface="+mj-lt"/>
            <a:buAutoNum type="arabicPeriod"/>
          </a:pPr>
          <a:r>
            <a:rPr lang="en-US" sz="1800" kern="1200" dirty="0"/>
            <a:t> Piping System Optimization</a:t>
          </a:r>
        </a:p>
      </dsp:txBody>
      <dsp:txXfrm>
        <a:off x="0" y="486228"/>
        <a:ext cx="4267200" cy="4248342"/>
      </dsp:txXfrm>
    </dsp:sp>
    <dsp:sp modelId="{BF9CBE3F-9F70-483A-898C-16CBCE918EAC}">
      <dsp:nvSpPr>
        <dsp:cNvPr id="0" name=""/>
        <dsp:cNvSpPr/>
      </dsp:nvSpPr>
      <dsp:spPr>
        <a:xfrm>
          <a:off x="213360" y="202609"/>
          <a:ext cx="3971777" cy="593579"/>
        </a:xfrm>
        <a:prstGeom prst="roundRect">
          <a:avLst/>
        </a:prstGeom>
        <a:solidFill>
          <a:schemeClr val="accent1">
            <a:hueOff val="0"/>
            <a:satOff val="0"/>
            <a:lumOff val="0"/>
            <a:alphaOff val="0"/>
          </a:schemeClr>
        </a:solidFill>
        <a:ln w="48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2903" tIns="0" rIns="112903" bIns="0" numCol="1" spcCol="1270" anchor="ctr" anchorCtr="0">
          <a:noAutofit/>
        </a:bodyPr>
        <a:lstStyle/>
        <a:p>
          <a:pPr marL="0" lvl="0" indent="0" algn="l" defTabSz="800100">
            <a:lnSpc>
              <a:spcPct val="90000"/>
            </a:lnSpc>
            <a:spcBef>
              <a:spcPct val="0"/>
            </a:spcBef>
            <a:spcAft>
              <a:spcPct val="35000"/>
            </a:spcAft>
            <a:buNone/>
          </a:pPr>
          <a:r>
            <a:rPr lang="en-US" sz="1800" b="1" kern="1200" dirty="0"/>
            <a:t>Level 3 Demand-Side Projects</a:t>
          </a:r>
        </a:p>
      </dsp:txBody>
      <dsp:txXfrm>
        <a:off x="242336" y="231585"/>
        <a:ext cx="3913825" cy="535627"/>
      </dsp:txXfrm>
    </dsp:sp>
  </dsp:spTree>
</dsp:drawing>
</file>

<file path=ppt/diagrams/drawing1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967A1F6-90BB-484D-9B8D-D59AF3FE027F}">
      <dsp:nvSpPr>
        <dsp:cNvPr id="0" name=""/>
        <dsp:cNvSpPr/>
      </dsp:nvSpPr>
      <dsp:spPr>
        <a:xfrm>
          <a:off x="0" y="389081"/>
          <a:ext cx="4267200" cy="1820718"/>
        </a:xfrm>
        <a:prstGeom prst="rect">
          <a:avLst/>
        </a:prstGeom>
        <a:solidFill>
          <a:schemeClr val="lt1">
            <a:alpha val="90000"/>
            <a:hueOff val="0"/>
            <a:satOff val="0"/>
            <a:lumOff val="0"/>
            <a:alphaOff val="0"/>
          </a:schemeClr>
        </a:solidFill>
        <a:ln w="48000" cap="flat" cmpd="thickThin"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31182" tIns="499872" rIns="331182" bIns="170688" numCol="1" spcCol="1270" anchor="t" anchorCtr="0">
          <a:noAutofit/>
        </a:bodyPr>
        <a:lstStyle/>
        <a:p>
          <a:pPr marL="228600" lvl="1" indent="-228600" algn="l" defTabSz="1066800">
            <a:lnSpc>
              <a:spcPct val="90000"/>
            </a:lnSpc>
            <a:spcBef>
              <a:spcPct val="0"/>
            </a:spcBef>
            <a:spcAft>
              <a:spcPct val="15000"/>
            </a:spcAft>
            <a:buFontTx/>
            <a:buNone/>
          </a:pPr>
          <a:r>
            <a:rPr lang="en-US" sz="2400" kern="1200" dirty="0"/>
            <a:t>	Auditors can find many projects AND teach how to “Maintain the Gain”</a:t>
          </a:r>
        </a:p>
      </dsp:txBody>
      <dsp:txXfrm>
        <a:off x="0" y="389081"/>
        <a:ext cx="4267200" cy="1820718"/>
      </dsp:txXfrm>
    </dsp:sp>
    <dsp:sp modelId="{BF9CBE3F-9F70-483A-898C-16CBCE918EAC}">
      <dsp:nvSpPr>
        <dsp:cNvPr id="0" name=""/>
        <dsp:cNvSpPr/>
      </dsp:nvSpPr>
      <dsp:spPr>
        <a:xfrm>
          <a:off x="213360" y="16856"/>
          <a:ext cx="1065955" cy="753888"/>
        </a:xfrm>
        <a:prstGeom prst="roundRect">
          <a:avLst/>
        </a:prstGeom>
        <a:solidFill>
          <a:schemeClr val="accent1">
            <a:hueOff val="0"/>
            <a:satOff val="0"/>
            <a:lumOff val="0"/>
            <a:alphaOff val="0"/>
          </a:schemeClr>
        </a:solidFill>
        <a:ln w="48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2903" tIns="0" rIns="112903" bIns="0" numCol="1" spcCol="1270" anchor="ctr" anchorCtr="0">
          <a:noAutofit/>
        </a:bodyPr>
        <a:lstStyle/>
        <a:p>
          <a:pPr marL="0" lvl="0" indent="0" algn="ctr" defTabSz="711200">
            <a:lnSpc>
              <a:spcPct val="90000"/>
            </a:lnSpc>
            <a:spcBef>
              <a:spcPct val="0"/>
            </a:spcBef>
            <a:spcAft>
              <a:spcPct val="35000"/>
            </a:spcAft>
            <a:buNone/>
          </a:pPr>
          <a:r>
            <a:rPr lang="en-US" sz="1600" b="1" kern="1200" dirty="0"/>
            <a:t>Fact</a:t>
          </a:r>
          <a:endParaRPr lang="en-US" sz="1300" b="1" kern="1200" dirty="0"/>
        </a:p>
      </dsp:txBody>
      <dsp:txXfrm>
        <a:off x="250162" y="53658"/>
        <a:ext cx="992351" cy="680284"/>
      </dsp:txXfrm>
    </dsp:sp>
  </dsp:spTree>
</dsp:drawing>
</file>

<file path=ppt/diagrams/drawing1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967A1F6-90BB-484D-9B8D-D59AF3FE027F}">
      <dsp:nvSpPr>
        <dsp:cNvPr id="0" name=""/>
        <dsp:cNvSpPr/>
      </dsp:nvSpPr>
      <dsp:spPr>
        <a:xfrm>
          <a:off x="0" y="423282"/>
          <a:ext cx="7315200" cy="2235149"/>
        </a:xfrm>
        <a:prstGeom prst="rect">
          <a:avLst/>
        </a:prstGeom>
        <a:solidFill>
          <a:schemeClr val="lt1">
            <a:alpha val="90000"/>
            <a:hueOff val="0"/>
            <a:satOff val="0"/>
            <a:lumOff val="0"/>
            <a:alphaOff val="0"/>
          </a:schemeClr>
        </a:solidFill>
        <a:ln w="48000" cap="flat" cmpd="thickThin"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67741" tIns="437388" rIns="567741" bIns="149352" numCol="1" spcCol="1270" anchor="t" anchorCtr="0">
          <a:noAutofit/>
        </a:bodyPr>
        <a:lstStyle/>
        <a:p>
          <a:pPr marL="228600" lvl="1" indent="-228600" algn="l" defTabSz="933450">
            <a:lnSpc>
              <a:spcPct val="90000"/>
            </a:lnSpc>
            <a:spcBef>
              <a:spcPct val="0"/>
            </a:spcBef>
            <a:spcAft>
              <a:spcPct val="15000"/>
            </a:spcAft>
            <a:buFontTx/>
            <a:buChar char="•"/>
          </a:pPr>
          <a:r>
            <a:rPr lang="en-US" sz="2100" b="0" kern="1200" dirty="0"/>
            <a:t>Level 1:  Reliable Pressure, Flow and Quality</a:t>
          </a:r>
        </a:p>
        <a:p>
          <a:pPr marL="228600" lvl="1" indent="-228600" algn="l" defTabSz="933450">
            <a:lnSpc>
              <a:spcPct val="90000"/>
            </a:lnSpc>
            <a:spcBef>
              <a:spcPct val="0"/>
            </a:spcBef>
            <a:spcAft>
              <a:spcPct val="15000"/>
            </a:spcAft>
            <a:buFontTx/>
            <a:buChar char="•"/>
          </a:pPr>
          <a:r>
            <a:rPr lang="en-US" sz="2100" b="0" kern="1200" dirty="0"/>
            <a:t>Level 2: Supply-Side Optimization - Key Performance Indicator (KPI) Management/Measurement</a:t>
          </a:r>
        </a:p>
        <a:p>
          <a:pPr marL="228600" lvl="1" indent="-228600" algn="l" defTabSz="933450">
            <a:lnSpc>
              <a:spcPct val="90000"/>
            </a:lnSpc>
            <a:spcBef>
              <a:spcPct val="0"/>
            </a:spcBef>
            <a:spcAft>
              <a:spcPct val="15000"/>
            </a:spcAft>
            <a:buFontTx/>
            <a:buChar char="•"/>
          </a:pPr>
          <a:r>
            <a:rPr lang="en-US" sz="2100" b="1" kern="1200" dirty="0"/>
            <a:t>Level 3: Demand-Reduction Projects</a:t>
          </a:r>
        </a:p>
      </dsp:txBody>
      <dsp:txXfrm>
        <a:off x="0" y="423282"/>
        <a:ext cx="7315200" cy="2235149"/>
      </dsp:txXfrm>
    </dsp:sp>
    <dsp:sp modelId="{BF9CBE3F-9F70-483A-898C-16CBCE918EAC}">
      <dsp:nvSpPr>
        <dsp:cNvPr id="0" name=""/>
        <dsp:cNvSpPr/>
      </dsp:nvSpPr>
      <dsp:spPr>
        <a:xfrm>
          <a:off x="365760" y="66959"/>
          <a:ext cx="6808761" cy="780454"/>
        </a:xfrm>
        <a:prstGeom prst="roundRect">
          <a:avLst/>
        </a:prstGeom>
        <a:solidFill>
          <a:schemeClr val="accent1">
            <a:hueOff val="0"/>
            <a:satOff val="0"/>
            <a:lumOff val="0"/>
            <a:alphaOff val="0"/>
          </a:schemeClr>
        </a:solidFill>
        <a:ln w="48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3548" tIns="0" rIns="193548" bIns="0" numCol="1" spcCol="1270" anchor="ctr" anchorCtr="0">
          <a:noAutofit/>
        </a:bodyPr>
        <a:lstStyle/>
        <a:p>
          <a:pPr marL="0" lvl="0" indent="0" algn="l" defTabSz="933450">
            <a:lnSpc>
              <a:spcPct val="90000"/>
            </a:lnSpc>
            <a:spcBef>
              <a:spcPct val="0"/>
            </a:spcBef>
            <a:spcAft>
              <a:spcPct val="35000"/>
            </a:spcAft>
            <a:buNone/>
          </a:pPr>
          <a:r>
            <a:rPr lang="en-US" sz="2100" b="1" kern="1200" dirty="0"/>
            <a:t>3 Levels of Compressed Air Systems – An Example</a:t>
          </a:r>
        </a:p>
      </dsp:txBody>
      <dsp:txXfrm>
        <a:off x="403859" y="105058"/>
        <a:ext cx="6732563" cy="704256"/>
      </dsp:txXfrm>
    </dsp:sp>
    <dsp:sp modelId="{3C2C17FF-8DF1-4B9B-B680-04BC7131DFE9}">
      <dsp:nvSpPr>
        <dsp:cNvPr id="0" name=""/>
        <dsp:cNvSpPr/>
      </dsp:nvSpPr>
      <dsp:spPr>
        <a:xfrm>
          <a:off x="0" y="3195962"/>
          <a:ext cx="7315200" cy="529200"/>
        </a:xfrm>
        <a:prstGeom prst="rect">
          <a:avLst/>
        </a:prstGeom>
        <a:solidFill>
          <a:schemeClr val="lt1">
            <a:alpha val="90000"/>
            <a:hueOff val="0"/>
            <a:satOff val="0"/>
            <a:lumOff val="0"/>
            <a:alphaOff val="0"/>
          </a:schemeClr>
        </a:solidFill>
        <a:ln w="48000" cap="flat" cmpd="thickThin"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FC4FFC5-DC3C-450F-8042-1C779F121AB9}">
      <dsp:nvSpPr>
        <dsp:cNvPr id="0" name=""/>
        <dsp:cNvSpPr/>
      </dsp:nvSpPr>
      <dsp:spPr>
        <a:xfrm>
          <a:off x="365760" y="2886002"/>
          <a:ext cx="5120640" cy="619920"/>
        </a:xfrm>
        <a:prstGeom prst="roundRect">
          <a:avLst/>
        </a:prstGeom>
        <a:solidFill>
          <a:schemeClr val="accent1">
            <a:hueOff val="0"/>
            <a:satOff val="0"/>
            <a:lumOff val="0"/>
            <a:alphaOff val="0"/>
          </a:schemeClr>
        </a:solidFill>
        <a:ln w="48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3548" tIns="0" rIns="193548" bIns="0" numCol="1" spcCol="1270" anchor="ctr" anchorCtr="0">
          <a:noAutofit/>
        </a:bodyPr>
        <a:lstStyle/>
        <a:p>
          <a:pPr marL="0" lvl="0" indent="0" algn="l" defTabSz="933450">
            <a:lnSpc>
              <a:spcPct val="90000"/>
            </a:lnSpc>
            <a:spcBef>
              <a:spcPct val="0"/>
            </a:spcBef>
            <a:spcAft>
              <a:spcPct val="35000"/>
            </a:spcAft>
            <a:buFontTx/>
            <a:buNone/>
          </a:pPr>
          <a:r>
            <a:rPr lang="en-US" sz="2100" b="1" kern="1200" dirty="0"/>
            <a:t>Thank you for your time!</a:t>
          </a:r>
          <a:endParaRPr lang="en-US" sz="2100" kern="1200" dirty="0"/>
        </a:p>
      </dsp:txBody>
      <dsp:txXfrm>
        <a:off x="396022" y="2916264"/>
        <a:ext cx="5060116" cy="559396"/>
      </dsp:txXfrm>
    </dsp:sp>
    <dsp:sp modelId="{88C2C84C-67F1-854C-A124-F504E25ED1C9}">
      <dsp:nvSpPr>
        <dsp:cNvPr id="0" name=""/>
        <dsp:cNvSpPr/>
      </dsp:nvSpPr>
      <dsp:spPr>
        <a:xfrm>
          <a:off x="0" y="4148522"/>
          <a:ext cx="7315200" cy="529200"/>
        </a:xfrm>
        <a:prstGeom prst="rect">
          <a:avLst/>
        </a:prstGeom>
        <a:solidFill>
          <a:schemeClr val="lt1">
            <a:alpha val="90000"/>
            <a:hueOff val="0"/>
            <a:satOff val="0"/>
            <a:lumOff val="0"/>
            <a:alphaOff val="0"/>
          </a:schemeClr>
        </a:solidFill>
        <a:ln w="48000" cap="flat" cmpd="thickThin"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075E3A64-119C-BE47-9591-FB336145E2AC}">
      <dsp:nvSpPr>
        <dsp:cNvPr id="0" name=""/>
        <dsp:cNvSpPr/>
      </dsp:nvSpPr>
      <dsp:spPr>
        <a:xfrm>
          <a:off x="365760" y="3838562"/>
          <a:ext cx="5120640" cy="619920"/>
        </a:xfrm>
        <a:prstGeom prst="roundRect">
          <a:avLst/>
        </a:prstGeom>
        <a:solidFill>
          <a:schemeClr val="accent1">
            <a:hueOff val="0"/>
            <a:satOff val="0"/>
            <a:lumOff val="0"/>
            <a:alphaOff val="0"/>
          </a:schemeClr>
        </a:solidFill>
        <a:ln w="48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3548" tIns="0" rIns="193548" bIns="0" numCol="1" spcCol="1270" anchor="ctr" anchorCtr="0">
          <a:noAutofit/>
        </a:bodyPr>
        <a:lstStyle/>
        <a:p>
          <a:pPr marL="0" lvl="0" indent="0" algn="l" defTabSz="933450">
            <a:lnSpc>
              <a:spcPct val="90000"/>
            </a:lnSpc>
            <a:spcBef>
              <a:spcPct val="0"/>
            </a:spcBef>
            <a:spcAft>
              <a:spcPct val="35000"/>
            </a:spcAft>
            <a:buFontTx/>
            <a:buNone/>
          </a:pPr>
          <a:r>
            <a:rPr lang="en-US" sz="2100" kern="1200" dirty="0"/>
            <a:t>Rod Smith, </a:t>
          </a:r>
          <a:r>
            <a:rPr lang="en-US" sz="2100" kern="1200" dirty="0" err="1"/>
            <a:t>rod@airbestpractices.com</a:t>
          </a:r>
          <a:endParaRPr lang="en-US" sz="2100" kern="1200" dirty="0"/>
        </a:p>
      </dsp:txBody>
      <dsp:txXfrm>
        <a:off x="396022" y="3868824"/>
        <a:ext cx="5060116" cy="55939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C47AD12-66FC-44F0-8C38-91EED619297B}">
      <dsp:nvSpPr>
        <dsp:cNvPr id="0" name=""/>
        <dsp:cNvSpPr/>
      </dsp:nvSpPr>
      <dsp:spPr>
        <a:xfrm>
          <a:off x="0" y="19076"/>
          <a:ext cx="6934200" cy="2250840"/>
        </a:xfrm>
        <a:prstGeom prst="rightArrow">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5000" dist="25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sp>
    <dsp:sp modelId="{35A2837F-55A0-433E-9C1E-12CEA236B3CD}">
      <dsp:nvSpPr>
        <dsp:cNvPr id="0" name=""/>
        <dsp:cNvSpPr/>
      </dsp:nvSpPr>
      <dsp:spPr>
        <a:xfrm>
          <a:off x="3657384" y="1819749"/>
          <a:ext cx="2583395" cy="135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171450" lvl="1" indent="-171450" algn="l" defTabSz="844550">
            <a:lnSpc>
              <a:spcPct val="90000"/>
            </a:lnSpc>
            <a:spcBef>
              <a:spcPct val="0"/>
            </a:spcBef>
            <a:spcAft>
              <a:spcPct val="15000"/>
            </a:spcAft>
            <a:buFont typeface="Arial" panose="020B0604020202020204" pitchFamily="34" charset="0"/>
            <a:buChar char="•"/>
          </a:pPr>
          <a:r>
            <a:rPr lang="en-US" sz="1900" kern="1200" dirty="0"/>
            <a:t>2 x 1000 hp, 450 hp trim, pressure 105 </a:t>
          </a:r>
          <a:r>
            <a:rPr lang="en-US" sz="1900" kern="1200" dirty="0" err="1"/>
            <a:t>psig</a:t>
          </a:r>
          <a:endParaRPr lang="en-US" sz="1900" kern="1200" dirty="0"/>
        </a:p>
      </dsp:txBody>
      <dsp:txXfrm>
        <a:off x="3657384" y="1819749"/>
        <a:ext cx="2583395" cy="1350000"/>
      </dsp:txXfrm>
    </dsp:sp>
    <dsp:sp modelId="{3B7E734D-2307-44FE-9EDF-23B6B3AE9EDC}">
      <dsp:nvSpPr>
        <dsp:cNvPr id="0" name=""/>
        <dsp:cNvSpPr/>
      </dsp:nvSpPr>
      <dsp:spPr>
        <a:xfrm>
          <a:off x="3657384" y="581787"/>
          <a:ext cx="2583395" cy="11254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243840" rIns="0" bIns="243840" numCol="1" spcCol="1270" anchor="ctr" anchorCtr="0">
          <a:noAutofit/>
        </a:bodyPr>
        <a:lstStyle/>
        <a:p>
          <a:pPr marL="0" lvl="0" indent="0" algn="l" defTabSz="1066800">
            <a:lnSpc>
              <a:spcPct val="90000"/>
            </a:lnSpc>
            <a:spcBef>
              <a:spcPct val="0"/>
            </a:spcBef>
            <a:spcAft>
              <a:spcPct val="35000"/>
            </a:spcAft>
            <a:buNone/>
          </a:pPr>
          <a:r>
            <a:rPr lang="en-US" sz="2400" kern="1200" dirty="0"/>
            <a:t>Phase 2 (2002-today)</a:t>
          </a:r>
        </a:p>
      </dsp:txBody>
      <dsp:txXfrm>
        <a:off x="3657384" y="581787"/>
        <a:ext cx="2583395" cy="1125420"/>
      </dsp:txXfrm>
    </dsp:sp>
    <dsp:sp modelId="{B614A6C2-5A58-42C6-B5DF-789EB75B0740}">
      <dsp:nvSpPr>
        <dsp:cNvPr id="0" name=""/>
        <dsp:cNvSpPr/>
      </dsp:nvSpPr>
      <dsp:spPr>
        <a:xfrm>
          <a:off x="557309" y="1819749"/>
          <a:ext cx="2583395" cy="135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171450" lvl="1" indent="-171450" algn="l" defTabSz="844550">
            <a:lnSpc>
              <a:spcPct val="90000"/>
            </a:lnSpc>
            <a:spcBef>
              <a:spcPct val="0"/>
            </a:spcBef>
            <a:spcAft>
              <a:spcPct val="15000"/>
            </a:spcAft>
            <a:buFont typeface="Arial" panose="020B0604020202020204" pitchFamily="34" charset="0"/>
            <a:buChar char="•"/>
          </a:pPr>
          <a:r>
            <a:rPr lang="en-US" sz="1900" kern="1200" dirty="0"/>
            <a:t>5 x 1000 hp, 450 hp trim, pressure 135 </a:t>
          </a:r>
          <a:r>
            <a:rPr lang="en-US" sz="1900" kern="1200" dirty="0" err="1"/>
            <a:t>psig</a:t>
          </a:r>
          <a:endParaRPr lang="en-US" sz="1900" kern="1200" dirty="0"/>
        </a:p>
        <a:p>
          <a:pPr marL="171450" lvl="1" indent="-171450" algn="l" defTabSz="844550">
            <a:lnSpc>
              <a:spcPct val="90000"/>
            </a:lnSpc>
            <a:spcBef>
              <a:spcPct val="0"/>
            </a:spcBef>
            <a:spcAft>
              <a:spcPct val="15000"/>
            </a:spcAft>
            <a:buFont typeface="Arial" panose="020B0604020202020204" pitchFamily="34" charset="0"/>
            <a:buNone/>
          </a:pPr>
          <a:endParaRPr lang="en-US" sz="1900" kern="1200" dirty="0"/>
        </a:p>
        <a:p>
          <a:pPr marL="171450" lvl="1" indent="-171450" algn="l" defTabSz="844550">
            <a:lnSpc>
              <a:spcPct val="90000"/>
            </a:lnSpc>
            <a:spcBef>
              <a:spcPct val="0"/>
            </a:spcBef>
            <a:spcAft>
              <a:spcPct val="15000"/>
            </a:spcAft>
            <a:buFont typeface="Arial" panose="020B0604020202020204" pitchFamily="34" charset="0"/>
            <a:buChar char="•"/>
          </a:pPr>
          <a:endParaRPr lang="en-US" sz="1900" kern="1200" dirty="0"/>
        </a:p>
      </dsp:txBody>
      <dsp:txXfrm>
        <a:off x="557309" y="1819749"/>
        <a:ext cx="2583395" cy="1350000"/>
      </dsp:txXfrm>
    </dsp:sp>
    <dsp:sp modelId="{3E231D1D-3FA5-4793-A104-CF95F745E711}">
      <dsp:nvSpPr>
        <dsp:cNvPr id="0" name=""/>
        <dsp:cNvSpPr/>
      </dsp:nvSpPr>
      <dsp:spPr>
        <a:xfrm>
          <a:off x="557309" y="581787"/>
          <a:ext cx="2583395" cy="11254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243840" rIns="0" bIns="243840" numCol="1" spcCol="1270" anchor="ctr" anchorCtr="0">
          <a:noAutofit/>
        </a:bodyPr>
        <a:lstStyle/>
        <a:p>
          <a:pPr marL="0" lvl="0" indent="0" algn="l" defTabSz="1066800">
            <a:lnSpc>
              <a:spcPct val="90000"/>
            </a:lnSpc>
            <a:spcBef>
              <a:spcPct val="0"/>
            </a:spcBef>
            <a:spcAft>
              <a:spcPct val="35000"/>
            </a:spcAft>
            <a:buNone/>
          </a:pPr>
          <a:r>
            <a:rPr lang="en-US" sz="2400" kern="1200" dirty="0"/>
            <a:t>Phase 1 (late 1990’s)</a:t>
          </a:r>
        </a:p>
      </dsp:txBody>
      <dsp:txXfrm>
        <a:off x="557309" y="581787"/>
        <a:ext cx="2583395" cy="112542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967A1F6-90BB-484D-9B8D-D59AF3FE027F}">
      <dsp:nvSpPr>
        <dsp:cNvPr id="0" name=""/>
        <dsp:cNvSpPr/>
      </dsp:nvSpPr>
      <dsp:spPr>
        <a:xfrm>
          <a:off x="0" y="363939"/>
          <a:ext cx="7315200" cy="2432815"/>
        </a:xfrm>
        <a:prstGeom prst="rect">
          <a:avLst/>
        </a:prstGeom>
        <a:solidFill>
          <a:schemeClr val="lt1">
            <a:alpha val="90000"/>
            <a:hueOff val="0"/>
            <a:satOff val="0"/>
            <a:lumOff val="0"/>
            <a:alphaOff val="0"/>
          </a:schemeClr>
        </a:solidFill>
        <a:ln w="48000" cap="flat" cmpd="thickThin"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67741" tIns="416560" rIns="567741" bIns="142240" numCol="1" spcCol="1270" anchor="t" anchorCtr="0">
          <a:noAutofit/>
        </a:bodyPr>
        <a:lstStyle/>
        <a:p>
          <a:pPr marL="228600" lvl="1" indent="-228600" algn="l" defTabSz="889000">
            <a:lnSpc>
              <a:spcPct val="90000"/>
            </a:lnSpc>
            <a:spcBef>
              <a:spcPct val="0"/>
            </a:spcBef>
            <a:spcAft>
              <a:spcPct val="15000"/>
            </a:spcAft>
            <a:buFontTx/>
            <a:buChar char="•"/>
          </a:pPr>
          <a:r>
            <a:rPr lang="en-US" sz="2000" b="0" kern="1200" dirty="0"/>
            <a:t>Level 1:  Reliable Pressure, Flow and Quality</a:t>
          </a:r>
        </a:p>
        <a:p>
          <a:pPr marL="228600" lvl="1" indent="-228600" algn="l" defTabSz="889000">
            <a:lnSpc>
              <a:spcPct val="90000"/>
            </a:lnSpc>
            <a:spcBef>
              <a:spcPct val="0"/>
            </a:spcBef>
            <a:spcAft>
              <a:spcPct val="15000"/>
            </a:spcAft>
            <a:buFontTx/>
            <a:buChar char="•"/>
          </a:pPr>
          <a:r>
            <a:rPr lang="en-US" sz="2000" b="0" kern="1200" dirty="0"/>
            <a:t>Level 2: Supply-Side Optimization - Key Performance Indicator (KPI) Management/Measurement</a:t>
          </a:r>
        </a:p>
        <a:p>
          <a:pPr marL="228600" lvl="1" indent="-228600" algn="l" defTabSz="889000">
            <a:lnSpc>
              <a:spcPct val="90000"/>
            </a:lnSpc>
            <a:spcBef>
              <a:spcPct val="0"/>
            </a:spcBef>
            <a:spcAft>
              <a:spcPct val="15000"/>
            </a:spcAft>
            <a:buFontTx/>
            <a:buChar char="•"/>
          </a:pPr>
          <a:r>
            <a:rPr lang="en-US" sz="2000" b="0" kern="1200" dirty="0"/>
            <a:t>Level 3: Demand-Reduction Projects with Supply-Side KPI Management/Measurement</a:t>
          </a:r>
        </a:p>
      </dsp:txBody>
      <dsp:txXfrm>
        <a:off x="0" y="363939"/>
        <a:ext cx="7315200" cy="2432815"/>
      </dsp:txXfrm>
    </dsp:sp>
    <dsp:sp modelId="{BF9CBE3F-9F70-483A-898C-16CBCE918EAC}">
      <dsp:nvSpPr>
        <dsp:cNvPr id="0" name=""/>
        <dsp:cNvSpPr/>
      </dsp:nvSpPr>
      <dsp:spPr>
        <a:xfrm>
          <a:off x="365760" y="24688"/>
          <a:ext cx="6808761" cy="743289"/>
        </a:xfrm>
        <a:prstGeom prst="roundRect">
          <a:avLst/>
        </a:prstGeom>
        <a:solidFill>
          <a:schemeClr val="accent1">
            <a:hueOff val="0"/>
            <a:satOff val="0"/>
            <a:lumOff val="0"/>
            <a:alphaOff val="0"/>
          </a:schemeClr>
        </a:solidFill>
        <a:ln w="48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3548" tIns="0" rIns="193548" bIns="0" numCol="1" spcCol="1270" anchor="ctr" anchorCtr="0">
          <a:noAutofit/>
        </a:bodyPr>
        <a:lstStyle/>
        <a:p>
          <a:pPr marL="0" lvl="0" indent="0" algn="l" defTabSz="889000">
            <a:lnSpc>
              <a:spcPct val="90000"/>
            </a:lnSpc>
            <a:spcBef>
              <a:spcPct val="0"/>
            </a:spcBef>
            <a:spcAft>
              <a:spcPct val="35000"/>
            </a:spcAft>
            <a:buNone/>
          </a:pPr>
          <a:r>
            <a:rPr lang="en-US" sz="2000" b="1" kern="1200" dirty="0"/>
            <a:t>3 Levels of Compressed Air Systems – An Example</a:t>
          </a:r>
        </a:p>
      </dsp:txBody>
      <dsp:txXfrm>
        <a:off x="402044" y="60972"/>
        <a:ext cx="6736193" cy="670721"/>
      </dsp:txXfrm>
    </dsp:sp>
    <dsp:sp modelId="{3C2C17FF-8DF1-4B9B-B680-04BC7131DFE9}">
      <dsp:nvSpPr>
        <dsp:cNvPr id="0" name=""/>
        <dsp:cNvSpPr/>
      </dsp:nvSpPr>
      <dsp:spPr>
        <a:xfrm>
          <a:off x="0" y="3308793"/>
          <a:ext cx="7315200" cy="504000"/>
        </a:xfrm>
        <a:prstGeom prst="rect">
          <a:avLst/>
        </a:prstGeom>
        <a:solidFill>
          <a:schemeClr val="lt1">
            <a:alpha val="90000"/>
            <a:hueOff val="0"/>
            <a:satOff val="0"/>
            <a:lumOff val="0"/>
            <a:alphaOff val="0"/>
          </a:schemeClr>
        </a:solidFill>
        <a:ln w="48000" cap="flat" cmpd="thickThin"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FC4FFC5-DC3C-450F-8042-1C779F121AB9}">
      <dsp:nvSpPr>
        <dsp:cNvPr id="0" name=""/>
        <dsp:cNvSpPr/>
      </dsp:nvSpPr>
      <dsp:spPr>
        <a:xfrm>
          <a:off x="365760" y="3013593"/>
          <a:ext cx="5120640" cy="590400"/>
        </a:xfrm>
        <a:prstGeom prst="roundRect">
          <a:avLst/>
        </a:prstGeom>
        <a:solidFill>
          <a:schemeClr val="accent1">
            <a:hueOff val="0"/>
            <a:satOff val="0"/>
            <a:lumOff val="0"/>
            <a:alphaOff val="0"/>
          </a:schemeClr>
        </a:solidFill>
        <a:ln w="48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3548" tIns="0" rIns="193548" bIns="0" numCol="1" spcCol="1270" anchor="ctr" anchorCtr="0">
          <a:noAutofit/>
        </a:bodyPr>
        <a:lstStyle/>
        <a:p>
          <a:pPr marL="0" lvl="0" indent="0" algn="l" defTabSz="889000">
            <a:lnSpc>
              <a:spcPct val="90000"/>
            </a:lnSpc>
            <a:spcBef>
              <a:spcPct val="0"/>
            </a:spcBef>
            <a:spcAft>
              <a:spcPct val="35000"/>
            </a:spcAft>
            <a:buFontTx/>
            <a:buNone/>
          </a:pPr>
          <a:r>
            <a:rPr lang="en-US" sz="2000" b="1" kern="1200" dirty="0"/>
            <a:t>What % of Plants Fall into Each Level?- Please fill in Survey at end</a:t>
          </a:r>
          <a:endParaRPr lang="en-US" sz="2000" kern="1200" dirty="0"/>
        </a:p>
      </dsp:txBody>
      <dsp:txXfrm>
        <a:off x="394581" y="3042414"/>
        <a:ext cx="5062998" cy="532758"/>
      </dsp:txXfrm>
    </dsp:sp>
    <dsp:sp modelId="{845E3074-BE44-E943-8F3D-F75624DFECB0}">
      <dsp:nvSpPr>
        <dsp:cNvPr id="0" name=""/>
        <dsp:cNvSpPr/>
      </dsp:nvSpPr>
      <dsp:spPr>
        <a:xfrm>
          <a:off x="0" y="4215993"/>
          <a:ext cx="7315200" cy="504000"/>
        </a:xfrm>
        <a:prstGeom prst="rect">
          <a:avLst/>
        </a:prstGeom>
        <a:solidFill>
          <a:schemeClr val="lt1">
            <a:alpha val="90000"/>
            <a:hueOff val="0"/>
            <a:satOff val="0"/>
            <a:lumOff val="0"/>
            <a:alphaOff val="0"/>
          </a:schemeClr>
        </a:solidFill>
        <a:ln w="48000" cap="flat" cmpd="thickThin"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6FFFC4C7-59BD-6B46-BC02-5DAEAE743BA4}">
      <dsp:nvSpPr>
        <dsp:cNvPr id="0" name=""/>
        <dsp:cNvSpPr/>
      </dsp:nvSpPr>
      <dsp:spPr>
        <a:xfrm>
          <a:off x="365760" y="3920793"/>
          <a:ext cx="5120640" cy="590400"/>
        </a:xfrm>
        <a:prstGeom prst="roundRect">
          <a:avLst/>
        </a:prstGeom>
        <a:solidFill>
          <a:schemeClr val="accent1">
            <a:hueOff val="0"/>
            <a:satOff val="0"/>
            <a:lumOff val="0"/>
            <a:alphaOff val="0"/>
          </a:schemeClr>
        </a:solidFill>
        <a:ln w="48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3548" tIns="0" rIns="193548" bIns="0" numCol="1" spcCol="1270" anchor="ctr" anchorCtr="0">
          <a:noAutofit/>
        </a:bodyPr>
        <a:lstStyle/>
        <a:p>
          <a:pPr marL="0" lvl="0" indent="0" algn="l" defTabSz="889000">
            <a:lnSpc>
              <a:spcPct val="90000"/>
            </a:lnSpc>
            <a:spcBef>
              <a:spcPct val="0"/>
            </a:spcBef>
            <a:spcAft>
              <a:spcPct val="35000"/>
            </a:spcAft>
            <a:buFontTx/>
            <a:buNone/>
          </a:pPr>
          <a:r>
            <a:rPr lang="en-US" sz="2000" kern="1200" dirty="0"/>
            <a:t>How would you define "3 Levels"? - Please fill in Survey</a:t>
          </a:r>
        </a:p>
      </dsp:txBody>
      <dsp:txXfrm>
        <a:off x="394581" y="3949614"/>
        <a:ext cx="5062998" cy="532758"/>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967A1F6-90BB-484D-9B8D-D59AF3FE027F}">
      <dsp:nvSpPr>
        <dsp:cNvPr id="0" name=""/>
        <dsp:cNvSpPr/>
      </dsp:nvSpPr>
      <dsp:spPr>
        <a:xfrm>
          <a:off x="0" y="1503231"/>
          <a:ext cx="7848600" cy="1368458"/>
        </a:xfrm>
        <a:prstGeom prst="rect">
          <a:avLst/>
        </a:prstGeom>
        <a:solidFill>
          <a:schemeClr val="lt1">
            <a:alpha val="90000"/>
            <a:hueOff val="0"/>
            <a:satOff val="0"/>
            <a:lumOff val="0"/>
            <a:alphaOff val="0"/>
          </a:schemeClr>
        </a:solidFill>
        <a:ln w="48000" cap="flat" cmpd="thickThin"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09139" tIns="312420" rIns="609139" bIns="106680" numCol="1" spcCol="1270" anchor="t" anchorCtr="0">
          <a:noAutofit/>
        </a:bodyPr>
        <a:lstStyle/>
        <a:p>
          <a:pPr marL="114300" lvl="1" indent="-114300" algn="l" defTabSz="666750">
            <a:lnSpc>
              <a:spcPct val="90000"/>
            </a:lnSpc>
            <a:spcBef>
              <a:spcPct val="0"/>
            </a:spcBef>
            <a:spcAft>
              <a:spcPct val="15000"/>
            </a:spcAft>
            <a:buFontTx/>
            <a:buChar char="•"/>
          </a:pPr>
          <a:r>
            <a:rPr lang="en-US" sz="1500" b="0" kern="1200" dirty="0"/>
            <a:t>Level 1:  Reliable Pressure, Flow and Quality</a:t>
          </a:r>
        </a:p>
        <a:p>
          <a:pPr marL="114300" lvl="1" indent="-114300" algn="l" defTabSz="666750">
            <a:lnSpc>
              <a:spcPct val="90000"/>
            </a:lnSpc>
            <a:spcBef>
              <a:spcPct val="0"/>
            </a:spcBef>
            <a:spcAft>
              <a:spcPct val="15000"/>
            </a:spcAft>
            <a:buFontTx/>
            <a:buChar char="•"/>
          </a:pPr>
          <a:r>
            <a:rPr lang="en-US" sz="1500" b="1" kern="1200" dirty="0"/>
            <a:t>Level 2: Supply-Side Optimization - Key Performance Indicator (KPI) Management/Measurement</a:t>
          </a:r>
        </a:p>
        <a:p>
          <a:pPr marL="114300" lvl="1" indent="-114300" algn="l" defTabSz="666750">
            <a:lnSpc>
              <a:spcPct val="90000"/>
            </a:lnSpc>
            <a:spcBef>
              <a:spcPct val="0"/>
            </a:spcBef>
            <a:spcAft>
              <a:spcPct val="15000"/>
            </a:spcAft>
            <a:buFontTx/>
            <a:buChar char="•"/>
          </a:pPr>
          <a:r>
            <a:rPr lang="en-US" sz="1500" b="0" kern="1200" dirty="0"/>
            <a:t>Level 3: Demand-Reduction Projects</a:t>
          </a:r>
        </a:p>
      </dsp:txBody>
      <dsp:txXfrm>
        <a:off x="0" y="1503231"/>
        <a:ext cx="7848600" cy="1368458"/>
      </dsp:txXfrm>
    </dsp:sp>
    <dsp:sp modelId="{BF9CBE3F-9F70-483A-898C-16CBCE918EAC}">
      <dsp:nvSpPr>
        <dsp:cNvPr id="0" name=""/>
        <dsp:cNvSpPr/>
      </dsp:nvSpPr>
      <dsp:spPr>
        <a:xfrm>
          <a:off x="392430" y="1248636"/>
          <a:ext cx="7305233" cy="557467"/>
        </a:xfrm>
        <a:prstGeom prst="roundRect">
          <a:avLst/>
        </a:prstGeom>
        <a:solidFill>
          <a:schemeClr val="accent1">
            <a:hueOff val="0"/>
            <a:satOff val="0"/>
            <a:lumOff val="0"/>
            <a:alphaOff val="0"/>
          </a:schemeClr>
        </a:solidFill>
        <a:ln w="48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7661" tIns="0" rIns="207661" bIns="0" numCol="1" spcCol="1270" anchor="ctr" anchorCtr="0">
          <a:noAutofit/>
        </a:bodyPr>
        <a:lstStyle/>
        <a:p>
          <a:pPr marL="0" lvl="0" indent="0" algn="l" defTabSz="666750">
            <a:lnSpc>
              <a:spcPct val="90000"/>
            </a:lnSpc>
            <a:spcBef>
              <a:spcPct val="0"/>
            </a:spcBef>
            <a:spcAft>
              <a:spcPct val="35000"/>
            </a:spcAft>
            <a:buNone/>
          </a:pPr>
          <a:r>
            <a:rPr lang="en-US" sz="1500" b="1" kern="1200" dirty="0"/>
            <a:t>3 Levels of Compressed Air Systems – An Example</a:t>
          </a:r>
        </a:p>
      </dsp:txBody>
      <dsp:txXfrm>
        <a:off x="419643" y="1275849"/>
        <a:ext cx="7250807" cy="503041"/>
      </dsp:txXfrm>
    </dsp:sp>
    <dsp:sp modelId="{3C2C17FF-8DF1-4B9B-B680-04BC7131DFE9}">
      <dsp:nvSpPr>
        <dsp:cNvPr id="0" name=""/>
        <dsp:cNvSpPr/>
      </dsp:nvSpPr>
      <dsp:spPr>
        <a:xfrm>
          <a:off x="0" y="3255562"/>
          <a:ext cx="7848600" cy="378000"/>
        </a:xfrm>
        <a:prstGeom prst="rect">
          <a:avLst/>
        </a:prstGeom>
        <a:solidFill>
          <a:schemeClr val="lt1">
            <a:alpha val="90000"/>
            <a:hueOff val="0"/>
            <a:satOff val="0"/>
            <a:lumOff val="0"/>
            <a:alphaOff val="0"/>
          </a:schemeClr>
        </a:solidFill>
        <a:ln w="48000" cap="flat" cmpd="thickThin"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FC4FFC5-DC3C-450F-8042-1C779F121AB9}">
      <dsp:nvSpPr>
        <dsp:cNvPr id="0" name=""/>
        <dsp:cNvSpPr/>
      </dsp:nvSpPr>
      <dsp:spPr>
        <a:xfrm>
          <a:off x="392430" y="3034162"/>
          <a:ext cx="5494020" cy="442800"/>
        </a:xfrm>
        <a:prstGeom prst="roundRect">
          <a:avLst/>
        </a:prstGeom>
        <a:solidFill>
          <a:schemeClr val="accent1">
            <a:hueOff val="0"/>
            <a:satOff val="0"/>
            <a:lumOff val="0"/>
            <a:alphaOff val="0"/>
          </a:schemeClr>
        </a:solidFill>
        <a:ln w="48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7661" tIns="0" rIns="207661" bIns="0" numCol="1" spcCol="1270" anchor="ctr" anchorCtr="0">
          <a:noAutofit/>
        </a:bodyPr>
        <a:lstStyle/>
        <a:p>
          <a:pPr marL="0" lvl="0" indent="0" algn="l" defTabSz="666750">
            <a:lnSpc>
              <a:spcPct val="90000"/>
            </a:lnSpc>
            <a:spcBef>
              <a:spcPct val="0"/>
            </a:spcBef>
            <a:spcAft>
              <a:spcPct val="35000"/>
            </a:spcAft>
            <a:buFontTx/>
            <a:buNone/>
          </a:pPr>
          <a:r>
            <a:rPr lang="en-US" sz="1500" b="1" kern="1200" dirty="0"/>
            <a:t>Has your plant done a compressed air audit/assessment: How recently?- Please fill in Survey</a:t>
          </a:r>
          <a:endParaRPr lang="en-US" sz="1500" kern="1200" dirty="0"/>
        </a:p>
      </dsp:txBody>
      <dsp:txXfrm>
        <a:off x="414046" y="3055778"/>
        <a:ext cx="5450788" cy="399568"/>
      </dsp:txXfrm>
    </dsp:sp>
    <dsp:sp modelId="{845E3074-BE44-E943-8F3D-F75624DFECB0}">
      <dsp:nvSpPr>
        <dsp:cNvPr id="0" name=""/>
        <dsp:cNvSpPr/>
      </dsp:nvSpPr>
      <dsp:spPr>
        <a:xfrm>
          <a:off x="0" y="3935962"/>
          <a:ext cx="7848600" cy="378000"/>
        </a:xfrm>
        <a:prstGeom prst="rect">
          <a:avLst/>
        </a:prstGeom>
        <a:solidFill>
          <a:schemeClr val="lt1">
            <a:alpha val="90000"/>
            <a:hueOff val="0"/>
            <a:satOff val="0"/>
            <a:lumOff val="0"/>
            <a:alphaOff val="0"/>
          </a:schemeClr>
        </a:solidFill>
        <a:ln w="48000" cap="flat" cmpd="thickThin"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6FFFC4C7-59BD-6B46-BC02-5DAEAE743BA4}">
      <dsp:nvSpPr>
        <dsp:cNvPr id="0" name=""/>
        <dsp:cNvSpPr/>
      </dsp:nvSpPr>
      <dsp:spPr>
        <a:xfrm>
          <a:off x="392430" y="3714562"/>
          <a:ext cx="5494020" cy="442800"/>
        </a:xfrm>
        <a:prstGeom prst="roundRect">
          <a:avLst/>
        </a:prstGeom>
        <a:solidFill>
          <a:schemeClr val="accent1">
            <a:hueOff val="0"/>
            <a:satOff val="0"/>
            <a:lumOff val="0"/>
            <a:alphaOff val="0"/>
          </a:schemeClr>
        </a:solidFill>
        <a:ln w="48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7661" tIns="0" rIns="207661" bIns="0" numCol="1" spcCol="1270" anchor="ctr" anchorCtr="0">
          <a:noAutofit/>
        </a:bodyPr>
        <a:lstStyle/>
        <a:p>
          <a:pPr marL="0" lvl="0" indent="0" algn="l" defTabSz="666750">
            <a:lnSpc>
              <a:spcPct val="90000"/>
            </a:lnSpc>
            <a:spcBef>
              <a:spcPct val="0"/>
            </a:spcBef>
            <a:spcAft>
              <a:spcPct val="35000"/>
            </a:spcAft>
            <a:buFontTx/>
            <a:buNone/>
          </a:pPr>
          <a:r>
            <a:rPr lang="en-US" sz="1500" kern="1200" dirty="0"/>
            <a:t>Which KPI's do you monitor? Please fill in Survey</a:t>
          </a:r>
        </a:p>
      </dsp:txBody>
      <dsp:txXfrm>
        <a:off x="414046" y="3736178"/>
        <a:ext cx="5450788" cy="399568"/>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C47AD12-66FC-44F0-8C38-91EED619297B}">
      <dsp:nvSpPr>
        <dsp:cNvPr id="0" name=""/>
        <dsp:cNvSpPr/>
      </dsp:nvSpPr>
      <dsp:spPr>
        <a:xfrm>
          <a:off x="0" y="184422"/>
          <a:ext cx="6934200" cy="1224000"/>
        </a:xfrm>
        <a:prstGeom prst="rightArrow">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5000" dist="25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sp>
    <dsp:sp modelId="{35A2837F-55A0-433E-9C1E-12CEA236B3CD}">
      <dsp:nvSpPr>
        <dsp:cNvPr id="0" name=""/>
        <dsp:cNvSpPr/>
      </dsp:nvSpPr>
      <dsp:spPr>
        <a:xfrm>
          <a:off x="3657384" y="1163622"/>
          <a:ext cx="2583395" cy="184078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114300" lvl="1" indent="-114300" algn="l" defTabSz="577850">
            <a:lnSpc>
              <a:spcPct val="90000"/>
            </a:lnSpc>
            <a:spcBef>
              <a:spcPct val="0"/>
            </a:spcBef>
            <a:spcAft>
              <a:spcPct val="15000"/>
            </a:spcAft>
            <a:buFont typeface="Arial" panose="020B0604020202020204" pitchFamily="34" charset="0"/>
            <a:buChar char="•"/>
          </a:pPr>
          <a:r>
            <a:rPr lang="en-US" sz="1300" kern="1200" dirty="0"/>
            <a:t>2 x 1000 hp, 450 hp trim, pressure 105 </a:t>
          </a:r>
          <a:r>
            <a:rPr lang="en-US" sz="1300" kern="1200" dirty="0" err="1"/>
            <a:t>psig</a:t>
          </a:r>
          <a:endParaRPr lang="en-US" sz="1300" kern="1200" dirty="0"/>
        </a:p>
        <a:p>
          <a:pPr marL="114300" lvl="1" indent="-114300" algn="l" defTabSz="577850">
            <a:lnSpc>
              <a:spcPct val="90000"/>
            </a:lnSpc>
            <a:spcBef>
              <a:spcPct val="0"/>
            </a:spcBef>
            <a:spcAft>
              <a:spcPct val="15000"/>
            </a:spcAft>
            <a:buFont typeface="Arial" panose="020B0604020202020204" pitchFamily="34" charset="0"/>
            <a:buChar char="•"/>
          </a:pPr>
          <a:r>
            <a:rPr lang="en-US" sz="1300" kern="1200" dirty="0"/>
            <a:t>Car production: 240,000 autos</a:t>
          </a:r>
        </a:p>
        <a:p>
          <a:pPr marL="114300" lvl="1" indent="-114300" algn="l" defTabSz="577850">
            <a:lnSpc>
              <a:spcPct val="90000"/>
            </a:lnSpc>
            <a:spcBef>
              <a:spcPct val="0"/>
            </a:spcBef>
            <a:spcAft>
              <a:spcPct val="15000"/>
            </a:spcAft>
            <a:buFont typeface="Arial" panose="020B0604020202020204" pitchFamily="34" charset="0"/>
            <a:buChar char="•"/>
          </a:pPr>
          <a:r>
            <a:rPr lang="en-US" sz="1300" kern="1200" dirty="0"/>
            <a:t>Monthly compressed air kWh budgets for each of 4 major production areas – </a:t>
          </a:r>
          <a:r>
            <a:rPr lang="en-US" sz="1300" b="1" kern="1200" dirty="0"/>
            <a:t>flow meters </a:t>
          </a:r>
          <a:r>
            <a:rPr lang="en-US" sz="1300" b="0" kern="1200" dirty="0"/>
            <a:t>measure each area like a utility</a:t>
          </a:r>
          <a:endParaRPr lang="en-US" sz="1300" kern="1200" dirty="0"/>
        </a:p>
        <a:p>
          <a:pPr marL="114300" lvl="1" indent="-114300" algn="l" defTabSz="577850">
            <a:lnSpc>
              <a:spcPct val="90000"/>
            </a:lnSpc>
            <a:spcBef>
              <a:spcPct val="0"/>
            </a:spcBef>
            <a:spcAft>
              <a:spcPct val="15000"/>
            </a:spcAft>
            <a:buFont typeface="Arial" panose="020B0604020202020204" pitchFamily="34" charset="0"/>
            <a:buChar char="•"/>
          </a:pPr>
          <a:r>
            <a:rPr lang="en-US" sz="1300" kern="1200" dirty="0"/>
            <a:t>Demand-Reduction Projects</a:t>
          </a:r>
        </a:p>
        <a:p>
          <a:pPr marL="114300" lvl="1" indent="-114300" algn="l" defTabSz="577850">
            <a:lnSpc>
              <a:spcPct val="90000"/>
            </a:lnSpc>
            <a:spcBef>
              <a:spcPct val="0"/>
            </a:spcBef>
            <a:spcAft>
              <a:spcPct val="15000"/>
            </a:spcAft>
            <a:buFont typeface="Arial" panose="020B0604020202020204" pitchFamily="34" charset="0"/>
            <a:buChar char="•"/>
          </a:pPr>
          <a:r>
            <a:rPr lang="en-US" sz="1300" kern="1200" dirty="0"/>
            <a:t>Master Compressed Air System Measurement and Management</a:t>
          </a:r>
        </a:p>
      </dsp:txBody>
      <dsp:txXfrm>
        <a:off x="3657384" y="1163622"/>
        <a:ext cx="2583395" cy="1840781"/>
      </dsp:txXfrm>
    </dsp:sp>
    <dsp:sp modelId="{3B7E734D-2307-44FE-9EDF-23B6B3AE9EDC}">
      <dsp:nvSpPr>
        <dsp:cNvPr id="0" name=""/>
        <dsp:cNvSpPr/>
      </dsp:nvSpPr>
      <dsp:spPr>
        <a:xfrm>
          <a:off x="3657384" y="490422"/>
          <a:ext cx="2583395" cy="612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172720" rIns="0" bIns="172720" numCol="1" spcCol="1270" anchor="ctr" anchorCtr="0">
          <a:noAutofit/>
        </a:bodyPr>
        <a:lstStyle/>
        <a:p>
          <a:pPr marL="0" lvl="0" indent="0" algn="l" defTabSz="755650">
            <a:lnSpc>
              <a:spcPct val="90000"/>
            </a:lnSpc>
            <a:spcBef>
              <a:spcPct val="0"/>
            </a:spcBef>
            <a:spcAft>
              <a:spcPct val="35000"/>
            </a:spcAft>
            <a:buNone/>
          </a:pPr>
          <a:r>
            <a:rPr lang="en-US" sz="1700" kern="1200" dirty="0"/>
            <a:t>Level 3 (2002-today)</a:t>
          </a:r>
        </a:p>
      </dsp:txBody>
      <dsp:txXfrm>
        <a:off x="3657384" y="490422"/>
        <a:ext cx="2583395" cy="612000"/>
      </dsp:txXfrm>
    </dsp:sp>
    <dsp:sp modelId="{B614A6C2-5A58-42C6-B5DF-789EB75B0740}">
      <dsp:nvSpPr>
        <dsp:cNvPr id="0" name=""/>
        <dsp:cNvSpPr/>
      </dsp:nvSpPr>
      <dsp:spPr>
        <a:xfrm>
          <a:off x="557309" y="1163622"/>
          <a:ext cx="2583395" cy="184078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114300" lvl="1" indent="-114300" algn="l" defTabSz="577850">
            <a:lnSpc>
              <a:spcPct val="90000"/>
            </a:lnSpc>
            <a:spcBef>
              <a:spcPct val="0"/>
            </a:spcBef>
            <a:spcAft>
              <a:spcPct val="15000"/>
            </a:spcAft>
            <a:buFont typeface="Arial" panose="020B0604020202020204" pitchFamily="34" charset="0"/>
            <a:buChar char="•"/>
          </a:pPr>
          <a:r>
            <a:rPr lang="en-US" sz="1300" kern="1200" dirty="0"/>
            <a:t>5 x 1000 hp, 450 hp trim, pressure 135 </a:t>
          </a:r>
          <a:r>
            <a:rPr lang="en-US" sz="1300" kern="1200" dirty="0" err="1"/>
            <a:t>psig</a:t>
          </a:r>
          <a:endParaRPr lang="en-US" sz="1300" kern="1200" dirty="0"/>
        </a:p>
        <a:p>
          <a:pPr marL="114300" lvl="1" indent="-114300" algn="l" defTabSz="577850">
            <a:lnSpc>
              <a:spcPct val="90000"/>
            </a:lnSpc>
            <a:spcBef>
              <a:spcPct val="0"/>
            </a:spcBef>
            <a:spcAft>
              <a:spcPct val="15000"/>
            </a:spcAft>
            <a:buFont typeface="Arial" panose="020B0604020202020204" pitchFamily="34" charset="0"/>
            <a:buChar char="•"/>
          </a:pPr>
          <a:r>
            <a:rPr lang="en-US" sz="1300" kern="1200" dirty="0"/>
            <a:t>Car production: 240,000 autos</a:t>
          </a:r>
        </a:p>
        <a:p>
          <a:pPr marL="114300" lvl="1" indent="-114300" algn="l" defTabSz="577850">
            <a:lnSpc>
              <a:spcPct val="90000"/>
            </a:lnSpc>
            <a:spcBef>
              <a:spcPct val="0"/>
            </a:spcBef>
            <a:spcAft>
              <a:spcPct val="15000"/>
            </a:spcAft>
            <a:buFont typeface="Arial" panose="020B0604020202020204" pitchFamily="34" charset="0"/>
            <a:buChar char="•"/>
          </a:pPr>
          <a:r>
            <a:rPr lang="en-US" sz="1300" kern="1200" dirty="0"/>
            <a:t>Compressor Room kWh and pressure data logging</a:t>
          </a:r>
        </a:p>
        <a:p>
          <a:pPr marL="114300" lvl="1" indent="-114300" algn="l" defTabSz="577850">
            <a:lnSpc>
              <a:spcPct val="90000"/>
            </a:lnSpc>
            <a:spcBef>
              <a:spcPct val="0"/>
            </a:spcBef>
            <a:spcAft>
              <a:spcPct val="15000"/>
            </a:spcAft>
            <a:buFont typeface="Arial" panose="020B0604020202020204" pitchFamily="34" charset="0"/>
            <a:buChar char="•"/>
          </a:pPr>
          <a:r>
            <a:rPr lang="en-US" sz="1300" kern="1200" dirty="0"/>
            <a:t>Had one $ and kWh metric for compressed air for whole plant</a:t>
          </a:r>
        </a:p>
        <a:p>
          <a:pPr marL="114300" lvl="1" indent="-114300" algn="l" defTabSz="577850">
            <a:lnSpc>
              <a:spcPct val="90000"/>
            </a:lnSpc>
            <a:spcBef>
              <a:spcPct val="0"/>
            </a:spcBef>
            <a:spcAft>
              <a:spcPct val="15000"/>
            </a:spcAft>
            <a:buFont typeface="Arial" panose="020B0604020202020204" pitchFamily="34" charset="0"/>
            <a:buChar char="•"/>
          </a:pPr>
          <a:endParaRPr lang="en-US" sz="1300" kern="1200" dirty="0"/>
        </a:p>
        <a:p>
          <a:pPr marL="114300" lvl="1" indent="-114300" algn="l" defTabSz="577850">
            <a:lnSpc>
              <a:spcPct val="90000"/>
            </a:lnSpc>
            <a:spcBef>
              <a:spcPct val="0"/>
            </a:spcBef>
            <a:spcAft>
              <a:spcPct val="15000"/>
            </a:spcAft>
            <a:buFont typeface="Arial" panose="020B0604020202020204" pitchFamily="34" charset="0"/>
            <a:buChar char="•"/>
          </a:pPr>
          <a:endParaRPr lang="en-US" sz="1300" kern="1200" dirty="0"/>
        </a:p>
      </dsp:txBody>
      <dsp:txXfrm>
        <a:off x="557309" y="1163622"/>
        <a:ext cx="2583395" cy="1840781"/>
      </dsp:txXfrm>
    </dsp:sp>
    <dsp:sp modelId="{3E231D1D-3FA5-4793-A104-CF95F745E711}">
      <dsp:nvSpPr>
        <dsp:cNvPr id="0" name=""/>
        <dsp:cNvSpPr/>
      </dsp:nvSpPr>
      <dsp:spPr>
        <a:xfrm>
          <a:off x="557309" y="490422"/>
          <a:ext cx="2583395" cy="612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172720" rIns="0" bIns="172720" numCol="1" spcCol="1270" anchor="ctr" anchorCtr="0">
          <a:noAutofit/>
        </a:bodyPr>
        <a:lstStyle/>
        <a:p>
          <a:pPr marL="0" lvl="0" indent="0" algn="l" defTabSz="755650">
            <a:lnSpc>
              <a:spcPct val="90000"/>
            </a:lnSpc>
            <a:spcBef>
              <a:spcPct val="0"/>
            </a:spcBef>
            <a:spcAft>
              <a:spcPct val="35000"/>
            </a:spcAft>
            <a:buNone/>
          </a:pPr>
          <a:r>
            <a:rPr lang="en-US" sz="1700" kern="1200" dirty="0"/>
            <a:t>Level 2 (late 1990’s)</a:t>
          </a:r>
        </a:p>
      </dsp:txBody>
      <dsp:txXfrm>
        <a:off x="557309" y="490422"/>
        <a:ext cx="2583395" cy="612000"/>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74BE9A0-A430-435F-B250-4CE63896F1F9}">
      <dsp:nvSpPr>
        <dsp:cNvPr id="0" name=""/>
        <dsp:cNvSpPr/>
      </dsp:nvSpPr>
      <dsp:spPr>
        <a:xfrm rot="5400000">
          <a:off x="5063441" y="-1489008"/>
          <a:ext cx="2416358" cy="5998464"/>
        </a:xfrm>
        <a:prstGeom prst="round2SameRect">
          <a:avLst/>
        </a:prstGeom>
        <a:solidFill>
          <a:schemeClr val="accent1">
            <a:alpha val="90000"/>
            <a:tint val="40000"/>
            <a:hueOff val="0"/>
            <a:satOff val="0"/>
            <a:lumOff val="0"/>
            <a:alphaOff val="0"/>
          </a:schemeClr>
        </a:solidFill>
        <a:ln w="48000" cap="flat" cmpd="thickThin"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14300" lvl="1" indent="-114300" algn="l" defTabSz="666750">
            <a:lnSpc>
              <a:spcPct val="90000"/>
            </a:lnSpc>
            <a:spcBef>
              <a:spcPct val="0"/>
            </a:spcBef>
            <a:spcAft>
              <a:spcPct val="15000"/>
            </a:spcAft>
            <a:buFont typeface="Arial" panose="020B0604020202020204" pitchFamily="34" charset="0"/>
            <a:buNone/>
          </a:pPr>
          <a:r>
            <a:rPr lang="en-US" sz="1500" b="1" kern="1200" dirty="0">
              <a:solidFill>
                <a:schemeClr val="tx1"/>
              </a:solidFill>
            </a:rPr>
            <a:t>Paper Mill Case Study</a:t>
          </a:r>
        </a:p>
        <a:p>
          <a:pPr marL="114300" lvl="1" indent="-114300" algn="l" defTabSz="666750">
            <a:lnSpc>
              <a:spcPct val="90000"/>
            </a:lnSpc>
            <a:spcBef>
              <a:spcPct val="0"/>
            </a:spcBef>
            <a:spcAft>
              <a:spcPct val="15000"/>
            </a:spcAft>
            <a:buFont typeface="Arial" panose="020B0604020202020204" pitchFamily="34" charset="0"/>
            <a:buNone/>
          </a:pPr>
          <a:r>
            <a:rPr lang="en-US" sz="1500" b="1" kern="1200" dirty="0">
              <a:solidFill>
                <a:schemeClr val="tx1"/>
              </a:solidFill>
            </a:rPr>
            <a:t>Level 2 Supply-Side Optimization</a:t>
          </a:r>
        </a:p>
        <a:p>
          <a:pPr marL="114300" lvl="1" indent="-114300" algn="l" defTabSz="666750">
            <a:lnSpc>
              <a:spcPct val="90000"/>
            </a:lnSpc>
            <a:spcBef>
              <a:spcPct val="0"/>
            </a:spcBef>
            <a:spcAft>
              <a:spcPct val="15000"/>
            </a:spcAft>
            <a:buFont typeface="Arial" panose="020B0604020202020204" pitchFamily="34" charset="0"/>
            <a:buNone/>
          </a:pPr>
          <a:endParaRPr lang="en-US" sz="1500" b="1" kern="1200" dirty="0">
            <a:solidFill>
              <a:srgbClr val="FF0000"/>
            </a:solidFill>
          </a:endParaRPr>
        </a:p>
        <a:p>
          <a:pPr marL="228600" lvl="2" indent="-114300" algn="l" defTabSz="666750">
            <a:lnSpc>
              <a:spcPct val="90000"/>
            </a:lnSpc>
            <a:spcBef>
              <a:spcPct val="0"/>
            </a:spcBef>
            <a:spcAft>
              <a:spcPct val="15000"/>
            </a:spcAft>
            <a:buFont typeface="Arial" panose="020B0604020202020204" pitchFamily="34" charset="0"/>
            <a:buChar char="•"/>
          </a:pPr>
          <a:r>
            <a:rPr lang="en-US" sz="1500" kern="1200" dirty="0"/>
            <a:t>New air-cooled rotary screw compressors  with heat recovery and master compressor controls</a:t>
          </a:r>
        </a:p>
        <a:p>
          <a:pPr marL="228600" lvl="2" indent="-114300" algn="l" defTabSz="666750">
            <a:lnSpc>
              <a:spcPct val="90000"/>
            </a:lnSpc>
            <a:spcBef>
              <a:spcPct val="0"/>
            </a:spcBef>
            <a:spcAft>
              <a:spcPct val="15000"/>
            </a:spcAft>
            <a:buFont typeface="Arial" panose="020B0604020202020204" pitchFamily="34" charset="0"/>
            <a:buChar char="•"/>
          </a:pPr>
          <a:r>
            <a:rPr lang="en-US" sz="1500" kern="1200" dirty="0"/>
            <a:t>Reduce cooling-water consumption by 548 million gallons per year</a:t>
          </a:r>
        </a:p>
        <a:p>
          <a:pPr marL="228600" lvl="2" indent="-114300" algn="l" defTabSz="666750">
            <a:lnSpc>
              <a:spcPct val="90000"/>
            </a:lnSpc>
            <a:spcBef>
              <a:spcPct val="0"/>
            </a:spcBef>
            <a:spcAft>
              <a:spcPct val="15000"/>
            </a:spcAft>
            <a:buFont typeface="Arial" panose="020B0604020202020204" pitchFamily="34" charset="0"/>
            <a:buChar char="•"/>
          </a:pPr>
          <a:r>
            <a:rPr lang="en-US" sz="1500" kern="1200" dirty="0"/>
            <a:t>Reduce kW and maintenance costs by $350,000 per year</a:t>
          </a:r>
        </a:p>
      </dsp:txBody>
      <dsp:txXfrm rot="-5400000">
        <a:off x="3272389" y="420001"/>
        <a:ext cx="5880507" cy="2180444"/>
      </dsp:txXfrm>
    </dsp:sp>
    <dsp:sp modelId="{A510BE43-85B6-44D9-938E-5CF5E8DC6AD7}">
      <dsp:nvSpPr>
        <dsp:cNvPr id="0" name=""/>
        <dsp:cNvSpPr/>
      </dsp:nvSpPr>
      <dsp:spPr>
        <a:xfrm>
          <a:off x="101747" y="154057"/>
          <a:ext cx="3170641" cy="2712332"/>
        </a:xfrm>
        <a:prstGeom prst="roundRect">
          <a:avLst/>
        </a:prstGeom>
        <a:blipFill rotWithShape="0">
          <a:blip xmlns:r="http://schemas.openxmlformats.org/officeDocument/2006/relationships" r:embed="rId1" cstate="screen">
            <a:extLst>
              <a:ext uri="{28A0092B-C50C-407E-A947-70E740481C1C}">
                <a14:useLocalDpi xmlns:a14="http://schemas.microsoft.com/office/drawing/2010/main" val="0"/>
              </a:ext>
            </a:extLst>
          </a:blip>
          <a:srcRect/>
          <a:stretch>
            <a:fillRect/>
          </a:stretch>
        </a:blipFill>
        <a:ln w="48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47650" tIns="123825" rIns="247650" bIns="123825" numCol="1" spcCol="1270" anchor="ctr" anchorCtr="0">
          <a:noAutofit/>
        </a:bodyPr>
        <a:lstStyle/>
        <a:p>
          <a:pPr marL="0" lvl="0" indent="0" algn="l" defTabSz="2889250">
            <a:lnSpc>
              <a:spcPct val="90000"/>
            </a:lnSpc>
            <a:spcBef>
              <a:spcPct val="0"/>
            </a:spcBef>
            <a:spcAft>
              <a:spcPct val="35000"/>
            </a:spcAft>
            <a:buFont typeface="Arial" panose="020B0604020202020204" pitchFamily="34" charset="0"/>
            <a:buNone/>
          </a:pPr>
          <a:endParaRPr lang="en-US" sz="6500" kern="1200" dirty="0"/>
        </a:p>
      </dsp:txBody>
      <dsp:txXfrm>
        <a:off x="234152" y="286462"/>
        <a:ext cx="2905831" cy="2447522"/>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967A1F6-90BB-484D-9B8D-D59AF3FE027F}">
      <dsp:nvSpPr>
        <dsp:cNvPr id="0" name=""/>
        <dsp:cNvSpPr/>
      </dsp:nvSpPr>
      <dsp:spPr>
        <a:xfrm>
          <a:off x="0" y="1770158"/>
          <a:ext cx="7543800" cy="1642150"/>
        </a:xfrm>
        <a:prstGeom prst="rect">
          <a:avLst/>
        </a:prstGeom>
        <a:solidFill>
          <a:schemeClr val="lt1">
            <a:alpha val="90000"/>
            <a:hueOff val="0"/>
            <a:satOff val="0"/>
            <a:lumOff val="0"/>
            <a:alphaOff val="0"/>
          </a:schemeClr>
        </a:solidFill>
        <a:ln w="48000" cap="flat" cmpd="thickThin"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85483" tIns="374904" rIns="585483" bIns="128016" numCol="1" spcCol="1270" anchor="t" anchorCtr="0">
          <a:noAutofit/>
        </a:bodyPr>
        <a:lstStyle/>
        <a:p>
          <a:pPr marL="171450" lvl="1" indent="-171450" algn="l" defTabSz="800100">
            <a:lnSpc>
              <a:spcPct val="90000"/>
            </a:lnSpc>
            <a:spcBef>
              <a:spcPct val="0"/>
            </a:spcBef>
            <a:spcAft>
              <a:spcPct val="15000"/>
            </a:spcAft>
            <a:buFontTx/>
            <a:buChar char="•"/>
          </a:pPr>
          <a:r>
            <a:rPr lang="en-US" sz="1800" b="0" kern="1200" dirty="0"/>
            <a:t>Level 1:  Reliable Pressure, Flow and Quality</a:t>
          </a:r>
        </a:p>
        <a:p>
          <a:pPr marL="171450" lvl="1" indent="-171450" algn="l" defTabSz="800100">
            <a:lnSpc>
              <a:spcPct val="90000"/>
            </a:lnSpc>
            <a:spcBef>
              <a:spcPct val="0"/>
            </a:spcBef>
            <a:spcAft>
              <a:spcPct val="15000"/>
            </a:spcAft>
            <a:buFontTx/>
            <a:buChar char="•"/>
          </a:pPr>
          <a:r>
            <a:rPr lang="en-US" sz="1800" b="0" kern="1200" dirty="0"/>
            <a:t>Level 2: Supply-Side Optimization - Key Performance Indicator (KPI) Management/Measurement</a:t>
          </a:r>
        </a:p>
        <a:p>
          <a:pPr marL="171450" lvl="1" indent="-171450" algn="l" defTabSz="800100">
            <a:lnSpc>
              <a:spcPct val="90000"/>
            </a:lnSpc>
            <a:spcBef>
              <a:spcPct val="0"/>
            </a:spcBef>
            <a:spcAft>
              <a:spcPct val="15000"/>
            </a:spcAft>
            <a:buFontTx/>
            <a:buChar char="•"/>
          </a:pPr>
          <a:r>
            <a:rPr lang="en-US" sz="1800" b="1" kern="1200" dirty="0"/>
            <a:t>Level 3: Demand-Reduction Projects</a:t>
          </a:r>
        </a:p>
      </dsp:txBody>
      <dsp:txXfrm>
        <a:off x="0" y="1770158"/>
        <a:ext cx="7543800" cy="1642150"/>
      </dsp:txXfrm>
    </dsp:sp>
    <dsp:sp modelId="{BF9CBE3F-9F70-483A-898C-16CBCE918EAC}">
      <dsp:nvSpPr>
        <dsp:cNvPr id="0" name=""/>
        <dsp:cNvSpPr/>
      </dsp:nvSpPr>
      <dsp:spPr>
        <a:xfrm>
          <a:off x="377190" y="1464644"/>
          <a:ext cx="7021535" cy="668960"/>
        </a:xfrm>
        <a:prstGeom prst="roundRect">
          <a:avLst/>
        </a:prstGeom>
        <a:solidFill>
          <a:schemeClr val="accent1">
            <a:hueOff val="0"/>
            <a:satOff val="0"/>
            <a:lumOff val="0"/>
            <a:alphaOff val="0"/>
          </a:schemeClr>
        </a:solidFill>
        <a:ln w="48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9596" tIns="0" rIns="199596" bIns="0" numCol="1" spcCol="1270" anchor="ctr" anchorCtr="0">
          <a:noAutofit/>
        </a:bodyPr>
        <a:lstStyle/>
        <a:p>
          <a:pPr marL="0" lvl="0" indent="0" algn="l" defTabSz="800100">
            <a:lnSpc>
              <a:spcPct val="90000"/>
            </a:lnSpc>
            <a:spcBef>
              <a:spcPct val="0"/>
            </a:spcBef>
            <a:spcAft>
              <a:spcPct val="35000"/>
            </a:spcAft>
            <a:buNone/>
          </a:pPr>
          <a:r>
            <a:rPr lang="en-US" sz="1800" b="1" kern="1200" dirty="0"/>
            <a:t>3 Levels of Compressed Air Systems – An Example</a:t>
          </a:r>
        </a:p>
      </dsp:txBody>
      <dsp:txXfrm>
        <a:off x="409846" y="1497300"/>
        <a:ext cx="6956223" cy="603648"/>
      </dsp:txXfrm>
    </dsp:sp>
    <dsp:sp modelId="{3C2C17FF-8DF1-4B9B-B680-04BC7131DFE9}">
      <dsp:nvSpPr>
        <dsp:cNvPr id="0" name=""/>
        <dsp:cNvSpPr/>
      </dsp:nvSpPr>
      <dsp:spPr>
        <a:xfrm>
          <a:off x="0" y="3872955"/>
          <a:ext cx="7543800" cy="453600"/>
        </a:xfrm>
        <a:prstGeom prst="rect">
          <a:avLst/>
        </a:prstGeom>
        <a:solidFill>
          <a:schemeClr val="lt1">
            <a:alpha val="90000"/>
            <a:hueOff val="0"/>
            <a:satOff val="0"/>
            <a:lumOff val="0"/>
            <a:alphaOff val="0"/>
          </a:schemeClr>
        </a:solidFill>
        <a:ln w="48000" cap="flat" cmpd="thickThin"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FC4FFC5-DC3C-450F-8042-1C779F121AB9}">
      <dsp:nvSpPr>
        <dsp:cNvPr id="0" name=""/>
        <dsp:cNvSpPr/>
      </dsp:nvSpPr>
      <dsp:spPr>
        <a:xfrm>
          <a:off x="377190" y="3607275"/>
          <a:ext cx="5280660" cy="531360"/>
        </a:xfrm>
        <a:prstGeom prst="roundRect">
          <a:avLst/>
        </a:prstGeom>
        <a:solidFill>
          <a:schemeClr val="accent1">
            <a:hueOff val="0"/>
            <a:satOff val="0"/>
            <a:lumOff val="0"/>
            <a:alphaOff val="0"/>
          </a:schemeClr>
        </a:solidFill>
        <a:ln w="48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9596" tIns="0" rIns="199596" bIns="0" numCol="1" spcCol="1270" anchor="ctr" anchorCtr="0">
          <a:noAutofit/>
        </a:bodyPr>
        <a:lstStyle/>
        <a:p>
          <a:pPr marL="0" lvl="0" indent="0" algn="l" defTabSz="800100">
            <a:lnSpc>
              <a:spcPct val="90000"/>
            </a:lnSpc>
            <a:spcBef>
              <a:spcPct val="0"/>
            </a:spcBef>
            <a:spcAft>
              <a:spcPct val="35000"/>
            </a:spcAft>
            <a:buFontTx/>
            <a:buNone/>
          </a:pPr>
          <a:r>
            <a:rPr lang="en-US" sz="1800" b="1" kern="1200" dirty="0"/>
            <a:t>What is the average leak load at the plants you visit or work in?: Please fill in Survey</a:t>
          </a:r>
          <a:endParaRPr lang="en-US" sz="1800" kern="1200" dirty="0"/>
        </a:p>
      </dsp:txBody>
      <dsp:txXfrm>
        <a:off x="403129" y="3633214"/>
        <a:ext cx="5228782" cy="479482"/>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28B00BD-7B52-4C34-A4C9-37055A31EF34}">
      <dsp:nvSpPr>
        <dsp:cNvPr id="0" name=""/>
        <dsp:cNvSpPr/>
      </dsp:nvSpPr>
      <dsp:spPr>
        <a:xfrm rot="5400000">
          <a:off x="4766535" y="-1260348"/>
          <a:ext cx="2743200" cy="5949696"/>
        </a:xfrm>
        <a:prstGeom prst="round2SameRect">
          <a:avLst/>
        </a:prstGeom>
        <a:solidFill>
          <a:schemeClr val="accent1">
            <a:alpha val="90000"/>
            <a:tint val="40000"/>
            <a:hueOff val="0"/>
            <a:satOff val="0"/>
            <a:lumOff val="0"/>
            <a:alphaOff val="0"/>
          </a:schemeClr>
        </a:solidFill>
        <a:ln w="48000" cap="flat" cmpd="thickThin"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14300" lvl="1" indent="-114300" algn="l" defTabSz="622300">
            <a:lnSpc>
              <a:spcPct val="90000"/>
            </a:lnSpc>
            <a:spcBef>
              <a:spcPct val="0"/>
            </a:spcBef>
            <a:spcAft>
              <a:spcPct val="15000"/>
            </a:spcAft>
            <a:buFont typeface="Arial" panose="020B0604020202020204" pitchFamily="34" charset="0"/>
            <a:buNone/>
          </a:pPr>
          <a:endParaRPr lang="en-US" sz="1400" kern="1200" dirty="0"/>
        </a:p>
        <a:p>
          <a:pPr marL="228600" lvl="2" indent="-114300" algn="l" defTabSz="622300">
            <a:lnSpc>
              <a:spcPct val="90000"/>
            </a:lnSpc>
            <a:spcBef>
              <a:spcPct val="0"/>
            </a:spcBef>
            <a:spcAft>
              <a:spcPct val="15000"/>
            </a:spcAft>
            <a:buFont typeface="Arial" panose="020B0604020202020204" pitchFamily="34" charset="0"/>
            <a:buNone/>
          </a:pPr>
          <a:r>
            <a:rPr lang="en-US" sz="1400" b="1" kern="1200" dirty="0">
              <a:solidFill>
                <a:schemeClr val="tx1"/>
              </a:solidFill>
            </a:rPr>
            <a:t>Steel Mill Case Study</a:t>
          </a:r>
        </a:p>
        <a:p>
          <a:pPr marL="228600" lvl="2" indent="-114300" algn="l" defTabSz="622300">
            <a:lnSpc>
              <a:spcPct val="90000"/>
            </a:lnSpc>
            <a:spcBef>
              <a:spcPct val="0"/>
            </a:spcBef>
            <a:spcAft>
              <a:spcPct val="15000"/>
            </a:spcAft>
            <a:buFont typeface="Arial" panose="020B0604020202020204" pitchFamily="34" charset="0"/>
            <a:buNone/>
          </a:pPr>
          <a:r>
            <a:rPr lang="en-US" sz="1400" b="1" kern="1200" dirty="0">
              <a:solidFill>
                <a:schemeClr val="tx1"/>
              </a:solidFill>
            </a:rPr>
            <a:t>Level 3 Supply and Demand-Side Assessment</a:t>
          </a:r>
        </a:p>
        <a:p>
          <a:pPr marL="114300" lvl="1" indent="-114300" algn="l" defTabSz="622300">
            <a:lnSpc>
              <a:spcPct val="90000"/>
            </a:lnSpc>
            <a:spcBef>
              <a:spcPct val="0"/>
            </a:spcBef>
            <a:spcAft>
              <a:spcPct val="15000"/>
            </a:spcAft>
            <a:buFont typeface="Arial" panose="020B0604020202020204" pitchFamily="34" charset="0"/>
            <a:buNone/>
          </a:pPr>
          <a:endParaRPr lang="en-US" sz="1400" b="1" kern="1200" dirty="0">
            <a:solidFill>
              <a:srgbClr val="FF0000"/>
            </a:solidFill>
          </a:endParaRPr>
        </a:p>
        <a:p>
          <a:pPr marL="228600" lvl="2" indent="-114300" algn="l" defTabSz="622300">
            <a:lnSpc>
              <a:spcPct val="90000"/>
            </a:lnSpc>
            <a:spcBef>
              <a:spcPct val="0"/>
            </a:spcBef>
            <a:spcAft>
              <a:spcPct val="15000"/>
            </a:spcAft>
            <a:buFont typeface="Arial" panose="020B0604020202020204" pitchFamily="34" charset="0"/>
            <a:buChar char="•"/>
          </a:pPr>
          <a:r>
            <a:rPr lang="en-US" sz="1400" kern="1200" dirty="0"/>
            <a:t>New air-cooled VSD air compressors, dryers, and tanks</a:t>
          </a:r>
        </a:p>
        <a:p>
          <a:pPr marL="228600" lvl="2" indent="-114300" algn="l" defTabSz="622300">
            <a:lnSpc>
              <a:spcPct val="90000"/>
            </a:lnSpc>
            <a:spcBef>
              <a:spcPct val="0"/>
            </a:spcBef>
            <a:spcAft>
              <a:spcPct val="15000"/>
            </a:spcAft>
            <a:buFont typeface="Arial" panose="020B0604020202020204" pitchFamily="34" charset="0"/>
            <a:buChar char="•"/>
          </a:pPr>
          <a:r>
            <a:rPr lang="en-US" sz="1400" b="1" kern="1200" dirty="0"/>
            <a:t>Piping Review leads to valving off sections of idled plant</a:t>
          </a:r>
        </a:p>
        <a:p>
          <a:pPr marL="228600" lvl="2" indent="-114300" algn="l" defTabSz="622300">
            <a:lnSpc>
              <a:spcPct val="90000"/>
            </a:lnSpc>
            <a:spcBef>
              <a:spcPct val="0"/>
            </a:spcBef>
            <a:spcAft>
              <a:spcPct val="15000"/>
            </a:spcAft>
            <a:buFont typeface="Arial" panose="020B0604020202020204" pitchFamily="34" charset="0"/>
            <a:buChar char="•"/>
          </a:pPr>
          <a:r>
            <a:rPr lang="en-US" sz="1400" kern="1200" dirty="0"/>
            <a:t>Rental compressor costs reduced by $500,000 per year</a:t>
          </a:r>
        </a:p>
        <a:p>
          <a:pPr marL="228600" lvl="2" indent="-114300" algn="l" defTabSz="622300">
            <a:lnSpc>
              <a:spcPct val="90000"/>
            </a:lnSpc>
            <a:spcBef>
              <a:spcPct val="0"/>
            </a:spcBef>
            <a:spcAft>
              <a:spcPct val="15000"/>
            </a:spcAft>
            <a:buFont typeface="Arial" panose="020B0604020202020204" pitchFamily="34" charset="0"/>
            <a:buChar char="•"/>
          </a:pPr>
          <a:r>
            <a:rPr lang="en-US" sz="1400" kern="1200" dirty="0"/>
            <a:t>Reduce cooling-water costs by $500,000 per year</a:t>
          </a:r>
        </a:p>
        <a:p>
          <a:pPr marL="228600" lvl="2" indent="-114300" algn="l" defTabSz="622300">
            <a:lnSpc>
              <a:spcPct val="90000"/>
            </a:lnSpc>
            <a:spcBef>
              <a:spcPct val="0"/>
            </a:spcBef>
            <a:spcAft>
              <a:spcPct val="15000"/>
            </a:spcAft>
            <a:buFont typeface="Arial" panose="020B0604020202020204" pitchFamily="34" charset="0"/>
            <a:buChar char="•"/>
          </a:pPr>
          <a:r>
            <a:rPr lang="en-US" sz="1400" kern="1200" dirty="0"/>
            <a:t>Reduce kW costs by $135,000 per year</a:t>
          </a:r>
        </a:p>
      </dsp:txBody>
      <dsp:txXfrm rot="-5400000">
        <a:off x="3163287" y="476812"/>
        <a:ext cx="5815784" cy="2475376"/>
      </dsp:txXfrm>
    </dsp:sp>
    <dsp:sp modelId="{DCC22DAD-43AB-4C70-8A23-24CE9E43E485}">
      <dsp:nvSpPr>
        <dsp:cNvPr id="0" name=""/>
        <dsp:cNvSpPr/>
      </dsp:nvSpPr>
      <dsp:spPr>
        <a:xfrm>
          <a:off x="100919" y="232177"/>
          <a:ext cx="3144864" cy="2964644"/>
        </a:xfrm>
        <a:prstGeom prst="roundRect">
          <a:avLst/>
        </a:prstGeom>
        <a:blipFill rotWithShape="0">
          <a:blip xmlns:r="http://schemas.openxmlformats.org/officeDocument/2006/relationships" r:embed="rId1" cstate="print">
            <a:extLst>
              <a:ext uri="{28A0092B-C50C-407E-A947-70E740481C1C}">
                <a14:useLocalDpi xmlns:a14="http://schemas.microsoft.com/office/drawing/2010/main" val="0"/>
              </a:ext>
            </a:extLst>
          </a:blip>
          <a:srcRect/>
          <a:stretch>
            <a:fillRect/>
          </a:stretch>
        </a:blipFill>
        <a:ln w="48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5740" tIns="102870" rIns="205740" bIns="102870" numCol="1" spcCol="1270" anchor="ctr" anchorCtr="0">
          <a:noAutofit/>
        </a:bodyPr>
        <a:lstStyle/>
        <a:p>
          <a:pPr marL="0" lvl="0" indent="0" algn="l" defTabSz="2400300">
            <a:lnSpc>
              <a:spcPct val="90000"/>
            </a:lnSpc>
            <a:spcBef>
              <a:spcPct val="0"/>
            </a:spcBef>
            <a:spcAft>
              <a:spcPct val="35000"/>
            </a:spcAft>
            <a:buFont typeface="Arial" panose="020B0604020202020204" pitchFamily="34" charset="0"/>
            <a:buNone/>
          </a:pPr>
          <a:r>
            <a:rPr lang="en-US" sz="5400" b="1" u="none" kern="1200" dirty="0"/>
            <a:t>	</a:t>
          </a:r>
          <a:endParaRPr lang="en-US" sz="5400" kern="1200" baseline="-25000" dirty="0"/>
        </a:p>
      </dsp:txBody>
      <dsp:txXfrm>
        <a:off x="245641" y="376899"/>
        <a:ext cx="2855420" cy="2675200"/>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967A1F6-90BB-484D-9B8D-D59AF3FE027F}">
      <dsp:nvSpPr>
        <dsp:cNvPr id="0" name=""/>
        <dsp:cNvSpPr/>
      </dsp:nvSpPr>
      <dsp:spPr>
        <a:xfrm>
          <a:off x="0" y="418383"/>
          <a:ext cx="3886200" cy="3843738"/>
        </a:xfrm>
        <a:prstGeom prst="rect">
          <a:avLst/>
        </a:prstGeom>
        <a:solidFill>
          <a:schemeClr val="lt1">
            <a:alpha val="90000"/>
            <a:hueOff val="0"/>
            <a:satOff val="0"/>
            <a:lumOff val="0"/>
            <a:alphaOff val="0"/>
          </a:schemeClr>
        </a:solidFill>
        <a:ln w="48000" cap="flat" cmpd="thickThin"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01612" tIns="333248" rIns="301612" bIns="113792" numCol="1" spcCol="1270" anchor="t" anchorCtr="0">
          <a:noAutofit/>
        </a:bodyPr>
        <a:lstStyle/>
        <a:p>
          <a:pPr marL="171450" lvl="1" indent="-171450" algn="l" defTabSz="711200">
            <a:lnSpc>
              <a:spcPct val="90000"/>
            </a:lnSpc>
            <a:spcBef>
              <a:spcPct val="0"/>
            </a:spcBef>
            <a:spcAft>
              <a:spcPct val="15000"/>
            </a:spcAft>
            <a:buFont typeface="+mj-lt"/>
            <a:buAutoNum type="arabicPeriod"/>
          </a:pPr>
          <a:r>
            <a:rPr lang="en-US" sz="1600" kern="1200" dirty="0"/>
            <a:t> Measure air flow to reduce demand</a:t>
          </a:r>
        </a:p>
        <a:p>
          <a:pPr marL="171450" lvl="1" indent="-171450" algn="l" defTabSz="711200">
            <a:lnSpc>
              <a:spcPct val="90000"/>
            </a:lnSpc>
            <a:spcBef>
              <a:spcPct val="0"/>
            </a:spcBef>
            <a:spcAft>
              <a:spcPct val="15000"/>
            </a:spcAft>
            <a:buFont typeface="+mj-lt"/>
            <a:buAutoNum type="arabicPeriod"/>
          </a:pPr>
          <a:r>
            <a:rPr lang="en-US" sz="1600" kern="1200" dirty="0"/>
            <a:t> Optimizing Pneumatics in OEM Production Equipment</a:t>
          </a:r>
        </a:p>
        <a:p>
          <a:pPr marL="171450" lvl="1" indent="-171450" algn="l" defTabSz="711200">
            <a:lnSpc>
              <a:spcPct val="90000"/>
            </a:lnSpc>
            <a:spcBef>
              <a:spcPct val="0"/>
            </a:spcBef>
            <a:spcAft>
              <a:spcPct val="15000"/>
            </a:spcAft>
            <a:buFont typeface="+mj-lt"/>
            <a:buAutoNum type="arabicPeriod"/>
          </a:pPr>
          <a:r>
            <a:rPr lang="en-US" sz="1600" kern="1200" dirty="0"/>
            <a:t> Shutdown optimization</a:t>
          </a:r>
        </a:p>
        <a:p>
          <a:pPr marL="171450" lvl="1" indent="-171450" algn="l" defTabSz="711200">
            <a:lnSpc>
              <a:spcPct val="90000"/>
            </a:lnSpc>
            <a:spcBef>
              <a:spcPct val="0"/>
            </a:spcBef>
            <a:spcAft>
              <a:spcPct val="15000"/>
            </a:spcAft>
            <a:buFont typeface="+mj-lt"/>
            <a:buAutoNum type="arabicPeriod"/>
          </a:pPr>
          <a:r>
            <a:rPr lang="en-US" sz="1600" kern="1200" dirty="0"/>
            <a:t> Heat recovery</a:t>
          </a:r>
        </a:p>
        <a:p>
          <a:pPr marL="171450" lvl="1" indent="-171450" algn="l" defTabSz="711200">
            <a:lnSpc>
              <a:spcPct val="90000"/>
            </a:lnSpc>
            <a:spcBef>
              <a:spcPct val="0"/>
            </a:spcBef>
            <a:spcAft>
              <a:spcPct val="15000"/>
            </a:spcAft>
            <a:buFont typeface="+mj-lt"/>
            <a:buAutoNum type="arabicPeriod"/>
          </a:pPr>
          <a:r>
            <a:rPr lang="en-US" sz="1600" kern="1200" dirty="0"/>
            <a:t> Air Purification &amp; Piping Specification</a:t>
          </a:r>
        </a:p>
        <a:p>
          <a:pPr marL="171450" lvl="1" indent="-171450" algn="l" defTabSz="711200">
            <a:lnSpc>
              <a:spcPct val="90000"/>
            </a:lnSpc>
            <a:spcBef>
              <a:spcPct val="0"/>
            </a:spcBef>
            <a:spcAft>
              <a:spcPct val="15000"/>
            </a:spcAft>
            <a:buFont typeface="+mj-lt"/>
            <a:buAutoNum type="arabicPeriod"/>
          </a:pPr>
          <a:r>
            <a:rPr lang="en-US" sz="1600" kern="1200" dirty="0"/>
            <a:t> Air Pressure Sub-zones</a:t>
          </a:r>
        </a:p>
        <a:p>
          <a:pPr marL="171450" lvl="1" indent="-171450" algn="l" defTabSz="711200">
            <a:lnSpc>
              <a:spcPct val="90000"/>
            </a:lnSpc>
            <a:spcBef>
              <a:spcPct val="0"/>
            </a:spcBef>
            <a:spcAft>
              <a:spcPct val="15000"/>
            </a:spcAft>
            <a:buFont typeface="+mj-lt"/>
            <a:buAutoNum type="arabicPeriod"/>
          </a:pPr>
          <a:r>
            <a:rPr lang="en-US" sz="1600" kern="1200" dirty="0"/>
            <a:t> Lowering Plant Pressure</a:t>
          </a:r>
        </a:p>
        <a:p>
          <a:pPr marL="171450" lvl="1" indent="-171450" algn="l" defTabSz="711200">
            <a:lnSpc>
              <a:spcPct val="90000"/>
            </a:lnSpc>
            <a:spcBef>
              <a:spcPct val="0"/>
            </a:spcBef>
            <a:spcAft>
              <a:spcPct val="15000"/>
            </a:spcAft>
            <a:buFont typeface="+mj-lt"/>
            <a:buAutoNum type="arabicPeriod"/>
          </a:pPr>
          <a:r>
            <a:rPr lang="en-US" sz="1600" kern="1200" dirty="0"/>
            <a:t> Blow-off Air Optimization </a:t>
          </a:r>
        </a:p>
        <a:p>
          <a:pPr marL="171450" lvl="1" indent="-171450" algn="l" defTabSz="711200">
            <a:lnSpc>
              <a:spcPct val="90000"/>
            </a:lnSpc>
            <a:spcBef>
              <a:spcPct val="0"/>
            </a:spcBef>
            <a:spcAft>
              <a:spcPct val="15000"/>
            </a:spcAft>
            <a:buFont typeface="+mj-lt"/>
            <a:buAutoNum type="arabicPeriod"/>
          </a:pPr>
          <a:r>
            <a:rPr lang="en-US" sz="1600" kern="1200" dirty="0"/>
            <a:t> Compressed Air Leak    Management</a:t>
          </a:r>
        </a:p>
        <a:p>
          <a:pPr marL="171450" lvl="1" indent="-171450" algn="l" defTabSz="711200">
            <a:lnSpc>
              <a:spcPct val="90000"/>
            </a:lnSpc>
            <a:spcBef>
              <a:spcPct val="0"/>
            </a:spcBef>
            <a:spcAft>
              <a:spcPct val="15000"/>
            </a:spcAft>
            <a:buFont typeface="+mj-lt"/>
            <a:buAutoNum type="arabicPeriod"/>
          </a:pPr>
          <a:r>
            <a:rPr lang="en-US" sz="1600" kern="1200" dirty="0"/>
            <a:t> Piping System Optimization</a:t>
          </a:r>
        </a:p>
      </dsp:txBody>
      <dsp:txXfrm>
        <a:off x="0" y="418383"/>
        <a:ext cx="3886200" cy="3843738"/>
      </dsp:txXfrm>
    </dsp:sp>
    <dsp:sp modelId="{BF9CBE3F-9F70-483A-898C-16CBCE918EAC}">
      <dsp:nvSpPr>
        <dsp:cNvPr id="0" name=""/>
        <dsp:cNvSpPr/>
      </dsp:nvSpPr>
      <dsp:spPr>
        <a:xfrm>
          <a:off x="194310" y="162030"/>
          <a:ext cx="3617154" cy="537048"/>
        </a:xfrm>
        <a:prstGeom prst="roundRect">
          <a:avLst/>
        </a:prstGeom>
        <a:solidFill>
          <a:schemeClr val="accent1">
            <a:hueOff val="0"/>
            <a:satOff val="0"/>
            <a:lumOff val="0"/>
            <a:alphaOff val="0"/>
          </a:schemeClr>
        </a:solidFill>
        <a:ln w="48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22" tIns="0" rIns="102822" bIns="0" numCol="1" spcCol="1270" anchor="ctr" anchorCtr="0">
          <a:noAutofit/>
        </a:bodyPr>
        <a:lstStyle/>
        <a:p>
          <a:pPr marL="0" lvl="0" indent="0" algn="l" defTabSz="711200">
            <a:lnSpc>
              <a:spcPct val="90000"/>
            </a:lnSpc>
            <a:spcBef>
              <a:spcPct val="0"/>
            </a:spcBef>
            <a:spcAft>
              <a:spcPct val="35000"/>
            </a:spcAft>
            <a:buNone/>
          </a:pPr>
          <a:r>
            <a:rPr lang="en-US" sz="1600" b="1" kern="1200" dirty="0"/>
            <a:t>Level 3 Demand-Side Projects</a:t>
          </a:r>
        </a:p>
      </dsp:txBody>
      <dsp:txXfrm>
        <a:off x="220527" y="188247"/>
        <a:ext cx="3564720" cy="484614"/>
      </dsp:txXfrm>
    </dsp:sp>
  </dsp:spTree>
</dsp:drawing>
</file>

<file path=ppt/diagrams/layout1.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10.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11.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12.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13.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14.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15.xml><?xml version="1.0" encoding="utf-8"?>
<dgm:layoutDef xmlns:dgm="http://schemas.openxmlformats.org/drawingml/2006/diagram" xmlns:a="http://schemas.openxmlformats.org/drawingml/2006/main" uniqueId="urn:microsoft.com/office/officeart/2005/8/layout/hProcess3">
  <dgm:title val=""/>
  <dgm:desc val=""/>
  <dgm:catLst>
    <dgm:cat type="process" pri="6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chOrder="t">
    <dgm:varLst>
      <dgm:dir/>
      <dgm:animLvl val="lvl"/>
      <dgm:resizeHandles val="exact"/>
    </dgm:varLst>
    <dgm:alg type="composite"/>
    <dgm:shape xmlns:r="http://schemas.openxmlformats.org/officeDocument/2006/relationships" r:blip="">
      <dgm:adjLst/>
    </dgm:shape>
    <dgm:presOf/>
    <dgm:constrLst>
      <dgm:constr type="w" for="ch" forName="dummy" refType="w"/>
      <dgm:constr type="h" for="ch" forName="dummy" refType="h"/>
      <dgm:constr type="h" for="ch" forName="dummy" refType="w" refFor="ch" refForName="dummy" op="lte" fact="0.4"/>
      <dgm:constr type="ctrX" for="ch" forName="dummy" refType="w" fact="0.5"/>
      <dgm:constr type="ctrY" for="ch" forName="dummy" refType="h" fact="0.5"/>
      <dgm:constr type="w" for="ch" forName="linH" refType="w"/>
      <dgm:constr type="h" for="ch" forName="linH" refType="h"/>
      <dgm:constr type="ctrX" for="ch" forName="linH" refType="w" fact="0.5"/>
      <dgm:constr type="ctrY" for="ch" forName="linH" refType="h" fact="0.5"/>
      <dgm:constr type="userP" for="ch" forName="linH" refType="h" refFor="ch" refForName="dummy" fact="0.25"/>
      <dgm:constr type="userT" for="des" forName="parTx" refType="w" refFor="ch" refForName="dummy" fact="0.2"/>
    </dgm:constrLst>
    <dgm:ruleLst/>
    <dgm:layoutNode name="dummy">
      <dgm:alg type="sp"/>
      <dgm:shape xmlns:r="http://schemas.openxmlformats.org/officeDocument/2006/relationships" r:blip="">
        <dgm:adjLst/>
      </dgm:shape>
      <dgm:presOf/>
      <dgm:constrLst/>
      <dgm:ruleLst/>
    </dgm:layoutNode>
    <dgm:layoutNode name="linH">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primFontSz" for="des" forName="parTx" val="65"/>
        <dgm:constr type="primFontSz" for="des" forName="desTx" refType="primFontSz" refFor="des" refForName="parTx" op="equ"/>
        <dgm:constr type="h" for="des" forName="parTx" refType="primFontSz" refFor="des" refForName="parTx"/>
        <dgm:constr type="h" for="des" forName="desTx" refType="primFontSz" refFor="des" refForName="parTx" fact="0.5"/>
        <dgm:constr type="h" for="des" forName="parTx" op="equ"/>
        <dgm:constr type="h" for="des" forName="desTx" op="equ"/>
        <dgm:constr type="h" for="ch" forName="backgroundArrow" refType="primFontSz" refFor="des" refForName="parTx" fact="2"/>
        <dgm:constr type="h" for="ch" forName="backgroundArrow" refType="h" refFor="des" refForName="parTx" op="lte" fact="2"/>
        <dgm:constr type="h" for="ch" forName="backgroundArrow" refType="h" refFor="des" refForName="parTx" op="gte" fact="2"/>
        <dgm:constr type="h" for="des" forName="spVertical1" refType="primFontSz" refFor="des" refForName="parTx" fact="0.5"/>
        <dgm:constr type="h" for="des" forName="spVertical1" refType="h" refFor="des" refForName="parTx" op="lte" fact="0.5"/>
        <dgm:constr type="h" for="des" forName="spVertical1" refType="h" refFor="des" refForName="parTx" op="gte" fact="0.5"/>
        <dgm:constr type="h" for="des" forName="spVertical2" refType="primFontSz" refFor="des" refForName="parTx" fact="0.5"/>
        <dgm:constr type="h" for="des" forName="spVertical2" refType="h" refFor="des" refForName="parTx" op="lte" fact="0.5"/>
        <dgm:constr type="h" for="des" forName="spVertical2" refType="h" refFor="des" refForName="parTx" op="gte" fact="0.5"/>
        <dgm:constr type="h" for="des" forName="spVertical3" refType="primFontSz" refFor="des" refForName="parTx" fact="-0.4"/>
        <dgm:constr type="h" for="des" forName="spVertical3" refType="h" refFor="des" refForName="parTx" op="lte" fact="-0.4"/>
        <dgm:constr type="h" for="des" forName="spVertical3" refType="h" refFor="des" refForName="parTx" op="gte" fact="-0.4"/>
        <dgm:constr type="w" for="ch" forName="backgroundArrow" refType="w"/>
        <dgm:constr type="w" for="ch" forName="negArrow" refType="w" fact="-1"/>
        <dgm:constr type="w" for="ch" forName="linV" refType="w"/>
        <dgm:constr type="w" for="ch" forName="space" refType="w" refFor="ch" refForName="linV" fact="0.2"/>
        <dgm:constr type="w" for="ch" forName="padding1" refType="w" fact="0.08"/>
        <dgm:constr type="userP"/>
        <dgm:constr type="w" for="ch" forName="padding2" refType="userP"/>
      </dgm:constrLst>
      <dgm:ruleLst>
        <dgm:rule type="w" for="ch" forName="linV" val="0" fact="NaN" max="NaN"/>
        <dgm:rule type="primFontSz" for="des" forName="parTx" val="5" fact="NaN" max="NaN"/>
      </dgm:ruleLst>
      <dgm:layoutNode name="padding1">
        <dgm:alg type="sp"/>
        <dgm:shape xmlns:r="http://schemas.openxmlformats.org/officeDocument/2006/relationships" r:blip="">
          <dgm:adjLst/>
        </dgm:shape>
        <dgm:presOf/>
        <dgm:constrLst/>
        <dgm:ruleLst/>
      </dgm:layoutNode>
      <dgm:forEach name="Name4" axis="ch" ptType="node">
        <dgm:layoutNode name="linV">
          <dgm:alg type="lin">
            <dgm:param type="linDir" val="fromT"/>
          </dgm:alg>
          <dgm:shape xmlns:r="http://schemas.openxmlformats.org/officeDocument/2006/relationships" r:blip="">
            <dgm:adjLst/>
          </dgm:shape>
          <dgm:presOf/>
          <dgm:constrLst>
            <dgm:constr type="w" for="ch" forName="spVertical1" refType="w"/>
            <dgm:constr type="w" for="ch" forName="parTx" refType="w"/>
            <dgm:constr type="w" for="ch" forName="spVertical2" refType="w"/>
            <dgm:constr type="w" for="ch" forName="spVertical3" refType="w"/>
            <dgm:constr type="w" for="ch" forName="desTx" refType="w"/>
          </dgm:constrLst>
          <dgm:ruleLst/>
          <dgm:layoutNode name="spVertical1">
            <dgm:alg type="sp"/>
            <dgm:shape xmlns:r="http://schemas.openxmlformats.org/officeDocument/2006/relationships" r:blip="">
              <dgm:adjLst/>
            </dgm:shape>
            <dgm:presOf/>
            <dgm:constrLst/>
            <dgm:ruleLst/>
          </dgm:layoutNode>
          <dgm:layoutNode name="parTx" styleLbl="revTx">
            <dgm:varLst>
              <dgm:chMax val="0"/>
              <dgm:chPref val="0"/>
              <dgm:bulletEnabled val="1"/>
            </dgm:varLst>
            <dgm:choose name="Name5">
              <dgm:if name="Name6" axis="root des" ptType="all node" func="maxDepth" op="gt" val="1">
                <dgm:alg type="tx">
                  <dgm:param type="parTxLTRAlign" val="l"/>
                  <dgm:param type="parTxRTLAlign" val="r"/>
                </dgm:alg>
              </dgm:if>
              <dgm:else name="Name7">
                <dgm:alg type="tx">
                  <dgm:param type="parTxLTRAlign" val="ctr"/>
                  <dgm:param type="parTxRTLAlign" val="ctr"/>
                </dgm:alg>
              </dgm:else>
            </dgm:choose>
            <dgm:shape xmlns:r="http://schemas.openxmlformats.org/officeDocument/2006/relationships" type="rect" r:blip="">
              <dgm:adjLst/>
            </dgm:shape>
            <dgm:presOf axis="self" ptType="node"/>
            <dgm:choose name="Name8">
              <dgm:if name="Name9" func="var" arg="dir" op="equ" val="norm">
                <dgm:constrLst>
                  <dgm:constr type="userT"/>
                  <dgm:constr type="h" refType="userT" op="lte"/>
                  <dgm:constr type="tMarg" refType="primFontSz" fact="0.8"/>
                  <dgm:constr type="bMarg" refType="tMarg"/>
                  <dgm:constr type="lMarg"/>
                  <dgm:constr type="rMarg"/>
                </dgm:constrLst>
              </dgm:if>
              <dgm:else name="Name10">
                <dgm:constrLst>
                  <dgm:constr type="userT"/>
                  <dgm:constr type="h" refType="userT" op="lte"/>
                  <dgm:constr type="tMarg" refType="primFontSz" fact="0.8"/>
                  <dgm:constr type="bMarg" refType="tMarg"/>
                  <dgm:constr type="lMarg"/>
                  <dgm:constr type="rMarg"/>
                </dgm:constrLst>
              </dgm:else>
            </dgm:choose>
            <dgm:ruleLst>
              <dgm:rule type="h" val="INF" fact="NaN" max="NaN"/>
            </dgm:ruleLst>
          </dgm:layoutNode>
          <dgm:layoutNode name="spVertical2">
            <dgm:alg type="sp"/>
            <dgm:shape xmlns:r="http://schemas.openxmlformats.org/officeDocument/2006/relationships" r:blip="">
              <dgm:adjLst/>
            </dgm:shape>
            <dgm:presOf/>
            <dgm:constrLst/>
            <dgm:ruleLst/>
          </dgm:layoutNode>
          <dgm:layoutNode name="spVertical3">
            <dgm:alg type="sp"/>
            <dgm:shape xmlns:r="http://schemas.openxmlformats.org/officeDocument/2006/relationships" r:blip="">
              <dgm:adjLst/>
            </dgm:shape>
            <dgm:presOf/>
            <dgm:constrLst/>
            <dgm:ruleLst/>
          </dgm:layoutNode>
          <dgm:choose name="Name11">
            <dgm:if name="Name12" axis="ch" ptType="node" func="cnt" op="gte" val="1">
              <dgm:layoutNode name="desTx" styleLbl="revTx">
                <dgm:varLst>
                  <dgm:bulletEnabled val="1"/>
                </dgm:varLst>
                <dgm:alg type="tx">
                  <dgm:param type="stBulletLvl" val="1"/>
                </dgm:alg>
                <dgm:shape xmlns:r="http://schemas.openxmlformats.org/officeDocument/2006/relationships" type="rect" r:blip="">
                  <dgm:adjLst/>
                </dgm:shape>
                <dgm:presOf axis="des" ptType="node"/>
                <dgm:constrLst>
                  <dgm:constr type="tMarg"/>
                  <dgm:constr type="bMarg"/>
                  <dgm:constr type="rMarg"/>
                  <dgm:constr type="lMarg"/>
                </dgm:constrLst>
                <dgm:ruleLst>
                  <dgm:rule type="h" val="INF" fact="NaN" max="NaN"/>
                </dgm:ruleLst>
              </dgm:layoutNode>
            </dgm:if>
            <dgm:else name="Name13"/>
          </dgm:choose>
        </dgm:layoutNode>
        <dgm:forEach name="Name14" axis="followSib" ptType="sibTrans" cnt="1">
          <dgm:layoutNode name="space">
            <dgm:alg type="sp"/>
            <dgm:shape xmlns:r="http://schemas.openxmlformats.org/officeDocument/2006/relationships" r:blip="">
              <dgm:adjLst/>
            </dgm:shape>
            <dgm:presOf/>
            <dgm:constrLst/>
            <dgm:ruleLst/>
          </dgm:layoutNode>
        </dgm:forEach>
      </dgm:forEach>
      <dgm:layoutNode name="padding2">
        <dgm:alg type="sp"/>
        <dgm:shape xmlns:r="http://schemas.openxmlformats.org/officeDocument/2006/relationships" r:blip="">
          <dgm:adjLst/>
        </dgm:shape>
        <dgm:presOf/>
        <dgm:constrLst/>
        <dgm:ruleLst/>
      </dgm:layoutNode>
      <dgm:layoutNode name="negArrow">
        <dgm:alg type="sp"/>
        <dgm:shape xmlns:r="http://schemas.openxmlformats.org/officeDocument/2006/relationships" r:blip="">
          <dgm:adjLst/>
        </dgm:shape>
        <dgm:presOf/>
        <dgm:constrLst/>
        <dgm:ruleLst/>
      </dgm:layoutNode>
      <dgm:layoutNode name="backgroundArrow" styleLbl="node1">
        <dgm:alg type="sp"/>
        <dgm:choose name="Name15">
          <dgm:if name="Name16" func="var" arg="dir" op="equ" val="norm">
            <dgm:shape xmlns:r="http://schemas.openxmlformats.org/officeDocument/2006/relationships" type="rightArrow" r:blip="">
              <dgm:adjLst/>
            </dgm:shape>
          </dgm:if>
          <dgm:else name="Name17">
            <dgm:shape xmlns:r="http://schemas.openxmlformats.org/officeDocument/2006/relationships" type="leftArrow" r:blip="">
              <dgm:adjLst/>
            </dgm:shape>
          </dgm:else>
        </dgm:choose>
        <dgm:presOf/>
        <dgm:constrLst/>
        <dgm:ruleLst/>
      </dgm:layoutNode>
    </dgm:layoutNode>
  </dgm:layoutNode>
</dgm:layoutDef>
</file>

<file path=ppt/diagrams/layout16.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17.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18.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19.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Process3">
  <dgm:title val=""/>
  <dgm:desc val=""/>
  <dgm:catLst>
    <dgm:cat type="process" pri="6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chOrder="t">
    <dgm:varLst>
      <dgm:dir/>
      <dgm:animLvl val="lvl"/>
      <dgm:resizeHandles val="exact"/>
    </dgm:varLst>
    <dgm:alg type="composite"/>
    <dgm:shape xmlns:r="http://schemas.openxmlformats.org/officeDocument/2006/relationships" r:blip="">
      <dgm:adjLst/>
    </dgm:shape>
    <dgm:presOf/>
    <dgm:constrLst>
      <dgm:constr type="w" for="ch" forName="dummy" refType="w"/>
      <dgm:constr type="h" for="ch" forName="dummy" refType="h"/>
      <dgm:constr type="h" for="ch" forName="dummy" refType="w" refFor="ch" refForName="dummy" op="lte" fact="0.4"/>
      <dgm:constr type="ctrX" for="ch" forName="dummy" refType="w" fact="0.5"/>
      <dgm:constr type="ctrY" for="ch" forName="dummy" refType="h" fact="0.5"/>
      <dgm:constr type="w" for="ch" forName="linH" refType="w"/>
      <dgm:constr type="h" for="ch" forName="linH" refType="h"/>
      <dgm:constr type="ctrX" for="ch" forName="linH" refType="w" fact="0.5"/>
      <dgm:constr type="ctrY" for="ch" forName="linH" refType="h" fact="0.5"/>
      <dgm:constr type="userP" for="ch" forName="linH" refType="h" refFor="ch" refForName="dummy" fact="0.25"/>
      <dgm:constr type="userT" for="des" forName="parTx" refType="w" refFor="ch" refForName="dummy" fact="0.2"/>
    </dgm:constrLst>
    <dgm:ruleLst/>
    <dgm:layoutNode name="dummy">
      <dgm:alg type="sp"/>
      <dgm:shape xmlns:r="http://schemas.openxmlformats.org/officeDocument/2006/relationships" r:blip="">
        <dgm:adjLst/>
      </dgm:shape>
      <dgm:presOf/>
      <dgm:constrLst/>
      <dgm:ruleLst/>
    </dgm:layoutNode>
    <dgm:layoutNode name="linH">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primFontSz" for="des" forName="parTx" val="65"/>
        <dgm:constr type="primFontSz" for="des" forName="desTx" refType="primFontSz" refFor="des" refForName="parTx" op="equ"/>
        <dgm:constr type="h" for="des" forName="parTx" refType="primFontSz" refFor="des" refForName="parTx"/>
        <dgm:constr type="h" for="des" forName="desTx" refType="primFontSz" refFor="des" refForName="parTx" fact="0.5"/>
        <dgm:constr type="h" for="des" forName="parTx" op="equ"/>
        <dgm:constr type="h" for="des" forName="desTx" op="equ"/>
        <dgm:constr type="h" for="ch" forName="backgroundArrow" refType="primFontSz" refFor="des" refForName="parTx" fact="2"/>
        <dgm:constr type="h" for="ch" forName="backgroundArrow" refType="h" refFor="des" refForName="parTx" op="lte" fact="2"/>
        <dgm:constr type="h" for="ch" forName="backgroundArrow" refType="h" refFor="des" refForName="parTx" op="gte" fact="2"/>
        <dgm:constr type="h" for="des" forName="spVertical1" refType="primFontSz" refFor="des" refForName="parTx" fact="0.5"/>
        <dgm:constr type="h" for="des" forName="spVertical1" refType="h" refFor="des" refForName="parTx" op="lte" fact="0.5"/>
        <dgm:constr type="h" for="des" forName="spVertical1" refType="h" refFor="des" refForName="parTx" op="gte" fact="0.5"/>
        <dgm:constr type="h" for="des" forName="spVertical2" refType="primFontSz" refFor="des" refForName="parTx" fact="0.5"/>
        <dgm:constr type="h" for="des" forName="spVertical2" refType="h" refFor="des" refForName="parTx" op="lte" fact="0.5"/>
        <dgm:constr type="h" for="des" forName="spVertical2" refType="h" refFor="des" refForName="parTx" op="gte" fact="0.5"/>
        <dgm:constr type="h" for="des" forName="spVertical3" refType="primFontSz" refFor="des" refForName="parTx" fact="-0.4"/>
        <dgm:constr type="h" for="des" forName="spVertical3" refType="h" refFor="des" refForName="parTx" op="lte" fact="-0.4"/>
        <dgm:constr type="h" for="des" forName="spVertical3" refType="h" refFor="des" refForName="parTx" op="gte" fact="-0.4"/>
        <dgm:constr type="w" for="ch" forName="backgroundArrow" refType="w"/>
        <dgm:constr type="w" for="ch" forName="negArrow" refType="w" fact="-1"/>
        <dgm:constr type="w" for="ch" forName="linV" refType="w"/>
        <dgm:constr type="w" for="ch" forName="space" refType="w" refFor="ch" refForName="linV" fact="0.2"/>
        <dgm:constr type="w" for="ch" forName="padding1" refType="w" fact="0.08"/>
        <dgm:constr type="userP"/>
        <dgm:constr type="w" for="ch" forName="padding2" refType="userP"/>
      </dgm:constrLst>
      <dgm:ruleLst>
        <dgm:rule type="w" for="ch" forName="linV" val="0" fact="NaN" max="NaN"/>
        <dgm:rule type="primFontSz" for="des" forName="parTx" val="5" fact="NaN" max="NaN"/>
      </dgm:ruleLst>
      <dgm:layoutNode name="padding1">
        <dgm:alg type="sp"/>
        <dgm:shape xmlns:r="http://schemas.openxmlformats.org/officeDocument/2006/relationships" r:blip="">
          <dgm:adjLst/>
        </dgm:shape>
        <dgm:presOf/>
        <dgm:constrLst/>
        <dgm:ruleLst/>
      </dgm:layoutNode>
      <dgm:forEach name="Name4" axis="ch" ptType="node">
        <dgm:layoutNode name="linV">
          <dgm:alg type="lin">
            <dgm:param type="linDir" val="fromT"/>
          </dgm:alg>
          <dgm:shape xmlns:r="http://schemas.openxmlformats.org/officeDocument/2006/relationships" r:blip="">
            <dgm:adjLst/>
          </dgm:shape>
          <dgm:presOf/>
          <dgm:constrLst>
            <dgm:constr type="w" for="ch" forName="spVertical1" refType="w"/>
            <dgm:constr type="w" for="ch" forName="parTx" refType="w"/>
            <dgm:constr type="w" for="ch" forName="spVertical2" refType="w"/>
            <dgm:constr type="w" for="ch" forName="spVertical3" refType="w"/>
            <dgm:constr type="w" for="ch" forName="desTx" refType="w"/>
          </dgm:constrLst>
          <dgm:ruleLst/>
          <dgm:layoutNode name="spVertical1">
            <dgm:alg type="sp"/>
            <dgm:shape xmlns:r="http://schemas.openxmlformats.org/officeDocument/2006/relationships" r:blip="">
              <dgm:adjLst/>
            </dgm:shape>
            <dgm:presOf/>
            <dgm:constrLst/>
            <dgm:ruleLst/>
          </dgm:layoutNode>
          <dgm:layoutNode name="parTx" styleLbl="revTx">
            <dgm:varLst>
              <dgm:chMax val="0"/>
              <dgm:chPref val="0"/>
              <dgm:bulletEnabled val="1"/>
            </dgm:varLst>
            <dgm:choose name="Name5">
              <dgm:if name="Name6" axis="root des" ptType="all node" func="maxDepth" op="gt" val="1">
                <dgm:alg type="tx">
                  <dgm:param type="parTxLTRAlign" val="l"/>
                  <dgm:param type="parTxRTLAlign" val="r"/>
                </dgm:alg>
              </dgm:if>
              <dgm:else name="Name7">
                <dgm:alg type="tx">
                  <dgm:param type="parTxLTRAlign" val="ctr"/>
                  <dgm:param type="parTxRTLAlign" val="ctr"/>
                </dgm:alg>
              </dgm:else>
            </dgm:choose>
            <dgm:shape xmlns:r="http://schemas.openxmlformats.org/officeDocument/2006/relationships" type="rect" r:blip="">
              <dgm:adjLst/>
            </dgm:shape>
            <dgm:presOf axis="self" ptType="node"/>
            <dgm:choose name="Name8">
              <dgm:if name="Name9" func="var" arg="dir" op="equ" val="norm">
                <dgm:constrLst>
                  <dgm:constr type="userT"/>
                  <dgm:constr type="h" refType="userT" op="lte"/>
                  <dgm:constr type="tMarg" refType="primFontSz" fact="0.8"/>
                  <dgm:constr type="bMarg" refType="tMarg"/>
                  <dgm:constr type="lMarg"/>
                  <dgm:constr type="rMarg"/>
                </dgm:constrLst>
              </dgm:if>
              <dgm:else name="Name10">
                <dgm:constrLst>
                  <dgm:constr type="userT"/>
                  <dgm:constr type="h" refType="userT" op="lte"/>
                  <dgm:constr type="tMarg" refType="primFontSz" fact="0.8"/>
                  <dgm:constr type="bMarg" refType="tMarg"/>
                  <dgm:constr type="lMarg"/>
                  <dgm:constr type="rMarg"/>
                </dgm:constrLst>
              </dgm:else>
            </dgm:choose>
            <dgm:ruleLst>
              <dgm:rule type="h" val="INF" fact="NaN" max="NaN"/>
            </dgm:ruleLst>
          </dgm:layoutNode>
          <dgm:layoutNode name="spVertical2">
            <dgm:alg type="sp"/>
            <dgm:shape xmlns:r="http://schemas.openxmlformats.org/officeDocument/2006/relationships" r:blip="">
              <dgm:adjLst/>
            </dgm:shape>
            <dgm:presOf/>
            <dgm:constrLst/>
            <dgm:ruleLst/>
          </dgm:layoutNode>
          <dgm:layoutNode name="spVertical3">
            <dgm:alg type="sp"/>
            <dgm:shape xmlns:r="http://schemas.openxmlformats.org/officeDocument/2006/relationships" r:blip="">
              <dgm:adjLst/>
            </dgm:shape>
            <dgm:presOf/>
            <dgm:constrLst/>
            <dgm:ruleLst/>
          </dgm:layoutNode>
          <dgm:choose name="Name11">
            <dgm:if name="Name12" axis="ch" ptType="node" func="cnt" op="gte" val="1">
              <dgm:layoutNode name="desTx" styleLbl="revTx">
                <dgm:varLst>
                  <dgm:bulletEnabled val="1"/>
                </dgm:varLst>
                <dgm:alg type="tx">
                  <dgm:param type="stBulletLvl" val="1"/>
                </dgm:alg>
                <dgm:shape xmlns:r="http://schemas.openxmlformats.org/officeDocument/2006/relationships" type="rect" r:blip="">
                  <dgm:adjLst/>
                </dgm:shape>
                <dgm:presOf axis="des" ptType="node"/>
                <dgm:constrLst>
                  <dgm:constr type="tMarg"/>
                  <dgm:constr type="bMarg"/>
                  <dgm:constr type="rMarg"/>
                  <dgm:constr type="lMarg"/>
                </dgm:constrLst>
                <dgm:ruleLst>
                  <dgm:rule type="h" val="INF" fact="NaN" max="NaN"/>
                </dgm:ruleLst>
              </dgm:layoutNode>
            </dgm:if>
            <dgm:else name="Name13"/>
          </dgm:choose>
        </dgm:layoutNode>
        <dgm:forEach name="Name14" axis="followSib" ptType="sibTrans" cnt="1">
          <dgm:layoutNode name="space">
            <dgm:alg type="sp"/>
            <dgm:shape xmlns:r="http://schemas.openxmlformats.org/officeDocument/2006/relationships" r:blip="">
              <dgm:adjLst/>
            </dgm:shape>
            <dgm:presOf/>
            <dgm:constrLst/>
            <dgm:ruleLst/>
          </dgm:layoutNode>
        </dgm:forEach>
      </dgm:forEach>
      <dgm:layoutNode name="padding2">
        <dgm:alg type="sp"/>
        <dgm:shape xmlns:r="http://schemas.openxmlformats.org/officeDocument/2006/relationships" r:blip="">
          <dgm:adjLst/>
        </dgm:shape>
        <dgm:presOf/>
        <dgm:constrLst/>
        <dgm:ruleLst/>
      </dgm:layoutNode>
      <dgm:layoutNode name="negArrow">
        <dgm:alg type="sp"/>
        <dgm:shape xmlns:r="http://schemas.openxmlformats.org/officeDocument/2006/relationships" r:blip="">
          <dgm:adjLst/>
        </dgm:shape>
        <dgm:presOf/>
        <dgm:constrLst/>
        <dgm:ruleLst/>
      </dgm:layoutNode>
      <dgm:layoutNode name="backgroundArrow" styleLbl="node1">
        <dgm:alg type="sp"/>
        <dgm:choose name="Name15">
          <dgm:if name="Name16" func="var" arg="dir" op="equ" val="norm">
            <dgm:shape xmlns:r="http://schemas.openxmlformats.org/officeDocument/2006/relationships" type="rightArrow" r:blip="">
              <dgm:adjLst/>
            </dgm:shape>
          </dgm:if>
          <dgm:else name="Name17">
            <dgm:shape xmlns:r="http://schemas.openxmlformats.org/officeDocument/2006/relationships" type="leftArrow" r:blip="">
              <dgm:adjLst/>
            </dgm:shape>
          </dgm:else>
        </dgm:choose>
        <dgm:presOf/>
        <dgm:constrLst/>
        <dgm:ruleLst/>
      </dgm:layoutNode>
    </dgm:layoutNode>
  </dgm:layoutNode>
</dgm:layoutDef>
</file>

<file path=ppt/diagrams/layout3.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hProcess3">
  <dgm:title val=""/>
  <dgm:desc val=""/>
  <dgm:catLst>
    <dgm:cat type="process" pri="6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chOrder="t">
    <dgm:varLst>
      <dgm:dir/>
      <dgm:animLvl val="lvl"/>
      <dgm:resizeHandles val="exact"/>
    </dgm:varLst>
    <dgm:alg type="composite"/>
    <dgm:shape xmlns:r="http://schemas.openxmlformats.org/officeDocument/2006/relationships" r:blip="">
      <dgm:adjLst/>
    </dgm:shape>
    <dgm:presOf/>
    <dgm:constrLst>
      <dgm:constr type="w" for="ch" forName="dummy" refType="w"/>
      <dgm:constr type="h" for="ch" forName="dummy" refType="h"/>
      <dgm:constr type="h" for="ch" forName="dummy" refType="w" refFor="ch" refForName="dummy" op="lte" fact="0.4"/>
      <dgm:constr type="ctrX" for="ch" forName="dummy" refType="w" fact="0.5"/>
      <dgm:constr type="ctrY" for="ch" forName="dummy" refType="h" fact="0.5"/>
      <dgm:constr type="w" for="ch" forName="linH" refType="w"/>
      <dgm:constr type="h" for="ch" forName="linH" refType="h"/>
      <dgm:constr type="ctrX" for="ch" forName="linH" refType="w" fact="0.5"/>
      <dgm:constr type="ctrY" for="ch" forName="linH" refType="h" fact="0.5"/>
      <dgm:constr type="userP" for="ch" forName="linH" refType="h" refFor="ch" refForName="dummy" fact="0.25"/>
      <dgm:constr type="userT" for="des" forName="parTx" refType="w" refFor="ch" refForName="dummy" fact="0.2"/>
    </dgm:constrLst>
    <dgm:ruleLst/>
    <dgm:layoutNode name="dummy">
      <dgm:alg type="sp"/>
      <dgm:shape xmlns:r="http://schemas.openxmlformats.org/officeDocument/2006/relationships" r:blip="">
        <dgm:adjLst/>
      </dgm:shape>
      <dgm:presOf/>
      <dgm:constrLst/>
      <dgm:ruleLst/>
    </dgm:layoutNode>
    <dgm:layoutNode name="linH">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primFontSz" for="des" forName="parTx" val="65"/>
        <dgm:constr type="primFontSz" for="des" forName="desTx" refType="primFontSz" refFor="des" refForName="parTx" op="equ"/>
        <dgm:constr type="h" for="des" forName="parTx" refType="primFontSz" refFor="des" refForName="parTx"/>
        <dgm:constr type="h" for="des" forName="desTx" refType="primFontSz" refFor="des" refForName="parTx" fact="0.5"/>
        <dgm:constr type="h" for="des" forName="parTx" op="equ"/>
        <dgm:constr type="h" for="des" forName="desTx" op="equ"/>
        <dgm:constr type="h" for="ch" forName="backgroundArrow" refType="primFontSz" refFor="des" refForName="parTx" fact="2"/>
        <dgm:constr type="h" for="ch" forName="backgroundArrow" refType="h" refFor="des" refForName="parTx" op="lte" fact="2"/>
        <dgm:constr type="h" for="ch" forName="backgroundArrow" refType="h" refFor="des" refForName="parTx" op="gte" fact="2"/>
        <dgm:constr type="h" for="des" forName="spVertical1" refType="primFontSz" refFor="des" refForName="parTx" fact="0.5"/>
        <dgm:constr type="h" for="des" forName="spVertical1" refType="h" refFor="des" refForName="parTx" op="lte" fact="0.5"/>
        <dgm:constr type="h" for="des" forName="spVertical1" refType="h" refFor="des" refForName="parTx" op="gte" fact="0.5"/>
        <dgm:constr type="h" for="des" forName="spVertical2" refType="primFontSz" refFor="des" refForName="parTx" fact="0.5"/>
        <dgm:constr type="h" for="des" forName="spVertical2" refType="h" refFor="des" refForName="parTx" op="lte" fact="0.5"/>
        <dgm:constr type="h" for="des" forName="spVertical2" refType="h" refFor="des" refForName="parTx" op="gte" fact="0.5"/>
        <dgm:constr type="h" for="des" forName="spVertical3" refType="primFontSz" refFor="des" refForName="parTx" fact="-0.4"/>
        <dgm:constr type="h" for="des" forName="spVertical3" refType="h" refFor="des" refForName="parTx" op="lte" fact="-0.4"/>
        <dgm:constr type="h" for="des" forName="spVertical3" refType="h" refFor="des" refForName="parTx" op="gte" fact="-0.4"/>
        <dgm:constr type="w" for="ch" forName="backgroundArrow" refType="w"/>
        <dgm:constr type="w" for="ch" forName="negArrow" refType="w" fact="-1"/>
        <dgm:constr type="w" for="ch" forName="linV" refType="w"/>
        <dgm:constr type="w" for="ch" forName="space" refType="w" refFor="ch" refForName="linV" fact="0.2"/>
        <dgm:constr type="w" for="ch" forName="padding1" refType="w" fact="0.08"/>
        <dgm:constr type="userP"/>
        <dgm:constr type="w" for="ch" forName="padding2" refType="userP"/>
      </dgm:constrLst>
      <dgm:ruleLst>
        <dgm:rule type="w" for="ch" forName="linV" val="0" fact="NaN" max="NaN"/>
        <dgm:rule type="primFontSz" for="des" forName="parTx" val="5" fact="NaN" max="NaN"/>
      </dgm:ruleLst>
      <dgm:layoutNode name="padding1">
        <dgm:alg type="sp"/>
        <dgm:shape xmlns:r="http://schemas.openxmlformats.org/officeDocument/2006/relationships" r:blip="">
          <dgm:adjLst/>
        </dgm:shape>
        <dgm:presOf/>
        <dgm:constrLst/>
        <dgm:ruleLst/>
      </dgm:layoutNode>
      <dgm:forEach name="Name4" axis="ch" ptType="node">
        <dgm:layoutNode name="linV">
          <dgm:alg type="lin">
            <dgm:param type="linDir" val="fromT"/>
          </dgm:alg>
          <dgm:shape xmlns:r="http://schemas.openxmlformats.org/officeDocument/2006/relationships" r:blip="">
            <dgm:adjLst/>
          </dgm:shape>
          <dgm:presOf/>
          <dgm:constrLst>
            <dgm:constr type="w" for="ch" forName="spVertical1" refType="w"/>
            <dgm:constr type="w" for="ch" forName="parTx" refType="w"/>
            <dgm:constr type="w" for="ch" forName="spVertical2" refType="w"/>
            <dgm:constr type="w" for="ch" forName="spVertical3" refType="w"/>
            <dgm:constr type="w" for="ch" forName="desTx" refType="w"/>
          </dgm:constrLst>
          <dgm:ruleLst/>
          <dgm:layoutNode name="spVertical1">
            <dgm:alg type="sp"/>
            <dgm:shape xmlns:r="http://schemas.openxmlformats.org/officeDocument/2006/relationships" r:blip="">
              <dgm:adjLst/>
            </dgm:shape>
            <dgm:presOf/>
            <dgm:constrLst/>
            <dgm:ruleLst/>
          </dgm:layoutNode>
          <dgm:layoutNode name="parTx" styleLbl="revTx">
            <dgm:varLst>
              <dgm:chMax val="0"/>
              <dgm:chPref val="0"/>
              <dgm:bulletEnabled val="1"/>
            </dgm:varLst>
            <dgm:choose name="Name5">
              <dgm:if name="Name6" axis="root des" ptType="all node" func="maxDepth" op="gt" val="1">
                <dgm:alg type="tx">
                  <dgm:param type="parTxLTRAlign" val="l"/>
                  <dgm:param type="parTxRTLAlign" val="r"/>
                </dgm:alg>
              </dgm:if>
              <dgm:else name="Name7">
                <dgm:alg type="tx">
                  <dgm:param type="parTxLTRAlign" val="ctr"/>
                  <dgm:param type="parTxRTLAlign" val="ctr"/>
                </dgm:alg>
              </dgm:else>
            </dgm:choose>
            <dgm:shape xmlns:r="http://schemas.openxmlformats.org/officeDocument/2006/relationships" type="rect" r:blip="">
              <dgm:adjLst/>
            </dgm:shape>
            <dgm:presOf axis="self" ptType="node"/>
            <dgm:choose name="Name8">
              <dgm:if name="Name9" func="var" arg="dir" op="equ" val="norm">
                <dgm:constrLst>
                  <dgm:constr type="userT"/>
                  <dgm:constr type="h" refType="userT" op="lte"/>
                  <dgm:constr type="tMarg" refType="primFontSz" fact="0.8"/>
                  <dgm:constr type="bMarg" refType="tMarg"/>
                  <dgm:constr type="lMarg"/>
                  <dgm:constr type="rMarg"/>
                </dgm:constrLst>
              </dgm:if>
              <dgm:else name="Name10">
                <dgm:constrLst>
                  <dgm:constr type="userT"/>
                  <dgm:constr type="h" refType="userT" op="lte"/>
                  <dgm:constr type="tMarg" refType="primFontSz" fact="0.8"/>
                  <dgm:constr type="bMarg" refType="tMarg"/>
                  <dgm:constr type="lMarg"/>
                  <dgm:constr type="rMarg"/>
                </dgm:constrLst>
              </dgm:else>
            </dgm:choose>
            <dgm:ruleLst>
              <dgm:rule type="h" val="INF" fact="NaN" max="NaN"/>
            </dgm:ruleLst>
          </dgm:layoutNode>
          <dgm:layoutNode name="spVertical2">
            <dgm:alg type="sp"/>
            <dgm:shape xmlns:r="http://schemas.openxmlformats.org/officeDocument/2006/relationships" r:blip="">
              <dgm:adjLst/>
            </dgm:shape>
            <dgm:presOf/>
            <dgm:constrLst/>
            <dgm:ruleLst/>
          </dgm:layoutNode>
          <dgm:layoutNode name="spVertical3">
            <dgm:alg type="sp"/>
            <dgm:shape xmlns:r="http://schemas.openxmlformats.org/officeDocument/2006/relationships" r:blip="">
              <dgm:adjLst/>
            </dgm:shape>
            <dgm:presOf/>
            <dgm:constrLst/>
            <dgm:ruleLst/>
          </dgm:layoutNode>
          <dgm:choose name="Name11">
            <dgm:if name="Name12" axis="ch" ptType="node" func="cnt" op="gte" val="1">
              <dgm:layoutNode name="desTx" styleLbl="revTx">
                <dgm:varLst>
                  <dgm:bulletEnabled val="1"/>
                </dgm:varLst>
                <dgm:alg type="tx">
                  <dgm:param type="stBulletLvl" val="1"/>
                </dgm:alg>
                <dgm:shape xmlns:r="http://schemas.openxmlformats.org/officeDocument/2006/relationships" type="rect" r:blip="">
                  <dgm:adjLst/>
                </dgm:shape>
                <dgm:presOf axis="des" ptType="node"/>
                <dgm:constrLst>
                  <dgm:constr type="tMarg"/>
                  <dgm:constr type="bMarg"/>
                  <dgm:constr type="rMarg"/>
                  <dgm:constr type="lMarg"/>
                </dgm:constrLst>
                <dgm:ruleLst>
                  <dgm:rule type="h" val="INF" fact="NaN" max="NaN"/>
                </dgm:ruleLst>
              </dgm:layoutNode>
            </dgm:if>
            <dgm:else name="Name13"/>
          </dgm:choose>
        </dgm:layoutNode>
        <dgm:forEach name="Name14" axis="followSib" ptType="sibTrans" cnt="1">
          <dgm:layoutNode name="space">
            <dgm:alg type="sp"/>
            <dgm:shape xmlns:r="http://schemas.openxmlformats.org/officeDocument/2006/relationships" r:blip="">
              <dgm:adjLst/>
            </dgm:shape>
            <dgm:presOf/>
            <dgm:constrLst/>
            <dgm:ruleLst/>
          </dgm:layoutNode>
        </dgm:forEach>
      </dgm:forEach>
      <dgm:layoutNode name="padding2">
        <dgm:alg type="sp"/>
        <dgm:shape xmlns:r="http://schemas.openxmlformats.org/officeDocument/2006/relationships" r:blip="">
          <dgm:adjLst/>
        </dgm:shape>
        <dgm:presOf/>
        <dgm:constrLst/>
        <dgm:ruleLst/>
      </dgm:layoutNode>
      <dgm:layoutNode name="negArrow">
        <dgm:alg type="sp"/>
        <dgm:shape xmlns:r="http://schemas.openxmlformats.org/officeDocument/2006/relationships" r:blip="">
          <dgm:adjLst/>
        </dgm:shape>
        <dgm:presOf/>
        <dgm:constrLst/>
        <dgm:ruleLst/>
      </dgm:layoutNode>
      <dgm:layoutNode name="backgroundArrow" styleLbl="node1">
        <dgm:alg type="sp"/>
        <dgm:choose name="Name15">
          <dgm:if name="Name16" func="var" arg="dir" op="equ" val="norm">
            <dgm:shape xmlns:r="http://schemas.openxmlformats.org/officeDocument/2006/relationships" type="rightArrow" r:blip="">
              <dgm:adjLst/>
            </dgm:shape>
          </dgm:if>
          <dgm:else name="Name17">
            <dgm:shape xmlns:r="http://schemas.openxmlformats.org/officeDocument/2006/relationships" type="leftArrow" r:blip="">
              <dgm:adjLst/>
            </dgm:shape>
          </dgm:else>
        </dgm:choose>
        <dgm:presOf/>
        <dgm:constrLst/>
        <dgm:ruleLst/>
      </dgm:layoutNode>
    </dgm:layoutNode>
  </dgm:layoutNode>
</dgm:layoutDef>
</file>

<file path=ppt/diagrams/layout6.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22.png"/></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6901CCE5-BF8B-4699-9865-77AA47162EFF}"/>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3C19B300-4512-4E0F-8DFE-0CC69E73E61C}"/>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55C312CC-FF60-4B7B-83EE-14AE31C28F8F}" type="datetimeFigureOut">
              <a:rPr lang="en-US" smtClean="0"/>
              <a:t>5/7/2020</a:t>
            </a:fld>
            <a:endParaRPr lang="en-US"/>
          </a:p>
        </p:txBody>
      </p:sp>
      <p:sp>
        <p:nvSpPr>
          <p:cNvPr id="4" name="Footer Placeholder 3">
            <a:extLst>
              <a:ext uri="{FF2B5EF4-FFF2-40B4-BE49-F238E27FC236}">
                <a16:creationId xmlns:a16="http://schemas.microsoft.com/office/drawing/2014/main" id="{21736F6F-73A4-4BA8-8902-747533D16011}"/>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BA8F3008-F973-41F4-8528-DBB127E52CE1}"/>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C7F2ED6-2706-41DB-BBF3-3D05DCD3838B}" type="slidenum">
              <a:rPr lang="en-US" smtClean="0"/>
              <a:t>‹#›</a:t>
            </a:fld>
            <a:endParaRPr lang="en-US"/>
          </a:p>
        </p:txBody>
      </p:sp>
    </p:spTree>
    <p:extLst>
      <p:ext uri="{BB962C8B-B14F-4D97-AF65-F5344CB8AC3E}">
        <p14:creationId xmlns:p14="http://schemas.microsoft.com/office/powerpoint/2010/main" val="344847419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1F2005C-CF68-406C-BFD9-D66C7C5EDAF8}" type="datetimeFigureOut">
              <a:rPr lang="en-US" smtClean="0"/>
              <a:pPr/>
              <a:t>5/7/2020</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446EB7B-38EB-4113-8938-7852F77C677C}" type="slidenum">
              <a:rPr lang="en-US" smtClean="0"/>
              <a:pPr/>
              <a:t>‹#›</a:t>
            </a:fld>
            <a:endParaRPr lang="en-US"/>
          </a:p>
        </p:txBody>
      </p:sp>
    </p:spTree>
    <p:extLst>
      <p:ext uri="{BB962C8B-B14F-4D97-AF65-F5344CB8AC3E}">
        <p14:creationId xmlns:p14="http://schemas.microsoft.com/office/powerpoint/2010/main" val="345162921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446EB7B-38EB-4113-8938-7852F77C677C}" type="slidenum">
              <a:rPr lang="en-US" smtClean="0"/>
              <a:pPr/>
              <a:t>3</a:t>
            </a:fld>
            <a:endParaRPr lang="en-US"/>
          </a:p>
        </p:txBody>
      </p:sp>
    </p:spTree>
    <p:extLst>
      <p:ext uri="{BB962C8B-B14F-4D97-AF65-F5344CB8AC3E}">
        <p14:creationId xmlns:p14="http://schemas.microsoft.com/office/powerpoint/2010/main" val="376760152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0E7C3B4-BB7F-7445-B0E4-F1A56665B822}"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20E7C3B4-BB7F-7445-B0E4-F1A56665B822}" type="slidenum">
              <a:rPr lang="en-US" smtClean="0"/>
              <a:pPr/>
              <a:t>18</a:t>
            </a:fld>
            <a:endParaRPr 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20E7C3B4-BB7F-7445-B0E4-F1A56665B822}" type="slidenum">
              <a:rPr lang="en-US" smtClean="0"/>
              <a:pPr/>
              <a:t>19</a:t>
            </a:fld>
            <a:endParaRPr lang="en-US"/>
          </a:p>
        </p:txBody>
      </p:sp>
    </p:spTree>
    <p:extLst>
      <p:ext uri="{BB962C8B-B14F-4D97-AF65-F5344CB8AC3E}">
        <p14:creationId xmlns:p14="http://schemas.microsoft.com/office/powerpoint/2010/main" val="213582241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20E7C3B4-BB7F-7445-B0E4-F1A56665B82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20E7C3B4-BB7F-7445-B0E4-F1A56665B822}" type="slidenum">
              <a:rPr lang="en-US" smtClean="0"/>
              <a:pPr/>
              <a:t>22</a:t>
            </a:fld>
            <a:endParaRPr lang="en-US"/>
          </a:p>
        </p:txBody>
      </p:sp>
    </p:spTree>
    <p:extLst>
      <p:ext uri="{BB962C8B-B14F-4D97-AF65-F5344CB8AC3E}">
        <p14:creationId xmlns:p14="http://schemas.microsoft.com/office/powerpoint/2010/main" val="281822330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20E7C3B4-BB7F-7445-B0E4-F1A56665B822}" type="slidenum">
              <a:rPr lang="en-US" smtClean="0"/>
              <a:pPr/>
              <a:t>24</a:t>
            </a:fld>
            <a:endParaRPr 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20E7C3B4-BB7F-7445-B0E4-F1A56665B822}" type="slidenum">
              <a:rPr lang="en-US" smtClean="0"/>
              <a:pPr/>
              <a:t>25</a:t>
            </a:fld>
            <a:endParaRPr 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20E7C3B4-BB7F-7445-B0E4-F1A56665B822}" type="slidenum">
              <a:rPr lang="en-US" smtClean="0"/>
              <a:pPr/>
              <a:t>27</a:t>
            </a:fld>
            <a:endParaRPr 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446EB7B-38EB-4113-8938-7852F77C677C}" type="slidenum">
              <a:rPr lang="en-US" smtClean="0"/>
              <a:pPr/>
              <a:t>7</a:t>
            </a:fld>
            <a:endParaRPr lang="en-US"/>
          </a:p>
        </p:txBody>
      </p:sp>
    </p:spTree>
    <p:extLst>
      <p:ext uri="{BB962C8B-B14F-4D97-AF65-F5344CB8AC3E}">
        <p14:creationId xmlns:p14="http://schemas.microsoft.com/office/powerpoint/2010/main" val="217480778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20E7C3B4-BB7F-7445-B0E4-F1A56665B822}" type="slidenum">
              <a:rPr lang="en-US" smtClean="0"/>
              <a:pPr/>
              <a:t>29</a:t>
            </a:fld>
            <a:endParaRPr 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20E7C3B4-BB7F-7445-B0E4-F1A56665B822}" type="slidenum">
              <a:rPr lang="en-US" smtClean="0"/>
              <a:pPr/>
              <a:t>30</a:t>
            </a:fld>
            <a:endParaRPr lang="en-US"/>
          </a:p>
        </p:txBody>
      </p:sp>
    </p:spTree>
    <p:extLst>
      <p:ext uri="{BB962C8B-B14F-4D97-AF65-F5344CB8AC3E}">
        <p14:creationId xmlns:p14="http://schemas.microsoft.com/office/powerpoint/2010/main" val="268783151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20E7C3B4-BB7F-7445-B0E4-F1A56665B822}" type="slidenum">
              <a:rPr lang="en-US" smtClean="0"/>
              <a:pPr/>
              <a:t>31</a:t>
            </a:fld>
            <a:endParaRPr lang="en-US"/>
          </a:p>
        </p:txBody>
      </p:sp>
    </p:spTree>
    <p:extLst>
      <p:ext uri="{BB962C8B-B14F-4D97-AF65-F5344CB8AC3E}">
        <p14:creationId xmlns:p14="http://schemas.microsoft.com/office/powerpoint/2010/main" val="316814495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20E7C3B4-BB7F-7445-B0E4-F1A56665B822}" type="slidenum">
              <a:rPr lang="en-US" smtClean="0"/>
              <a:pPr/>
              <a:t>32</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0E7C3B4-BB7F-7445-B0E4-F1A56665B822}"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21553742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0E7C3B4-BB7F-7445-B0E4-F1A56665B822}"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88993209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20E7C3B4-BB7F-7445-B0E4-F1A56665B822}" type="slidenum">
              <a:rPr lang="en-US" smtClean="0"/>
              <a:pPr/>
              <a:t>11</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20E7C3B4-BB7F-7445-B0E4-F1A56665B822}" type="slidenum">
              <a:rPr lang="en-US" smtClean="0"/>
              <a:pPr/>
              <a:t>12</a:t>
            </a:fld>
            <a:endParaRPr lang="en-US"/>
          </a:p>
        </p:txBody>
      </p:sp>
    </p:spTree>
    <p:extLst>
      <p:ext uri="{BB962C8B-B14F-4D97-AF65-F5344CB8AC3E}">
        <p14:creationId xmlns:p14="http://schemas.microsoft.com/office/powerpoint/2010/main" val="366373346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20E7C3B4-BB7F-7445-B0E4-F1A56665B822}" type="slidenum">
              <a:rPr lang="en-US" smtClean="0"/>
              <a:pPr/>
              <a:t>13</a:t>
            </a:fld>
            <a:endParaRPr lang="en-US"/>
          </a:p>
        </p:txBody>
      </p:sp>
    </p:spTree>
    <p:extLst>
      <p:ext uri="{BB962C8B-B14F-4D97-AF65-F5344CB8AC3E}">
        <p14:creationId xmlns:p14="http://schemas.microsoft.com/office/powerpoint/2010/main" val="47825879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20E7C3B4-BB7F-7445-B0E4-F1A56665B822}" type="slidenum">
              <a:rPr lang="en-US" smtClean="0"/>
              <a:pPr/>
              <a:t>14</a:t>
            </a:fld>
            <a:endParaRPr lang="en-US"/>
          </a:p>
        </p:txBody>
      </p:sp>
    </p:spTree>
    <p:extLst>
      <p:ext uri="{BB962C8B-B14F-4D97-AF65-F5344CB8AC3E}">
        <p14:creationId xmlns:p14="http://schemas.microsoft.com/office/powerpoint/2010/main" val="157935772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0E7C3B4-BB7F-7445-B0E4-F1A56665B822}"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67124556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hyperlink" Target="http://www.airbestpractices.com/" TargetMode="External"/><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bg>
      <p:bgRef idx="1001">
        <a:schemeClr val="bg1"/>
      </p:bgRef>
    </p:bg>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F617B374-FC1B-419B-BB11-968E05E520ED}"/>
              </a:ext>
            </a:extLst>
          </p:cNvPr>
          <p:cNvSpPr>
            <a:spLocks noGrp="1"/>
          </p:cNvSpPr>
          <p:nvPr>
            <p:ph type="ctrTitle" hasCustomPrompt="1"/>
          </p:nvPr>
        </p:nvSpPr>
        <p:spPr>
          <a:xfrm>
            <a:off x="2032000" y="1610838"/>
            <a:ext cx="8229600" cy="1143000"/>
          </a:xfrm>
        </p:spPr>
        <p:txBody>
          <a:bodyPr>
            <a:normAutofit/>
          </a:bodyPr>
          <a:lstStyle>
            <a:lvl1pPr algn="ctr">
              <a:defRPr/>
            </a:lvl1pPr>
          </a:lstStyle>
          <a:p>
            <a:pPr algn="ctr"/>
            <a:r>
              <a:rPr lang="en-US" cap="none" dirty="0">
                <a:solidFill>
                  <a:schemeClr val="accent4"/>
                </a:solidFill>
              </a:rPr>
              <a:t>Presentation Title</a:t>
            </a:r>
            <a:endParaRPr lang="en-US" sz="2200" cap="none" dirty="0">
              <a:solidFill>
                <a:schemeClr val="accent5"/>
              </a:solidFill>
            </a:endParaRPr>
          </a:p>
        </p:txBody>
      </p:sp>
      <p:pic>
        <p:nvPicPr>
          <p:cNvPr id="10" name="Picture 9" descr="CABP_EXPO_lines.png">
            <a:extLst>
              <a:ext uri="{FF2B5EF4-FFF2-40B4-BE49-F238E27FC236}">
                <a16:creationId xmlns:a16="http://schemas.microsoft.com/office/drawing/2014/main" id="{30A0440F-9E3C-4D76-81F4-E1CBF17EF26B}"/>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485900" y="2932040"/>
            <a:ext cx="9220200" cy="202799"/>
          </a:xfrm>
          <a:prstGeom prst="rect">
            <a:avLst/>
          </a:prstGeom>
        </p:spPr>
      </p:pic>
      <p:pic>
        <p:nvPicPr>
          <p:cNvPr id="9" name="Picture 8">
            <a:hlinkClick r:id="rId3"/>
            <a:extLst>
              <a:ext uri="{FF2B5EF4-FFF2-40B4-BE49-F238E27FC236}">
                <a16:creationId xmlns:a16="http://schemas.microsoft.com/office/drawing/2014/main" id="{9DA41F06-7F3B-480C-990E-C147965EC214}"/>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381000" y="6005362"/>
            <a:ext cx="2231136" cy="501907"/>
          </a:xfrm>
          <a:prstGeom prst="rect">
            <a:avLst/>
          </a:prstGeom>
        </p:spPr>
      </p:pic>
      <p:pic>
        <p:nvPicPr>
          <p:cNvPr id="5" name="Picture 4">
            <a:extLst>
              <a:ext uri="{FF2B5EF4-FFF2-40B4-BE49-F238E27FC236}">
                <a16:creationId xmlns:a16="http://schemas.microsoft.com/office/drawing/2014/main" id="{DDAD5343-5B40-4023-8E5A-0F99EEFE7222}"/>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9372600" y="5791200"/>
            <a:ext cx="2425246" cy="827562"/>
          </a:xfrm>
          <a:prstGeom prst="rect">
            <a:avLst/>
          </a:prstGeom>
        </p:spPr>
      </p:pic>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a:t>Click to edit Master title style</a:t>
            </a:r>
            <a:endParaRPr lang="de-DE"/>
          </a:p>
        </p:txBody>
      </p:sp>
      <p:sp>
        <p:nvSpPr>
          <p:cNvPr id="3" name="Inhaltsplatzhalter 2"/>
          <p:cNvSpPr>
            <a:spLocks noGrp="1"/>
          </p:cNvSpPr>
          <p:nvPr>
            <p:ph sz="half" idx="1"/>
          </p:nvPr>
        </p:nvSpPr>
        <p:spPr>
          <a:xfrm>
            <a:off x="504093" y="1268414"/>
            <a:ext cx="5500078" cy="5329237"/>
          </a:xfrm>
        </p:spPr>
        <p:txBody>
          <a:bodyPr/>
          <a:lstStyle>
            <a:lvl1pPr>
              <a:defRPr sz="1600"/>
            </a:lvl1pPr>
            <a:lvl2pPr marL="360363" indent="-180975" algn="l" rtl="0" fontAlgn="base">
              <a:spcBef>
                <a:spcPct val="20000"/>
              </a:spcBef>
              <a:spcAft>
                <a:spcPct val="0"/>
              </a:spcAft>
              <a:buFont typeface="Arial" panose="020B0604020202020204" pitchFamily="34" charset="0"/>
              <a:buChar char="‒"/>
              <a:defRPr lang="de-DE" sz="1600" dirty="0" smtClean="0">
                <a:solidFill>
                  <a:schemeClr val="tx1"/>
                </a:solidFill>
                <a:latin typeface="+mn-lt"/>
                <a:ea typeface="+mn-ea"/>
                <a:cs typeface="+mn-cs"/>
              </a:defRPr>
            </a:lvl2pPr>
            <a:lvl3pPr marL="719138" indent="-179388" algn="l" rtl="0" fontAlgn="base">
              <a:spcBef>
                <a:spcPct val="20000"/>
              </a:spcBef>
              <a:spcAft>
                <a:spcPct val="0"/>
              </a:spcAft>
              <a:buFont typeface="Arial" panose="020B0604020202020204" pitchFamily="34" charset="0"/>
              <a:buChar char="‒"/>
              <a:defRPr lang="de-DE" sz="1600" dirty="0" smtClean="0">
                <a:solidFill>
                  <a:schemeClr val="tx1"/>
                </a:solidFill>
                <a:latin typeface="+mn-lt"/>
                <a:ea typeface="+mn-ea"/>
                <a:cs typeface="+mn-cs"/>
              </a:defRPr>
            </a:lvl3pPr>
            <a:lvl4pPr marL="1077913" indent="-179388" algn="l" rtl="0" fontAlgn="base">
              <a:spcBef>
                <a:spcPct val="20000"/>
              </a:spcBef>
              <a:spcAft>
                <a:spcPct val="0"/>
              </a:spcAft>
              <a:buFont typeface="Arial" panose="020B0604020202020204" pitchFamily="34" charset="0"/>
              <a:buChar char="‒"/>
              <a:defRPr lang="de-DE" sz="1600" dirty="0" smtClean="0">
                <a:solidFill>
                  <a:schemeClr val="tx1"/>
                </a:solidFill>
                <a:latin typeface="+mn-lt"/>
                <a:ea typeface="+mn-ea"/>
                <a:cs typeface="+mn-cs"/>
              </a:defRPr>
            </a:lvl4pPr>
            <a:lvl5pPr marL="1439863" indent="-180975" algn="l" rtl="0" fontAlgn="base">
              <a:spcBef>
                <a:spcPct val="20000"/>
              </a:spcBef>
              <a:spcAft>
                <a:spcPct val="0"/>
              </a:spcAft>
              <a:buFont typeface="Arial" panose="020B0604020202020204" pitchFamily="34" charset="0"/>
              <a:buChar char="‒"/>
              <a:defRPr lang="de-DE" sz="1600" dirty="0">
                <a:solidFill>
                  <a:schemeClr val="tx1"/>
                </a:solidFill>
                <a:latin typeface="+mn-lt"/>
                <a:ea typeface="+mn-ea"/>
                <a:cs typeface="+mn-cs"/>
              </a:defRPr>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de-DE" dirty="0"/>
          </a:p>
        </p:txBody>
      </p:sp>
      <p:sp>
        <p:nvSpPr>
          <p:cNvPr id="4" name="Inhaltsplatzhalter 3"/>
          <p:cNvSpPr>
            <a:spLocks noGrp="1"/>
          </p:cNvSpPr>
          <p:nvPr>
            <p:ph sz="half" idx="2"/>
          </p:nvPr>
        </p:nvSpPr>
        <p:spPr>
          <a:xfrm>
            <a:off x="6273801" y="1268414"/>
            <a:ext cx="5535246" cy="5040313"/>
          </a:xfrm>
        </p:spPr>
        <p:txBody>
          <a:bodyPr/>
          <a:lstStyle>
            <a:lvl1pPr>
              <a:defRPr sz="1600"/>
            </a:lvl1pPr>
            <a:lvl2pPr marL="360363" indent="-180975" algn="l" rtl="0" fontAlgn="base">
              <a:spcBef>
                <a:spcPct val="20000"/>
              </a:spcBef>
              <a:spcAft>
                <a:spcPct val="0"/>
              </a:spcAft>
              <a:buFont typeface="Arial" panose="020B0604020202020204" pitchFamily="34" charset="0"/>
              <a:buChar char="‒"/>
              <a:defRPr lang="de-DE" sz="1600" dirty="0" smtClean="0">
                <a:solidFill>
                  <a:schemeClr val="tx1"/>
                </a:solidFill>
                <a:latin typeface="+mn-lt"/>
                <a:ea typeface="+mn-ea"/>
                <a:cs typeface="+mn-cs"/>
              </a:defRPr>
            </a:lvl2pPr>
            <a:lvl3pPr marL="719138" indent="-179388" algn="l" rtl="0" fontAlgn="base">
              <a:spcBef>
                <a:spcPct val="20000"/>
              </a:spcBef>
              <a:spcAft>
                <a:spcPct val="0"/>
              </a:spcAft>
              <a:buFont typeface="Arial" panose="020B0604020202020204" pitchFamily="34" charset="0"/>
              <a:buChar char="‒"/>
              <a:defRPr lang="de-DE" sz="1600" dirty="0" smtClean="0">
                <a:solidFill>
                  <a:schemeClr val="tx1"/>
                </a:solidFill>
                <a:latin typeface="+mn-lt"/>
                <a:ea typeface="+mn-ea"/>
                <a:cs typeface="+mn-cs"/>
              </a:defRPr>
            </a:lvl3pPr>
            <a:lvl4pPr marL="1077913" indent="-179388" algn="l" rtl="0" fontAlgn="base">
              <a:spcBef>
                <a:spcPct val="20000"/>
              </a:spcBef>
              <a:spcAft>
                <a:spcPct val="0"/>
              </a:spcAft>
              <a:buFont typeface="Arial" panose="020B0604020202020204" pitchFamily="34" charset="0"/>
              <a:buChar char="‒"/>
              <a:defRPr lang="de-DE" sz="1600" dirty="0" smtClean="0">
                <a:solidFill>
                  <a:schemeClr val="tx1"/>
                </a:solidFill>
                <a:latin typeface="+mn-lt"/>
                <a:ea typeface="+mn-ea"/>
                <a:cs typeface="+mn-cs"/>
              </a:defRPr>
            </a:lvl4pPr>
            <a:lvl5pPr marL="1439863" indent="-180975" algn="l" rtl="0" fontAlgn="base">
              <a:spcBef>
                <a:spcPct val="20000"/>
              </a:spcBef>
              <a:spcAft>
                <a:spcPct val="0"/>
              </a:spcAft>
              <a:buFont typeface="Arial" panose="020B0604020202020204" pitchFamily="34" charset="0"/>
              <a:buChar char="‒"/>
              <a:defRPr lang="de-DE" sz="1600" dirty="0">
                <a:solidFill>
                  <a:schemeClr val="tx1"/>
                </a:solidFill>
                <a:latin typeface="+mn-lt"/>
                <a:ea typeface="+mn-ea"/>
                <a:cs typeface="+mn-cs"/>
              </a:defRPr>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de-DE" dirty="0"/>
          </a:p>
        </p:txBody>
      </p:sp>
      <p:sp>
        <p:nvSpPr>
          <p:cNvPr id="5" name="Fußzeilenplatzhalter 4"/>
          <p:cNvSpPr>
            <a:spLocks noGrp="1"/>
          </p:cNvSpPr>
          <p:nvPr>
            <p:ph type="ftr" sz="quarter" idx="10"/>
          </p:nvPr>
        </p:nvSpPr>
        <p:spPr/>
        <p:txBody>
          <a:bodyPr/>
          <a:lstStyle>
            <a:lvl1pPr>
              <a:defRPr/>
            </a:lvl1pPr>
          </a:lstStyle>
          <a:p>
            <a:r>
              <a:rPr lang="en-GB" altLang="de-DE"/>
              <a:t>template for new presentation. Change text here (View --&gt; header)</a:t>
            </a:r>
            <a:endParaRPr lang="de-DE" altLang="de-DE"/>
          </a:p>
        </p:txBody>
      </p:sp>
      <p:sp>
        <p:nvSpPr>
          <p:cNvPr id="6" name="Datumsplatzhalter 5"/>
          <p:cNvSpPr>
            <a:spLocks noGrp="1"/>
          </p:cNvSpPr>
          <p:nvPr>
            <p:ph type="dt" sz="half" idx="11"/>
          </p:nvPr>
        </p:nvSpPr>
        <p:spPr/>
        <p:txBody>
          <a:bodyPr/>
          <a:lstStyle>
            <a:lvl1pPr>
              <a:defRPr/>
            </a:lvl1pPr>
          </a:lstStyle>
          <a:p>
            <a:fld id="{33D1531A-F982-45FF-8E0E-F0F1CB8BFDB8}" type="datetime1">
              <a:rPr lang="de-DE" altLang="de-DE" smtClean="0"/>
              <a:t>07.05.2020</a:t>
            </a:fld>
            <a:endParaRPr lang="de-DE" altLang="de-DE"/>
          </a:p>
        </p:txBody>
      </p:sp>
      <p:sp>
        <p:nvSpPr>
          <p:cNvPr id="7" name="Foliennummernplatzhalter 6"/>
          <p:cNvSpPr>
            <a:spLocks noGrp="1"/>
          </p:cNvSpPr>
          <p:nvPr>
            <p:ph type="sldNum" sz="quarter" idx="12"/>
          </p:nvPr>
        </p:nvSpPr>
        <p:spPr/>
        <p:txBody>
          <a:bodyPr/>
          <a:lstStyle>
            <a:lvl1pPr>
              <a:defRPr/>
            </a:lvl1pPr>
          </a:lstStyle>
          <a:p>
            <a:r>
              <a:rPr lang="de-DE" altLang="de-DE"/>
              <a:t>/ Slide </a:t>
            </a:r>
            <a:fld id="{5402DD44-BB57-432D-A5BA-3AC47EF166F9}" type="slidenum">
              <a:rPr lang="de-DE" altLang="de-DE"/>
              <a:pPr/>
              <a:t>‹#›</a:t>
            </a:fld>
            <a:endParaRPr lang="de-DE" altLang="de-DE"/>
          </a:p>
        </p:txBody>
      </p:sp>
    </p:spTree>
    <p:extLst>
      <p:ext uri="{BB962C8B-B14F-4D97-AF65-F5344CB8AC3E}">
        <p14:creationId xmlns:p14="http://schemas.microsoft.com/office/powerpoint/2010/main" val="8479585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_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a:t>Click to edit Master title style</a:t>
            </a:r>
            <a:endParaRPr lang="de-DE"/>
          </a:p>
        </p:txBody>
      </p:sp>
      <p:sp>
        <p:nvSpPr>
          <p:cNvPr id="3" name="Inhaltsplatzhalter 2"/>
          <p:cNvSpPr>
            <a:spLocks noGrp="1"/>
          </p:cNvSpPr>
          <p:nvPr>
            <p:ph sz="half" idx="1"/>
          </p:nvPr>
        </p:nvSpPr>
        <p:spPr>
          <a:xfrm>
            <a:off x="504093" y="1268414"/>
            <a:ext cx="5500078" cy="2447924"/>
          </a:xfrm>
        </p:spPr>
        <p:txBody>
          <a:bodyPr/>
          <a:lstStyle>
            <a:lvl1pPr>
              <a:defRPr sz="1600"/>
            </a:lvl1pPr>
            <a:lvl2pPr marL="360363" indent="-180975">
              <a:buFont typeface="Arial" panose="020B0604020202020204" pitchFamily="34" charset="0"/>
              <a:buChar char="‒"/>
              <a:defRPr sz="1600"/>
            </a:lvl2pPr>
            <a:lvl3pPr marL="719138" indent="-179388">
              <a:buFont typeface="Arial" panose="020B0604020202020204" pitchFamily="34" charset="0"/>
              <a:buChar char="‒"/>
              <a:defRPr sz="1600"/>
            </a:lvl3pPr>
            <a:lvl4pPr marL="1077913" indent="-179388">
              <a:buFont typeface="Arial" panose="020B0604020202020204" pitchFamily="34" charset="0"/>
              <a:buChar char="‒"/>
              <a:defRPr sz="1600"/>
            </a:lvl4pPr>
            <a:lvl5pPr marL="1439863" indent="-180975">
              <a:buFont typeface="Arial" panose="020B0604020202020204" pitchFamily="34" charset="0"/>
              <a:buChar char="‒"/>
              <a:defRPr sz="1600"/>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de-DE" dirty="0"/>
          </a:p>
        </p:txBody>
      </p:sp>
      <p:sp>
        <p:nvSpPr>
          <p:cNvPr id="4" name="Inhaltsplatzhalter 3"/>
          <p:cNvSpPr>
            <a:spLocks noGrp="1"/>
          </p:cNvSpPr>
          <p:nvPr>
            <p:ph sz="half" idx="2"/>
          </p:nvPr>
        </p:nvSpPr>
        <p:spPr>
          <a:xfrm>
            <a:off x="6273801" y="1268415"/>
            <a:ext cx="5535246" cy="2447924"/>
          </a:xfrm>
        </p:spPr>
        <p:txBody>
          <a:bodyPr/>
          <a:lstStyle>
            <a:lvl1pPr>
              <a:defRPr sz="1600"/>
            </a:lvl1pPr>
            <a:lvl2pPr marL="360363" indent="-180975" algn="l" rtl="0" fontAlgn="base">
              <a:spcBef>
                <a:spcPct val="20000"/>
              </a:spcBef>
              <a:spcAft>
                <a:spcPct val="0"/>
              </a:spcAft>
              <a:buFont typeface="Arial" panose="020B0604020202020204" pitchFamily="34" charset="0"/>
              <a:buChar char="‒"/>
              <a:defRPr lang="de-DE" sz="1600" dirty="0" smtClean="0">
                <a:solidFill>
                  <a:schemeClr val="tx1"/>
                </a:solidFill>
                <a:latin typeface="+mn-lt"/>
                <a:ea typeface="+mn-ea"/>
                <a:cs typeface="+mn-cs"/>
              </a:defRPr>
            </a:lvl2pPr>
            <a:lvl3pPr marL="719138" indent="-179388" algn="l" rtl="0" fontAlgn="base">
              <a:spcBef>
                <a:spcPct val="20000"/>
              </a:spcBef>
              <a:spcAft>
                <a:spcPct val="0"/>
              </a:spcAft>
              <a:buFont typeface="Arial" panose="020B0604020202020204" pitchFamily="34" charset="0"/>
              <a:buChar char="‒"/>
              <a:defRPr lang="de-DE" sz="1600" dirty="0" smtClean="0">
                <a:solidFill>
                  <a:schemeClr val="tx1"/>
                </a:solidFill>
                <a:latin typeface="+mn-lt"/>
                <a:ea typeface="+mn-ea"/>
                <a:cs typeface="+mn-cs"/>
              </a:defRPr>
            </a:lvl3pPr>
            <a:lvl4pPr marL="1077913" indent="-179388" algn="l" rtl="0" fontAlgn="base">
              <a:spcBef>
                <a:spcPct val="20000"/>
              </a:spcBef>
              <a:spcAft>
                <a:spcPct val="0"/>
              </a:spcAft>
              <a:buFont typeface="Arial" panose="020B0604020202020204" pitchFamily="34" charset="0"/>
              <a:buChar char="‒"/>
              <a:defRPr lang="de-DE" sz="1600" dirty="0" smtClean="0">
                <a:solidFill>
                  <a:schemeClr val="tx1"/>
                </a:solidFill>
                <a:latin typeface="+mn-lt"/>
                <a:ea typeface="+mn-ea"/>
                <a:cs typeface="+mn-cs"/>
              </a:defRPr>
            </a:lvl4pPr>
            <a:lvl5pPr marL="1439863" indent="-180975" algn="l" rtl="0" fontAlgn="base">
              <a:spcBef>
                <a:spcPct val="20000"/>
              </a:spcBef>
              <a:spcAft>
                <a:spcPct val="0"/>
              </a:spcAft>
              <a:buFont typeface="Arial" panose="020B0604020202020204" pitchFamily="34" charset="0"/>
              <a:buChar char="‒"/>
              <a:defRPr lang="de-DE" sz="1600" dirty="0">
                <a:solidFill>
                  <a:schemeClr val="tx1"/>
                </a:solidFill>
                <a:latin typeface="+mn-lt"/>
                <a:ea typeface="+mn-ea"/>
                <a:cs typeface="+mn-cs"/>
              </a:defRPr>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de-DE" dirty="0"/>
          </a:p>
        </p:txBody>
      </p:sp>
      <p:sp>
        <p:nvSpPr>
          <p:cNvPr id="5" name="Fußzeilenplatzhalter 4"/>
          <p:cNvSpPr>
            <a:spLocks noGrp="1"/>
          </p:cNvSpPr>
          <p:nvPr>
            <p:ph type="ftr" sz="quarter" idx="10"/>
          </p:nvPr>
        </p:nvSpPr>
        <p:spPr/>
        <p:txBody>
          <a:bodyPr/>
          <a:lstStyle>
            <a:lvl1pPr>
              <a:defRPr/>
            </a:lvl1pPr>
          </a:lstStyle>
          <a:p>
            <a:r>
              <a:rPr lang="en-GB" altLang="de-DE"/>
              <a:t>template for new presentation. Change text here (View --&gt; header)</a:t>
            </a:r>
            <a:endParaRPr lang="de-DE" altLang="de-DE"/>
          </a:p>
        </p:txBody>
      </p:sp>
      <p:sp>
        <p:nvSpPr>
          <p:cNvPr id="6" name="Datumsplatzhalter 5"/>
          <p:cNvSpPr>
            <a:spLocks noGrp="1"/>
          </p:cNvSpPr>
          <p:nvPr>
            <p:ph type="dt" sz="half" idx="11"/>
          </p:nvPr>
        </p:nvSpPr>
        <p:spPr/>
        <p:txBody>
          <a:bodyPr/>
          <a:lstStyle>
            <a:lvl1pPr>
              <a:defRPr/>
            </a:lvl1pPr>
          </a:lstStyle>
          <a:p>
            <a:fld id="{B501130E-45D2-4212-8E07-662D603A3B1E}" type="datetime1">
              <a:rPr lang="de-DE" altLang="de-DE" smtClean="0"/>
              <a:t>07.05.2020</a:t>
            </a:fld>
            <a:endParaRPr lang="de-DE" altLang="de-DE"/>
          </a:p>
        </p:txBody>
      </p:sp>
      <p:sp>
        <p:nvSpPr>
          <p:cNvPr id="7" name="Foliennummernplatzhalter 6"/>
          <p:cNvSpPr>
            <a:spLocks noGrp="1"/>
          </p:cNvSpPr>
          <p:nvPr>
            <p:ph type="sldNum" sz="quarter" idx="12"/>
          </p:nvPr>
        </p:nvSpPr>
        <p:spPr/>
        <p:txBody>
          <a:bodyPr/>
          <a:lstStyle>
            <a:lvl1pPr>
              <a:defRPr/>
            </a:lvl1pPr>
          </a:lstStyle>
          <a:p>
            <a:r>
              <a:rPr lang="de-DE" altLang="de-DE"/>
              <a:t>/ Slide </a:t>
            </a:r>
            <a:fld id="{5402DD44-BB57-432D-A5BA-3AC47EF166F9}" type="slidenum">
              <a:rPr lang="de-DE" altLang="de-DE"/>
              <a:pPr/>
              <a:t>‹#›</a:t>
            </a:fld>
            <a:endParaRPr lang="de-DE" altLang="de-DE"/>
          </a:p>
        </p:txBody>
      </p:sp>
      <p:sp>
        <p:nvSpPr>
          <p:cNvPr id="8" name="Inhaltsplatzhalter 2"/>
          <p:cNvSpPr>
            <a:spLocks noGrp="1"/>
          </p:cNvSpPr>
          <p:nvPr>
            <p:ph sz="half" idx="13"/>
          </p:nvPr>
        </p:nvSpPr>
        <p:spPr>
          <a:xfrm>
            <a:off x="513863" y="3860801"/>
            <a:ext cx="5500078" cy="2740025"/>
          </a:xfrm>
        </p:spPr>
        <p:txBody>
          <a:bodyPr/>
          <a:lstStyle>
            <a:lvl1pPr>
              <a:defRPr sz="1600"/>
            </a:lvl1pPr>
            <a:lvl2pPr marL="360363" indent="-180975" algn="l" rtl="0" fontAlgn="base">
              <a:spcBef>
                <a:spcPct val="20000"/>
              </a:spcBef>
              <a:spcAft>
                <a:spcPct val="0"/>
              </a:spcAft>
              <a:buFont typeface="Arial" panose="020B0604020202020204" pitchFamily="34" charset="0"/>
              <a:buChar char="‒"/>
              <a:defRPr lang="de-DE" sz="1600" dirty="0" smtClean="0">
                <a:solidFill>
                  <a:schemeClr val="tx1"/>
                </a:solidFill>
                <a:latin typeface="+mn-lt"/>
                <a:ea typeface="+mn-ea"/>
                <a:cs typeface="+mn-cs"/>
              </a:defRPr>
            </a:lvl2pPr>
            <a:lvl3pPr marL="719138" indent="-179388" algn="l" rtl="0" fontAlgn="base">
              <a:spcBef>
                <a:spcPct val="20000"/>
              </a:spcBef>
              <a:spcAft>
                <a:spcPct val="0"/>
              </a:spcAft>
              <a:buFont typeface="Arial" panose="020B0604020202020204" pitchFamily="34" charset="0"/>
              <a:buChar char="‒"/>
              <a:defRPr lang="de-DE" sz="1600" dirty="0" smtClean="0">
                <a:solidFill>
                  <a:schemeClr val="tx1"/>
                </a:solidFill>
                <a:latin typeface="+mn-lt"/>
                <a:ea typeface="+mn-ea"/>
                <a:cs typeface="+mn-cs"/>
              </a:defRPr>
            </a:lvl3pPr>
            <a:lvl4pPr marL="1077913" indent="-179388" algn="l" rtl="0" fontAlgn="base">
              <a:spcBef>
                <a:spcPct val="20000"/>
              </a:spcBef>
              <a:spcAft>
                <a:spcPct val="0"/>
              </a:spcAft>
              <a:buFont typeface="Arial" panose="020B0604020202020204" pitchFamily="34" charset="0"/>
              <a:buChar char="‒"/>
              <a:defRPr lang="de-DE" sz="1600" dirty="0" smtClean="0">
                <a:solidFill>
                  <a:schemeClr val="tx1"/>
                </a:solidFill>
                <a:latin typeface="+mn-lt"/>
                <a:ea typeface="+mn-ea"/>
                <a:cs typeface="+mn-cs"/>
              </a:defRPr>
            </a:lvl4pPr>
            <a:lvl5pPr marL="1439863" indent="-180975" algn="l" rtl="0" fontAlgn="base">
              <a:spcBef>
                <a:spcPct val="20000"/>
              </a:spcBef>
              <a:spcAft>
                <a:spcPct val="0"/>
              </a:spcAft>
              <a:buFont typeface="Arial" panose="020B0604020202020204" pitchFamily="34" charset="0"/>
              <a:buChar char="‒"/>
              <a:defRPr lang="de-DE" sz="1600" dirty="0">
                <a:solidFill>
                  <a:schemeClr val="tx1"/>
                </a:solidFill>
                <a:latin typeface="+mn-lt"/>
                <a:ea typeface="+mn-ea"/>
                <a:cs typeface="+mn-cs"/>
              </a:defRPr>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de-DE" dirty="0"/>
          </a:p>
        </p:txBody>
      </p:sp>
      <p:sp>
        <p:nvSpPr>
          <p:cNvPr id="9" name="Inhaltsplatzhalter 3"/>
          <p:cNvSpPr>
            <a:spLocks noGrp="1"/>
          </p:cNvSpPr>
          <p:nvPr>
            <p:ph sz="half" idx="14"/>
          </p:nvPr>
        </p:nvSpPr>
        <p:spPr>
          <a:xfrm>
            <a:off x="6283571" y="3860801"/>
            <a:ext cx="5535246" cy="2447925"/>
          </a:xfrm>
        </p:spPr>
        <p:txBody>
          <a:bodyPr/>
          <a:lstStyle>
            <a:lvl1pPr>
              <a:defRPr sz="1600"/>
            </a:lvl1pPr>
            <a:lvl2pPr marL="360363" indent="-180975" algn="l" rtl="0" fontAlgn="base">
              <a:spcBef>
                <a:spcPct val="20000"/>
              </a:spcBef>
              <a:spcAft>
                <a:spcPct val="0"/>
              </a:spcAft>
              <a:buFont typeface="Arial" panose="020B0604020202020204" pitchFamily="34" charset="0"/>
              <a:buChar char="‒"/>
              <a:defRPr lang="de-DE" sz="1600" dirty="0" smtClean="0">
                <a:solidFill>
                  <a:schemeClr val="tx1"/>
                </a:solidFill>
                <a:latin typeface="+mn-lt"/>
                <a:ea typeface="+mn-ea"/>
                <a:cs typeface="+mn-cs"/>
              </a:defRPr>
            </a:lvl2pPr>
            <a:lvl3pPr marL="719138" indent="-179388" algn="l" rtl="0" fontAlgn="base">
              <a:spcBef>
                <a:spcPct val="20000"/>
              </a:spcBef>
              <a:spcAft>
                <a:spcPct val="0"/>
              </a:spcAft>
              <a:buFont typeface="Arial" panose="020B0604020202020204" pitchFamily="34" charset="0"/>
              <a:buChar char="‒"/>
              <a:defRPr lang="de-DE" sz="1600" dirty="0" smtClean="0">
                <a:solidFill>
                  <a:schemeClr val="tx1"/>
                </a:solidFill>
                <a:latin typeface="+mn-lt"/>
                <a:ea typeface="+mn-ea"/>
                <a:cs typeface="+mn-cs"/>
              </a:defRPr>
            </a:lvl3pPr>
            <a:lvl4pPr marL="1077913" indent="-179388" algn="l" rtl="0" fontAlgn="base">
              <a:spcBef>
                <a:spcPct val="20000"/>
              </a:spcBef>
              <a:spcAft>
                <a:spcPct val="0"/>
              </a:spcAft>
              <a:buFont typeface="Arial" panose="020B0604020202020204" pitchFamily="34" charset="0"/>
              <a:buChar char="‒"/>
              <a:defRPr lang="de-DE" sz="1600" dirty="0" smtClean="0">
                <a:solidFill>
                  <a:schemeClr val="tx1"/>
                </a:solidFill>
                <a:latin typeface="+mn-lt"/>
                <a:ea typeface="+mn-ea"/>
                <a:cs typeface="+mn-cs"/>
              </a:defRPr>
            </a:lvl4pPr>
            <a:lvl5pPr marL="1439863" indent="-180975" algn="l" rtl="0" fontAlgn="base">
              <a:spcBef>
                <a:spcPct val="20000"/>
              </a:spcBef>
              <a:spcAft>
                <a:spcPct val="0"/>
              </a:spcAft>
              <a:buFont typeface="Arial" panose="020B0604020202020204" pitchFamily="34" charset="0"/>
              <a:buChar char="‒"/>
              <a:defRPr lang="de-DE" sz="1600" dirty="0">
                <a:solidFill>
                  <a:schemeClr val="tx1"/>
                </a:solidFill>
                <a:latin typeface="+mn-lt"/>
                <a:ea typeface="+mn-ea"/>
                <a:cs typeface="+mn-cs"/>
              </a:defRPr>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de-DE" dirty="0"/>
          </a:p>
        </p:txBody>
      </p:sp>
    </p:spTree>
    <p:extLst>
      <p:ext uri="{BB962C8B-B14F-4D97-AF65-F5344CB8AC3E}">
        <p14:creationId xmlns:p14="http://schemas.microsoft.com/office/powerpoint/2010/main" val="47414388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a:t>Click to edit Master title style</a:t>
            </a:r>
            <a:endParaRPr lang="de-DE"/>
          </a:p>
        </p:txBody>
      </p:sp>
      <p:sp>
        <p:nvSpPr>
          <p:cNvPr id="3" name="Fußzeilenplatzhalter 2"/>
          <p:cNvSpPr>
            <a:spLocks noGrp="1"/>
          </p:cNvSpPr>
          <p:nvPr>
            <p:ph type="ftr" sz="quarter" idx="10"/>
          </p:nvPr>
        </p:nvSpPr>
        <p:spPr/>
        <p:txBody>
          <a:bodyPr/>
          <a:lstStyle>
            <a:lvl1pPr>
              <a:defRPr/>
            </a:lvl1pPr>
          </a:lstStyle>
          <a:p>
            <a:r>
              <a:rPr lang="en-GB" altLang="de-DE"/>
              <a:t>template for new presentation. Change text here (View --&gt; header)</a:t>
            </a:r>
            <a:endParaRPr lang="de-DE" altLang="de-DE"/>
          </a:p>
        </p:txBody>
      </p:sp>
      <p:sp>
        <p:nvSpPr>
          <p:cNvPr id="4" name="Datumsplatzhalter 3"/>
          <p:cNvSpPr>
            <a:spLocks noGrp="1"/>
          </p:cNvSpPr>
          <p:nvPr>
            <p:ph type="dt" sz="half" idx="11"/>
          </p:nvPr>
        </p:nvSpPr>
        <p:spPr/>
        <p:txBody>
          <a:bodyPr/>
          <a:lstStyle>
            <a:lvl1pPr>
              <a:defRPr/>
            </a:lvl1pPr>
          </a:lstStyle>
          <a:p>
            <a:fld id="{9EB562E8-D04C-4549-867E-5B3D647F3285}" type="datetime1">
              <a:rPr lang="de-DE" altLang="de-DE" smtClean="0"/>
              <a:t>07.05.2020</a:t>
            </a:fld>
            <a:endParaRPr lang="de-DE" altLang="de-DE"/>
          </a:p>
        </p:txBody>
      </p:sp>
      <p:sp>
        <p:nvSpPr>
          <p:cNvPr id="5" name="Foliennummernplatzhalter 4"/>
          <p:cNvSpPr>
            <a:spLocks noGrp="1"/>
          </p:cNvSpPr>
          <p:nvPr>
            <p:ph type="sldNum" sz="quarter" idx="12"/>
          </p:nvPr>
        </p:nvSpPr>
        <p:spPr/>
        <p:txBody>
          <a:bodyPr/>
          <a:lstStyle>
            <a:lvl1pPr>
              <a:defRPr/>
            </a:lvl1pPr>
          </a:lstStyle>
          <a:p>
            <a:r>
              <a:rPr lang="de-DE" altLang="de-DE"/>
              <a:t>/ Slide </a:t>
            </a:r>
            <a:fld id="{974BA37E-825D-424D-A894-578AEFA05577}" type="slidenum">
              <a:rPr lang="de-DE" altLang="de-DE"/>
              <a:pPr/>
              <a:t>‹#›</a:t>
            </a:fld>
            <a:endParaRPr lang="de-DE" altLang="de-DE"/>
          </a:p>
        </p:txBody>
      </p:sp>
      <p:sp>
        <p:nvSpPr>
          <p:cNvPr id="6" name="Inhaltsplatzhalter 2"/>
          <p:cNvSpPr>
            <a:spLocks noGrp="1"/>
          </p:cNvSpPr>
          <p:nvPr>
            <p:ph sz="half" idx="1"/>
          </p:nvPr>
        </p:nvSpPr>
        <p:spPr>
          <a:xfrm>
            <a:off x="504093" y="1268413"/>
            <a:ext cx="11314724" cy="2447926"/>
          </a:xfrm>
        </p:spPr>
        <p:txBody>
          <a:bodyPr/>
          <a:lstStyle>
            <a:lvl1pPr>
              <a:defRPr sz="1600"/>
            </a:lvl1pPr>
            <a:lvl2pPr marL="360363" indent="-180975">
              <a:buFont typeface="Arial" panose="020B0604020202020204" pitchFamily="34" charset="0"/>
              <a:buChar char="‒"/>
              <a:defRPr sz="1600"/>
            </a:lvl2pPr>
            <a:lvl3pPr marL="719138" indent="-179388">
              <a:buFont typeface="Arial" panose="020B0604020202020204" pitchFamily="34" charset="0"/>
              <a:buChar char="‒"/>
              <a:defRPr sz="1600"/>
            </a:lvl3pPr>
            <a:lvl4pPr marL="1077913" indent="-179388">
              <a:buFont typeface="Arial" panose="020B0604020202020204" pitchFamily="34" charset="0"/>
              <a:buChar char="‒"/>
              <a:defRPr sz="1600"/>
            </a:lvl4pPr>
            <a:lvl5pPr marL="1439863" indent="-180975">
              <a:buFont typeface="Arial" panose="020B0604020202020204" pitchFamily="34" charset="0"/>
              <a:buChar char="‒"/>
              <a:defRPr sz="1600"/>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de-DE" dirty="0"/>
          </a:p>
        </p:txBody>
      </p:sp>
      <p:sp>
        <p:nvSpPr>
          <p:cNvPr id="7" name="Inhaltsplatzhalter 2"/>
          <p:cNvSpPr>
            <a:spLocks noGrp="1"/>
          </p:cNvSpPr>
          <p:nvPr>
            <p:ph sz="half" idx="13"/>
          </p:nvPr>
        </p:nvSpPr>
        <p:spPr>
          <a:xfrm>
            <a:off x="504093" y="3860801"/>
            <a:ext cx="11314724" cy="2447925"/>
          </a:xfrm>
        </p:spPr>
        <p:txBody>
          <a:bodyPr/>
          <a:lstStyle>
            <a:lvl1pPr>
              <a:defRPr sz="1600"/>
            </a:lvl1pPr>
            <a:lvl2pPr marL="360363" indent="-180975">
              <a:buFont typeface="Arial" panose="020B0604020202020204" pitchFamily="34" charset="0"/>
              <a:buChar char="‒"/>
              <a:defRPr sz="1600"/>
            </a:lvl2pPr>
            <a:lvl3pPr marL="719138" indent="-179388">
              <a:buFont typeface="Arial" panose="020B0604020202020204" pitchFamily="34" charset="0"/>
              <a:buChar char="‒"/>
              <a:defRPr sz="1600"/>
            </a:lvl3pPr>
            <a:lvl4pPr marL="1077913" indent="-179388">
              <a:buFont typeface="Arial" panose="020B0604020202020204" pitchFamily="34" charset="0"/>
              <a:buChar char="‒"/>
              <a:defRPr sz="1600"/>
            </a:lvl4pPr>
            <a:lvl5pPr marL="1439863" indent="-180975">
              <a:buFont typeface="Arial" panose="020B0604020202020204" pitchFamily="34" charset="0"/>
              <a:buChar char="‒"/>
              <a:defRPr sz="1600"/>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de-DE" dirty="0"/>
          </a:p>
        </p:txBody>
      </p:sp>
    </p:spTree>
    <p:extLst>
      <p:ext uri="{BB962C8B-B14F-4D97-AF65-F5344CB8AC3E}">
        <p14:creationId xmlns:p14="http://schemas.microsoft.com/office/powerpoint/2010/main" val="244364372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Benutzerdefiniertes Layout">
    <p:spTree>
      <p:nvGrpSpPr>
        <p:cNvPr id="1" name=""/>
        <p:cNvGrpSpPr/>
        <p:nvPr/>
      </p:nvGrpSpPr>
      <p:grpSpPr>
        <a:xfrm>
          <a:off x="0" y="0"/>
          <a:ext cx="0" cy="0"/>
          <a:chOff x="0" y="0"/>
          <a:chExt cx="0" cy="0"/>
        </a:xfrm>
      </p:grpSpPr>
      <p:pic>
        <p:nvPicPr>
          <p:cNvPr id="7" name="Grafik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1055"/>
            <a:ext cx="12192000" cy="6855890"/>
          </a:xfrm>
          <a:prstGeom prst="rect">
            <a:avLst/>
          </a:prstGeom>
        </p:spPr>
      </p:pic>
      <p:sp>
        <p:nvSpPr>
          <p:cNvPr id="2" name="Titel 1"/>
          <p:cNvSpPr>
            <a:spLocks noGrp="1"/>
          </p:cNvSpPr>
          <p:nvPr>
            <p:ph type="title"/>
          </p:nvPr>
        </p:nvSpPr>
        <p:spPr/>
        <p:txBody>
          <a:bodyPr/>
          <a:lstStyle/>
          <a:p>
            <a:r>
              <a:rPr lang="en-US"/>
              <a:t>Click to edit Master title style</a:t>
            </a:r>
            <a:endParaRPr lang="en-GB"/>
          </a:p>
        </p:txBody>
      </p:sp>
      <p:sp>
        <p:nvSpPr>
          <p:cNvPr id="3" name="Fußzeilenplatzhalter 2"/>
          <p:cNvSpPr>
            <a:spLocks noGrp="1"/>
          </p:cNvSpPr>
          <p:nvPr>
            <p:ph type="ftr" sz="quarter" idx="10"/>
          </p:nvPr>
        </p:nvSpPr>
        <p:spPr/>
        <p:txBody>
          <a:bodyPr/>
          <a:lstStyle/>
          <a:p>
            <a:r>
              <a:rPr lang="en-GB" altLang="de-DE"/>
              <a:t>template for new presentation. Change text here (View --&gt; header)</a:t>
            </a:r>
            <a:endParaRPr lang="de-DE" altLang="de-DE"/>
          </a:p>
        </p:txBody>
      </p:sp>
      <p:sp>
        <p:nvSpPr>
          <p:cNvPr id="4" name="Datumsplatzhalter 3"/>
          <p:cNvSpPr>
            <a:spLocks noGrp="1"/>
          </p:cNvSpPr>
          <p:nvPr>
            <p:ph type="dt" sz="half" idx="11"/>
          </p:nvPr>
        </p:nvSpPr>
        <p:spPr/>
        <p:txBody>
          <a:bodyPr/>
          <a:lstStyle/>
          <a:p>
            <a:fld id="{E8F49229-1938-4683-8818-52856D103907}" type="datetime1">
              <a:rPr lang="de-DE" altLang="de-DE" smtClean="0"/>
              <a:t>07.05.2020</a:t>
            </a:fld>
            <a:endParaRPr lang="de-DE" altLang="de-DE"/>
          </a:p>
        </p:txBody>
      </p:sp>
      <p:sp>
        <p:nvSpPr>
          <p:cNvPr id="5" name="Foliennummernplatzhalter 4"/>
          <p:cNvSpPr>
            <a:spLocks noGrp="1"/>
          </p:cNvSpPr>
          <p:nvPr>
            <p:ph type="sldNum" sz="quarter" idx="12"/>
          </p:nvPr>
        </p:nvSpPr>
        <p:spPr/>
        <p:txBody>
          <a:bodyPr/>
          <a:lstStyle/>
          <a:p>
            <a:r>
              <a:rPr lang="de-DE" altLang="de-DE"/>
              <a:t>/ Slide </a:t>
            </a:r>
            <a:fld id="{4EE98901-D46B-48FA-B94A-46D0CB94B3D8}" type="slidenum">
              <a:rPr lang="de-DE" altLang="de-DE" smtClean="0"/>
              <a:pPr/>
              <a:t>‹#›</a:t>
            </a:fld>
            <a:endParaRPr lang="de-DE" altLang="de-DE"/>
          </a:p>
        </p:txBody>
      </p:sp>
      <p:sp>
        <p:nvSpPr>
          <p:cNvPr id="6" name="Inhaltsplatzhalter 2"/>
          <p:cNvSpPr>
            <a:spLocks noGrp="1"/>
          </p:cNvSpPr>
          <p:nvPr>
            <p:ph idx="1"/>
          </p:nvPr>
        </p:nvSpPr>
        <p:spPr>
          <a:xfrm>
            <a:off x="504093" y="1268414"/>
            <a:ext cx="11304954" cy="5040313"/>
          </a:xfrm>
        </p:spPr>
        <p:txBody>
          <a:bodyPr/>
          <a:lstStyle>
            <a:lvl2pPr marL="360363" indent="-180975">
              <a:buFont typeface="Arial" panose="020B0604020202020204" pitchFamily="34" charset="0"/>
              <a:buChar char="‒"/>
              <a:defRPr/>
            </a:lvl2pPr>
            <a:lvl3pPr marL="719138" indent="-179388">
              <a:buFont typeface="Arial" panose="020B0604020202020204" pitchFamily="34" charset="0"/>
              <a:buChar char="‒"/>
              <a:defRPr/>
            </a:lvl3pPr>
            <a:lvl4pPr marL="1077913" indent="-179388">
              <a:buFont typeface="Arial" panose="020B0604020202020204" pitchFamily="34" charset="0"/>
              <a:buChar char="‒"/>
              <a:defRPr/>
            </a:lvl4pPr>
            <a:lvl5pPr marL="1439863" indent="-180975">
              <a:buFont typeface="Arial" panose="020B0604020202020204" pitchFamily="34" charset="0"/>
              <a:buChar char="‒"/>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de-DE" dirty="0"/>
          </a:p>
        </p:txBody>
      </p:sp>
    </p:spTree>
    <p:extLst>
      <p:ext uri="{BB962C8B-B14F-4D97-AF65-F5344CB8AC3E}">
        <p14:creationId xmlns:p14="http://schemas.microsoft.com/office/powerpoint/2010/main" val="261223021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Benutzerdefiniertes Layout">
    <p:spTree>
      <p:nvGrpSpPr>
        <p:cNvPr id="1" name=""/>
        <p:cNvGrpSpPr/>
        <p:nvPr/>
      </p:nvGrpSpPr>
      <p:grpSpPr>
        <a:xfrm>
          <a:off x="0" y="0"/>
          <a:ext cx="0" cy="0"/>
          <a:chOff x="0" y="0"/>
          <a:chExt cx="0" cy="0"/>
        </a:xfrm>
      </p:grpSpPr>
      <p:pic>
        <p:nvPicPr>
          <p:cNvPr id="7" name="Grafik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1055"/>
            <a:ext cx="12192000" cy="6855890"/>
          </a:xfrm>
          <a:prstGeom prst="rect">
            <a:avLst/>
          </a:prstGeom>
        </p:spPr>
      </p:pic>
      <p:sp>
        <p:nvSpPr>
          <p:cNvPr id="2" name="Titel 1"/>
          <p:cNvSpPr>
            <a:spLocks noGrp="1"/>
          </p:cNvSpPr>
          <p:nvPr>
            <p:ph type="title"/>
          </p:nvPr>
        </p:nvSpPr>
        <p:spPr/>
        <p:txBody>
          <a:bodyPr/>
          <a:lstStyle/>
          <a:p>
            <a:r>
              <a:rPr lang="en-US"/>
              <a:t>Click to edit Master title style</a:t>
            </a:r>
            <a:endParaRPr lang="en-GB"/>
          </a:p>
        </p:txBody>
      </p:sp>
      <p:sp>
        <p:nvSpPr>
          <p:cNvPr id="3" name="Fußzeilenplatzhalter 2"/>
          <p:cNvSpPr>
            <a:spLocks noGrp="1"/>
          </p:cNvSpPr>
          <p:nvPr>
            <p:ph type="ftr" sz="quarter" idx="10"/>
          </p:nvPr>
        </p:nvSpPr>
        <p:spPr/>
        <p:txBody>
          <a:bodyPr/>
          <a:lstStyle>
            <a:lvl1pPr>
              <a:defRPr>
                <a:solidFill>
                  <a:schemeClr val="bg1"/>
                </a:solidFill>
              </a:defRPr>
            </a:lvl1pPr>
          </a:lstStyle>
          <a:p>
            <a:r>
              <a:rPr lang="en-GB" altLang="de-DE" dirty="0"/>
              <a:t>template for new presentation. Change text here (View --&gt; header)</a:t>
            </a:r>
            <a:endParaRPr lang="de-DE" altLang="de-DE" dirty="0"/>
          </a:p>
        </p:txBody>
      </p:sp>
      <p:sp>
        <p:nvSpPr>
          <p:cNvPr id="4" name="Datumsplatzhalter 3"/>
          <p:cNvSpPr>
            <a:spLocks noGrp="1"/>
          </p:cNvSpPr>
          <p:nvPr>
            <p:ph type="dt" sz="half" idx="11"/>
          </p:nvPr>
        </p:nvSpPr>
        <p:spPr/>
        <p:txBody>
          <a:bodyPr/>
          <a:lstStyle>
            <a:lvl1pPr>
              <a:defRPr>
                <a:solidFill>
                  <a:schemeClr val="bg1"/>
                </a:solidFill>
              </a:defRPr>
            </a:lvl1pPr>
          </a:lstStyle>
          <a:p>
            <a:fld id="{E8F49229-1938-4683-8818-52856D103907}" type="datetime1">
              <a:rPr lang="de-DE" altLang="de-DE" smtClean="0"/>
              <a:pPr/>
              <a:t>07.05.2020</a:t>
            </a:fld>
            <a:endParaRPr lang="de-DE" altLang="de-DE" dirty="0"/>
          </a:p>
        </p:txBody>
      </p:sp>
      <p:sp>
        <p:nvSpPr>
          <p:cNvPr id="5" name="Foliennummernplatzhalter 4"/>
          <p:cNvSpPr>
            <a:spLocks noGrp="1"/>
          </p:cNvSpPr>
          <p:nvPr>
            <p:ph type="sldNum" sz="quarter" idx="12"/>
          </p:nvPr>
        </p:nvSpPr>
        <p:spPr/>
        <p:txBody>
          <a:bodyPr/>
          <a:lstStyle>
            <a:lvl1pPr>
              <a:defRPr>
                <a:solidFill>
                  <a:schemeClr val="bg1"/>
                </a:solidFill>
              </a:defRPr>
            </a:lvl1pPr>
          </a:lstStyle>
          <a:p>
            <a:r>
              <a:rPr lang="de-DE" altLang="de-DE" dirty="0"/>
              <a:t>/ Slide </a:t>
            </a:r>
            <a:fld id="{4EE98901-D46B-48FA-B94A-46D0CB94B3D8}" type="slidenum">
              <a:rPr lang="de-DE" altLang="de-DE" smtClean="0"/>
              <a:pPr/>
              <a:t>‹#›</a:t>
            </a:fld>
            <a:endParaRPr lang="de-DE" altLang="de-DE" dirty="0"/>
          </a:p>
        </p:txBody>
      </p:sp>
      <p:sp>
        <p:nvSpPr>
          <p:cNvPr id="6" name="Inhaltsplatzhalter 2"/>
          <p:cNvSpPr>
            <a:spLocks noGrp="1"/>
          </p:cNvSpPr>
          <p:nvPr>
            <p:ph idx="1"/>
          </p:nvPr>
        </p:nvSpPr>
        <p:spPr>
          <a:xfrm>
            <a:off x="504093" y="1268414"/>
            <a:ext cx="11304954" cy="5040313"/>
          </a:xfrm>
        </p:spPr>
        <p:txBody>
          <a:bodyPr/>
          <a:lstStyle>
            <a:lvl1pPr>
              <a:defRPr>
                <a:solidFill>
                  <a:schemeClr val="bg1"/>
                </a:solidFill>
              </a:defRPr>
            </a:lvl1pPr>
            <a:lvl2pPr marL="360363" indent="-180975">
              <a:buFont typeface="Arial" panose="020B0604020202020204" pitchFamily="34" charset="0"/>
              <a:buChar char="‒"/>
              <a:defRPr>
                <a:solidFill>
                  <a:schemeClr val="bg1"/>
                </a:solidFill>
              </a:defRPr>
            </a:lvl2pPr>
            <a:lvl3pPr marL="719138" indent="-179388">
              <a:buFont typeface="Arial" panose="020B0604020202020204" pitchFamily="34" charset="0"/>
              <a:buChar char="‒"/>
              <a:defRPr>
                <a:solidFill>
                  <a:schemeClr val="bg1"/>
                </a:solidFill>
              </a:defRPr>
            </a:lvl3pPr>
            <a:lvl4pPr marL="1077913" indent="-179388">
              <a:buFont typeface="Arial" panose="020B0604020202020204" pitchFamily="34" charset="0"/>
              <a:buChar char="‒"/>
              <a:defRPr>
                <a:solidFill>
                  <a:schemeClr val="bg1"/>
                </a:solidFill>
              </a:defRPr>
            </a:lvl4pPr>
            <a:lvl5pPr marL="1439863" indent="-180975">
              <a:buFont typeface="Arial" panose="020B0604020202020204" pitchFamily="34" charset="0"/>
              <a:buChar char="‒"/>
              <a:defRPr>
                <a:solidFill>
                  <a:schemeClr val="bg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de-DE" dirty="0"/>
          </a:p>
        </p:txBody>
      </p:sp>
    </p:spTree>
    <p:extLst>
      <p:ext uri="{BB962C8B-B14F-4D97-AF65-F5344CB8AC3E}">
        <p14:creationId xmlns:p14="http://schemas.microsoft.com/office/powerpoint/2010/main" val="26508737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8" name="Content Placeholder 7"/>
          <p:cNvSpPr>
            <a:spLocks noGrp="1"/>
          </p:cNvSpPr>
          <p:nvPr>
            <p:ph sz="quarter" idx="1"/>
          </p:nvPr>
        </p:nvSpPr>
        <p:spPr>
          <a:xfrm>
            <a:off x="609600" y="1600200"/>
            <a:ext cx="10972800" cy="38862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7" name="Date Placeholder 6"/>
          <p:cNvSpPr>
            <a:spLocks noGrp="1"/>
          </p:cNvSpPr>
          <p:nvPr>
            <p:ph type="dt" sz="half" idx="14"/>
          </p:nvPr>
        </p:nvSpPr>
        <p:spPr>
          <a:xfrm rot="5400000">
            <a:off x="11114532" y="467868"/>
            <a:ext cx="1447800" cy="512064"/>
          </a:xfrm>
          <a:prstGeom prst="rect">
            <a:avLst/>
          </a:prstGeom>
        </p:spPr>
        <p:txBody>
          <a:bodyPr rtlCol="0"/>
          <a:lstStyle/>
          <a:p>
            <a:fld id="{2736994D-1C0E-4F38-8305-B404FD786FF8}" type="datetimeFigureOut">
              <a:rPr lang="en-US" smtClean="0"/>
              <a:pPr/>
              <a:t>5/7/2020</a:t>
            </a:fld>
            <a:endParaRPr lang="en-US"/>
          </a:p>
        </p:txBody>
      </p:sp>
      <p:sp>
        <p:nvSpPr>
          <p:cNvPr id="9" name="Slide Number Placeholder 8"/>
          <p:cNvSpPr>
            <a:spLocks noGrp="1"/>
          </p:cNvSpPr>
          <p:nvPr>
            <p:ph type="sldNum" sz="quarter" idx="15"/>
          </p:nvPr>
        </p:nvSpPr>
        <p:spPr>
          <a:xfrm>
            <a:off x="11379200" y="6336792"/>
            <a:ext cx="812800" cy="521208"/>
          </a:xfrm>
          <a:prstGeom prst="rect">
            <a:avLst/>
          </a:prstGeom>
        </p:spPr>
        <p:txBody>
          <a:bodyPr rtlCol="0"/>
          <a:lstStyle>
            <a:lvl1pPr>
              <a:defRPr>
                <a:solidFill>
                  <a:schemeClr val="tx2"/>
                </a:solidFill>
              </a:defRPr>
            </a:lvl1pPr>
          </a:lstStyle>
          <a:p>
            <a:fld id="{DBC0986A-DC26-4882-A470-4C1A1AA4B114}" type="slidenum">
              <a:rPr lang="en-US" smtClean="0"/>
              <a:pPr/>
              <a:t>‹#›</a:t>
            </a:fld>
            <a:endParaRPr lang="en-US"/>
          </a:p>
        </p:txBody>
      </p:sp>
      <p:sp>
        <p:nvSpPr>
          <p:cNvPr id="10" name="Footer Placeholder 9"/>
          <p:cNvSpPr>
            <a:spLocks noGrp="1"/>
          </p:cNvSpPr>
          <p:nvPr>
            <p:ph type="ftr" sz="quarter" idx="16"/>
          </p:nvPr>
        </p:nvSpPr>
        <p:spPr>
          <a:xfrm rot="5400000">
            <a:off x="9548558" y="3639603"/>
            <a:ext cx="4566485" cy="487680"/>
          </a:xfrm>
          <a:prstGeom prst="rect">
            <a:avLst/>
          </a:prstGeom>
        </p:spPr>
        <p:txBody>
          <a:bodyPr rtlCol="0"/>
          <a:lstStyle/>
          <a:p>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5" name="Date Placeholder 4"/>
          <p:cNvSpPr>
            <a:spLocks noGrp="1"/>
          </p:cNvSpPr>
          <p:nvPr>
            <p:ph type="dt" sz="half" idx="10"/>
          </p:nvPr>
        </p:nvSpPr>
        <p:spPr>
          <a:xfrm rot="5400000">
            <a:off x="11110468" y="467868"/>
            <a:ext cx="1447800" cy="512064"/>
          </a:xfrm>
          <a:prstGeom prst="rect">
            <a:avLst/>
          </a:prstGeom>
        </p:spPr>
        <p:txBody>
          <a:bodyPr/>
          <a:lstStyle/>
          <a:p>
            <a:fld id="{2736994D-1C0E-4F38-8305-B404FD786FF8}" type="datetimeFigureOut">
              <a:rPr lang="en-US" smtClean="0"/>
              <a:pPr/>
              <a:t>5/7/2020</a:t>
            </a:fld>
            <a:endParaRPr lang="en-US"/>
          </a:p>
        </p:txBody>
      </p:sp>
      <p:sp>
        <p:nvSpPr>
          <p:cNvPr id="6" name="Footer Placeholder 5"/>
          <p:cNvSpPr>
            <a:spLocks noGrp="1"/>
          </p:cNvSpPr>
          <p:nvPr>
            <p:ph type="ftr" sz="quarter" idx="11"/>
          </p:nvPr>
        </p:nvSpPr>
        <p:spPr>
          <a:xfrm rot="5400000">
            <a:off x="9541736" y="3642360"/>
            <a:ext cx="4572000" cy="487680"/>
          </a:xfrm>
          <a:prstGeom prst="rect">
            <a:avLst/>
          </a:prstGeom>
        </p:spPr>
        <p:txBody>
          <a:bodyPr/>
          <a:lstStyle/>
          <a:p>
            <a:endParaRPr lang="en-US"/>
          </a:p>
        </p:txBody>
      </p:sp>
      <p:sp>
        <p:nvSpPr>
          <p:cNvPr id="9" name="Content Placeholder 8"/>
          <p:cNvSpPr>
            <a:spLocks noGrp="1"/>
          </p:cNvSpPr>
          <p:nvPr>
            <p:ph sz="quarter" idx="1"/>
          </p:nvPr>
        </p:nvSpPr>
        <p:spPr>
          <a:xfrm>
            <a:off x="609600" y="1600200"/>
            <a:ext cx="4876800" cy="38100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1" name="Content Placeholder 10"/>
          <p:cNvSpPr>
            <a:spLocks noGrp="1"/>
          </p:cNvSpPr>
          <p:nvPr>
            <p:ph sz="quarter" idx="2"/>
          </p:nvPr>
        </p:nvSpPr>
        <p:spPr>
          <a:xfrm>
            <a:off x="5693664" y="1600200"/>
            <a:ext cx="4876800" cy="38862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3050"/>
            <a:ext cx="10058400" cy="1143000"/>
          </a:xfrm>
        </p:spPr>
        <p:txBody>
          <a:bodyPr anchor="b"/>
          <a:lstStyle>
            <a:lvl1pPr>
              <a:defRPr/>
            </a:lvl1pPr>
          </a:lstStyle>
          <a:p>
            <a:r>
              <a:rPr kumimoji="0" lang="en-US"/>
              <a:t>Click to edit Master title style</a:t>
            </a:r>
          </a:p>
        </p:txBody>
      </p:sp>
      <p:sp>
        <p:nvSpPr>
          <p:cNvPr id="7" name="Date Placeholder 6"/>
          <p:cNvSpPr>
            <a:spLocks noGrp="1"/>
          </p:cNvSpPr>
          <p:nvPr>
            <p:ph type="dt" sz="half" idx="10"/>
          </p:nvPr>
        </p:nvSpPr>
        <p:spPr>
          <a:xfrm rot="5400000">
            <a:off x="11110468" y="467868"/>
            <a:ext cx="1447800" cy="512064"/>
          </a:xfrm>
          <a:prstGeom prst="rect">
            <a:avLst/>
          </a:prstGeom>
        </p:spPr>
        <p:txBody>
          <a:bodyPr/>
          <a:lstStyle/>
          <a:p>
            <a:fld id="{2736994D-1C0E-4F38-8305-B404FD786FF8}" type="datetimeFigureOut">
              <a:rPr lang="en-US" smtClean="0"/>
              <a:pPr/>
              <a:t>5/7/2020</a:t>
            </a:fld>
            <a:endParaRPr lang="en-US"/>
          </a:p>
        </p:txBody>
      </p:sp>
      <p:sp>
        <p:nvSpPr>
          <p:cNvPr id="8" name="Footer Placeholder 7"/>
          <p:cNvSpPr>
            <a:spLocks noGrp="1"/>
          </p:cNvSpPr>
          <p:nvPr>
            <p:ph type="ftr" sz="quarter" idx="11"/>
          </p:nvPr>
        </p:nvSpPr>
        <p:spPr>
          <a:xfrm rot="5400000">
            <a:off x="9541736" y="3642360"/>
            <a:ext cx="4572000" cy="487680"/>
          </a:xfrm>
          <a:prstGeom prst="rect">
            <a:avLst/>
          </a:prstGeom>
        </p:spPr>
        <p:txBody>
          <a:bodyPr/>
          <a:lstStyle/>
          <a:p>
            <a:endParaRPr lang="en-US"/>
          </a:p>
        </p:txBody>
      </p:sp>
      <p:sp>
        <p:nvSpPr>
          <p:cNvPr id="11" name="Content Placeholder 10"/>
          <p:cNvSpPr>
            <a:spLocks noGrp="1"/>
          </p:cNvSpPr>
          <p:nvPr>
            <p:ph sz="quarter" idx="2"/>
          </p:nvPr>
        </p:nvSpPr>
        <p:spPr>
          <a:xfrm>
            <a:off x="609600" y="2362200"/>
            <a:ext cx="4876800" cy="30480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3" name="Content Placeholder 12"/>
          <p:cNvSpPr>
            <a:spLocks noGrp="1"/>
          </p:cNvSpPr>
          <p:nvPr>
            <p:ph sz="quarter" idx="4"/>
          </p:nvPr>
        </p:nvSpPr>
        <p:spPr>
          <a:xfrm>
            <a:off x="5829300" y="2362200"/>
            <a:ext cx="4876800" cy="30480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2" name="Text Placeholder 11"/>
          <p:cNvSpPr>
            <a:spLocks noGrp="1"/>
          </p:cNvSpPr>
          <p:nvPr>
            <p:ph type="body" sz="quarter" idx="1"/>
          </p:nvPr>
        </p:nvSpPr>
        <p:spPr>
          <a:xfrm>
            <a:off x="609600" y="1569720"/>
            <a:ext cx="48768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n-US"/>
              <a:t>Click to edit Master text styles</a:t>
            </a:r>
          </a:p>
        </p:txBody>
      </p:sp>
      <p:sp>
        <p:nvSpPr>
          <p:cNvPr id="14" name="Text Placeholder 13"/>
          <p:cNvSpPr>
            <a:spLocks noGrp="1"/>
          </p:cNvSpPr>
          <p:nvPr>
            <p:ph type="body" sz="quarter" idx="3"/>
          </p:nvPr>
        </p:nvSpPr>
        <p:spPr>
          <a:xfrm>
            <a:off x="5791200" y="1569720"/>
            <a:ext cx="48768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n-US"/>
              <a:t>Click to edit Master text styles</a:t>
            </a: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6" name="Date Placeholder 5"/>
          <p:cNvSpPr>
            <a:spLocks noGrp="1"/>
          </p:cNvSpPr>
          <p:nvPr>
            <p:ph type="dt" sz="half" idx="10"/>
          </p:nvPr>
        </p:nvSpPr>
        <p:spPr>
          <a:xfrm rot="5400000">
            <a:off x="11110468" y="467868"/>
            <a:ext cx="1447800" cy="512064"/>
          </a:xfrm>
          <a:prstGeom prst="rect">
            <a:avLst/>
          </a:prstGeom>
        </p:spPr>
        <p:txBody>
          <a:bodyPr rtlCol="0"/>
          <a:lstStyle/>
          <a:p>
            <a:fld id="{2736994D-1C0E-4F38-8305-B404FD786FF8}" type="datetimeFigureOut">
              <a:rPr lang="en-US" smtClean="0"/>
              <a:pPr/>
              <a:t>5/7/2020</a:t>
            </a:fld>
            <a:endParaRPr lang="en-US"/>
          </a:p>
        </p:txBody>
      </p:sp>
      <p:sp>
        <p:nvSpPr>
          <p:cNvPr id="8" name="Footer Placeholder 7"/>
          <p:cNvSpPr>
            <a:spLocks noGrp="1"/>
          </p:cNvSpPr>
          <p:nvPr>
            <p:ph type="ftr" sz="quarter" idx="12"/>
          </p:nvPr>
        </p:nvSpPr>
        <p:spPr>
          <a:xfrm rot="5400000">
            <a:off x="9541736" y="3642360"/>
            <a:ext cx="4572000" cy="487680"/>
          </a:xfrm>
          <a:prstGeom prst="rect">
            <a:avLst/>
          </a:prstGeom>
        </p:spPr>
        <p:txBody>
          <a:bodyPr rtlCol="0"/>
          <a:lstStyle/>
          <a:p>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rot="5400000">
            <a:off x="11110468" y="467868"/>
            <a:ext cx="1447800" cy="512064"/>
          </a:xfrm>
          <a:prstGeom prst="rect">
            <a:avLst/>
          </a:prstGeom>
        </p:spPr>
        <p:txBody>
          <a:bodyPr/>
          <a:lstStyle/>
          <a:p>
            <a:fld id="{2736994D-1C0E-4F38-8305-B404FD786FF8}" type="datetimeFigureOut">
              <a:rPr lang="en-US" smtClean="0"/>
              <a:pPr/>
              <a:t>5/7/2020</a:t>
            </a:fld>
            <a:endParaRPr lang="en-US"/>
          </a:p>
        </p:txBody>
      </p:sp>
      <p:sp>
        <p:nvSpPr>
          <p:cNvPr id="3" name="Footer Placeholder 2"/>
          <p:cNvSpPr>
            <a:spLocks noGrp="1"/>
          </p:cNvSpPr>
          <p:nvPr>
            <p:ph type="ftr" sz="quarter" idx="11"/>
          </p:nvPr>
        </p:nvSpPr>
        <p:spPr>
          <a:xfrm rot="5400000">
            <a:off x="9541736" y="3642360"/>
            <a:ext cx="4572000" cy="487680"/>
          </a:xfrm>
          <a:prstGeom prst="rect">
            <a:avLst/>
          </a:prstGeom>
        </p:spPr>
        <p:txBody>
          <a:bodyPr/>
          <a:lstStyle/>
          <a:p>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CA6781CD-4A2E-9A4D-ADF2-0AEEC0A13D39}" type="datetimeFigureOut">
              <a:rPr lang="en-US" smtClean="0"/>
              <a:pPr/>
              <a:t>5/7/2020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E905F33-E361-FA4B-ACA5-2B00ABB17FEB}" type="slidenum">
              <a:rPr lang="en-US" smtClean="0"/>
              <a:pPr/>
              <a:t>‹#›</a:t>
            </a:fld>
            <a:endParaRPr lang="en-US"/>
          </a:p>
        </p:txBody>
      </p:sp>
    </p:spTree>
    <p:extLst>
      <p:ext uri="{BB962C8B-B14F-4D97-AF65-F5344CB8AC3E}">
        <p14:creationId xmlns:p14="http://schemas.microsoft.com/office/powerpoint/2010/main" val="13055118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Titelfolie">
    <p:spTree>
      <p:nvGrpSpPr>
        <p:cNvPr id="1" name=""/>
        <p:cNvGrpSpPr/>
        <p:nvPr/>
      </p:nvGrpSpPr>
      <p:grpSpPr>
        <a:xfrm>
          <a:off x="0" y="0"/>
          <a:ext cx="0" cy="0"/>
          <a:chOff x="0" y="0"/>
          <a:chExt cx="0" cy="0"/>
        </a:xfrm>
      </p:grpSpPr>
      <p:pic>
        <p:nvPicPr>
          <p:cNvPr id="4" name="Grafik 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1055"/>
            <a:ext cx="12192000" cy="6855890"/>
          </a:xfrm>
          <a:prstGeom prst="rect">
            <a:avLst/>
          </a:prstGeom>
        </p:spPr>
      </p:pic>
      <p:sp>
        <p:nvSpPr>
          <p:cNvPr id="61442" name="Rectangle 2"/>
          <p:cNvSpPr>
            <a:spLocks noGrp="1" noChangeArrowheads="1"/>
          </p:cNvSpPr>
          <p:nvPr>
            <p:ph type="ctrTitle"/>
          </p:nvPr>
        </p:nvSpPr>
        <p:spPr>
          <a:xfrm>
            <a:off x="3098801" y="1706463"/>
            <a:ext cx="8720016" cy="2226593"/>
          </a:xfrm>
        </p:spPr>
        <p:txBody>
          <a:bodyPr/>
          <a:lstStyle>
            <a:lvl1pPr>
              <a:lnSpc>
                <a:spcPts val="3800"/>
              </a:lnSpc>
              <a:defRPr sz="3200"/>
            </a:lvl1pPr>
          </a:lstStyle>
          <a:p>
            <a:pPr lvl="0"/>
            <a:r>
              <a:rPr lang="en-US" altLang="de-DE" noProof="0"/>
              <a:t>Click to edit Master title style</a:t>
            </a:r>
            <a:endParaRPr lang="de-DE" altLang="de-DE" noProof="0" dirty="0"/>
          </a:p>
        </p:txBody>
      </p:sp>
    </p:spTree>
    <p:extLst>
      <p:ext uri="{BB962C8B-B14F-4D97-AF65-F5344CB8AC3E}">
        <p14:creationId xmlns:p14="http://schemas.microsoft.com/office/powerpoint/2010/main" val="11666862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a:xfrm>
            <a:off x="513863" y="392114"/>
            <a:ext cx="8442569" cy="676275"/>
          </a:xfrm>
        </p:spPr>
        <p:txBody>
          <a:bodyPr/>
          <a:lstStyle/>
          <a:p>
            <a:r>
              <a:rPr lang="en-US"/>
              <a:t>Click to edit Master title style</a:t>
            </a:r>
            <a:endParaRPr lang="de-DE" dirty="0"/>
          </a:p>
        </p:txBody>
      </p:sp>
      <p:sp>
        <p:nvSpPr>
          <p:cNvPr id="3" name="Inhaltsplatzhalter 2"/>
          <p:cNvSpPr>
            <a:spLocks noGrp="1"/>
          </p:cNvSpPr>
          <p:nvPr>
            <p:ph idx="1"/>
          </p:nvPr>
        </p:nvSpPr>
        <p:spPr/>
        <p:txBody>
          <a:bodyPr/>
          <a:lstStyle>
            <a:lvl2pPr marL="360363" indent="-180975" algn="l" rtl="0" fontAlgn="base">
              <a:spcBef>
                <a:spcPct val="20000"/>
              </a:spcBef>
              <a:spcAft>
                <a:spcPct val="0"/>
              </a:spcAft>
              <a:buFont typeface="Arial" panose="020B0604020202020204" pitchFamily="34" charset="0"/>
              <a:buChar char="‒"/>
              <a:defRPr lang="de-DE" sz="1600" dirty="0" smtClean="0">
                <a:solidFill>
                  <a:schemeClr val="tx1"/>
                </a:solidFill>
                <a:latin typeface="+mn-lt"/>
                <a:ea typeface="+mn-ea"/>
                <a:cs typeface="+mn-cs"/>
              </a:defRPr>
            </a:lvl2pPr>
            <a:lvl3pPr marL="719138" indent="-179388" algn="l" rtl="0" fontAlgn="base">
              <a:spcBef>
                <a:spcPct val="20000"/>
              </a:spcBef>
              <a:spcAft>
                <a:spcPct val="0"/>
              </a:spcAft>
              <a:buFont typeface="Arial" panose="020B0604020202020204" pitchFamily="34" charset="0"/>
              <a:buChar char="‒"/>
              <a:defRPr lang="de-DE" sz="1600" dirty="0" smtClean="0">
                <a:solidFill>
                  <a:schemeClr val="tx1"/>
                </a:solidFill>
                <a:latin typeface="+mn-lt"/>
                <a:ea typeface="+mn-ea"/>
                <a:cs typeface="+mn-cs"/>
              </a:defRPr>
            </a:lvl3pPr>
            <a:lvl4pPr marL="1077913" indent="-179388" algn="l" rtl="0" fontAlgn="base">
              <a:spcBef>
                <a:spcPct val="20000"/>
              </a:spcBef>
              <a:spcAft>
                <a:spcPct val="0"/>
              </a:spcAft>
              <a:buFont typeface="Arial" panose="020B0604020202020204" pitchFamily="34" charset="0"/>
              <a:buChar char="‒"/>
              <a:defRPr lang="de-DE" sz="1600" dirty="0" smtClean="0">
                <a:solidFill>
                  <a:schemeClr val="tx1"/>
                </a:solidFill>
                <a:latin typeface="+mn-lt"/>
                <a:ea typeface="+mn-ea"/>
                <a:cs typeface="+mn-cs"/>
              </a:defRPr>
            </a:lvl4pPr>
            <a:lvl5pPr marL="1439863" indent="-180975" algn="l" rtl="0" fontAlgn="base">
              <a:spcBef>
                <a:spcPct val="20000"/>
              </a:spcBef>
              <a:spcAft>
                <a:spcPct val="0"/>
              </a:spcAft>
              <a:buFont typeface="Arial" panose="020B0604020202020204" pitchFamily="34" charset="0"/>
              <a:buChar char="‒"/>
              <a:defRPr lang="de-DE" sz="1600" dirty="0">
                <a:solidFill>
                  <a:schemeClr val="tx1"/>
                </a:solidFill>
                <a:latin typeface="+mn-lt"/>
                <a:ea typeface="+mn-ea"/>
                <a:cs typeface="+mn-cs"/>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de-DE" dirty="0"/>
          </a:p>
        </p:txBody>
      </p:sp>
      <p:sp>
        <p:nvSpPr>
          <p:cNvPr id="4" name="Fußzeilenplatzhalter 3"/>
          <p:cNvSpPr>
            <a:spLocks noGrp="1"/>
          </p:cNvSpPr>
          <p:nvPr>
            <p:ph type="ftr" sz="quarter" idx="10"/>
          </p:nvPr>
        </p:nvSpPr>
        <p:spPr/>
        <p:txBody>
          <a:bodyPr/>
          <a:lstStyle>
            <a:lvl1pPr>
              <a:defRPr/>
            </a:lvl1pPr>
          </a:lstStyle>
          <a:p>
            <a:r>
              <a:rPr lang="en-GB" altLang="de-DE"/>
              <a:t>template for new presentation. Change text here (View --&gt; header)</a:t>
            </a:r>
            <a:endParaRPr lang="de-DE" altLang="de-DE"/>
          </a:p>
        </p:txBody>
      </p:sp>
      <p:sp>
        <p:nvSpPr>
          <p:cNvPr id="5" name="Datumsplatzhalter 4"/>
          <p:cNvSpPr>
            <a:spLocks noGrp="1"/>
          </p:cNvSpPr>
          <p:nvPr>
            <p:ph type="dt" sz="half" idx="11"/>
          </p:nvPr>
        </p:nvSpPr>
        <p:spPr>
          <a:xfrm>
            <a:off x="500188" y="53975"/>
            <a:ext cx="1031631" cy="247650"/>
          </a:xfrm>
        </p:spPr>
        <p:txBody>
          <a:bodyPr/>
          <a:lstStyle>
            <a:lvl1pPr>
              <a:defRPr/>
            </a:lvl1pPr>
          </a:lstStyle>
          <a:p>
            <a:fld id="{F0EC06D8-E6F9-40F3-A987-274326EDCDF8}" type="datetime1">
              <a:rPr lang="de-DE" altLang="de-DE" smtClean="0"/>
              <a:t>07.05.2020</a:t>
            </a:fld>
            <a:endParaRPr lang="de-DE" altLang="de-DE"/>
          </a:p>
        </p:txBody>
      </p:sp>
      <p:sp>
        <p:nvSpPr>
          <p:cNvPr id="6" name="Foliennummernplatzhalter 5"/>
          <p:cNvSpPr>
            <a:spLocks noGrp="1"/>
          </p:cNvSpPr>
          <p:nvPr>
            <p:ph type="sldNum" sz="quarter" idx="12"/>
          </p:nvPr>
        </p:nvSpPr>
        <p:spPr/>
        <p:txBody>
          <a:bodyPr/>
          <a:lstStyle>
            <a:lvl1pPr>
              <a:defRPr/>
            </a:lvl1pPr>
          </a:lstStyle>
          <a:p>
            <a:r>
              <a:rPr lang="de-DE" altLang="de-DE"/>
              <a:t>/ Slide </a:t>
            </a:r>
            <a:fld id="{EFD5BD89-C318-4C7B-A309-47A0A9D28B80}" type="slidenum">
              <a:rPr lang="de-DE" altLang="de-DE"/>
              <a:pPr/>
              <a:t>‹#›</a:t>
            </a:fld>
            <a:endParaRPr lang="de-DE" altLang="de-DE"/>
          </a:p>
        </p:txBody>
      </p:sp>
    </p:spTree>
    <p:extLst>
      <p:ext uri="{BB962C8B-B14F-4D97-AF65-F5344CB8AC3E}">
        <p14:creationId xmlns:p14="http://schemas.microsoft.com/office/powerpoint/2010/main" val="243738978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4.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3.png"/><Relationship Id="rId5" Type="http://schemas.openxmlformats.org/officeDocument/2006/relationships/slideLayout" Target="../slideLayouts/slideLayout5.xml"/><Relationship Id="rId10" Type="http://schemas.openxmlformats.org/officeDocument/2006/relationships/hyperlink" Target="http://www.airbestpractices.com/" TargetMode="External"/><Relationship Id="rId4" Type="http://schemas.openxmlformats.org/officeDocument/2006/relationships/slideLayout" Target="../slideLayouts/slideLayout4.xml"/><Relationship Id="rId9" Type="http://schemas.openxmlformats.org/officeDocument/2006/relationships/image" Target="../media/image2.png"/></Relationships>
</file>

<file path=ppt/slideMasters/_rels/slideMaster2.xml.rels><?xml version="1.0" encoding="UTF-8" standalone="yes"?>
<Relationships xmlns="http://schemas.openxmlformats.org/package/2006/relationships"><Relationship Id="rId8" Type="http://schemas.openxmlformats.org/officeDocument/2006/relationships/theme" Target="../theme/theme2.xml"/><Relationship Id="rId3" Type="http://schemas.openxmlformats.org/officeDocument/2006/relationships/slideLayout" Target="../slideLayouts/slideLayout10.xml"/><Relationship Id="rId7" Type="http://schemas.openxmlformats.org/officeDocument/2006/relationships/slideLayout" Target="../slideLayouts/slideLayout14.xml"/><Relationship Id="rId2" Type="http://schemas.openxmlformats.org/officeDocument/2006/relationships/slideLayout" Target="../slideLayouts/slideLayout9.xml"/><Relationship Id="rId1" Type="http://schemas.openxmlformats.org/officeDocument/2006/relationships/slideLayout" Target="../slideLayouts/slideLayout8.xml"/><Relationship Id="rId6" Type="http://schemas.openxmlformats.org/officeDocument/2006/relationships/slideLayout" Target="../slideLayouts/slideLayout13.xml"/><Relationship Id="rId5" Type="http://schemas.openxmlformats.org/officeDocument/2006/relationships/slideLayout" Target="../slideLayouts/slideLayout12.xml"/><Relationship Id="rId4" Type="http://schemas.openxmlformats.org/officeDocument/2006/relationships/slideLayout" Target="../slideLayouts/slideLayout11.xml"/><Relationship Id="rId9" Type="http://schemas.openxmlformats.org/officeDocument/2006/relationships/image" Target="../media/image6.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2" name="Title Placeholder 21"/>
          <p:cNvSpPr>
            <a:spLocks noGrp="1"/>
          </p:cNvSpPr>
          <p:nvPr>
            <p:ph type="title"/>
          </p:nvPr>
        </p:nvSpPr>
        <p:spPr>
          <a:xfrm>
            <a:off x="609600" y="152400"/>
            <a:ext cx="11074400" cy="563562"/>
          </a:xfrm>
          <a:prstGeom prst="rect">
            <a:avLst/>
          </a:prstGeom>
        </p:spPr>
        <p:txBody>
          <a:bodyPr vert="horz" anchor="b">
            <a:normAutofit/>
          </a:bodyPr>
          <a:lstStyle/>
          <a:p>
            <a:r>
              <a:rPr kumimoji="0" lang="en-US" dirty="0"/>
              <a:t>Click to edit Master title style</a:t>
            </a:r>
          </a:p>
        </p:txBody>
      </p:sp>
      <p:sp>
        <p:nvSpPr>
          <p:cNvPr id="13" name="Text Placeholder 12"/>
          <p:cNvSpPr>
            <a:spLocks noGrp="1"/>
          </p:cNvSpPr>
          <p:nvPr>
            <p:ph type="body" idx="1"/>
          </p:nvPr>
        </p:nvSpPr>
        <p:spPr>
          <a:xfrm>
            <a:off x="609600" y="1143000"/>
            <a:ext cx="11074400" cy="5029200"/>
          </a:xfrm>
          <a:prstGeom prst="rect">
            <a:avLst/>
          </a:prstGeom>
        </p:spPr>
        <p:txBody>
          <a:bodyPr vert="horz">
            <a:normAutofit/>
          </a:bodyPr>
          <a:lstStyle/>
          <a:p>
            <a:pPr lvl="0" eaLnBrk="1" latinLnBrk="0" hangingPunct="1"/>
            <a:r>
              <a:rPr kumimoji="0" lang="en-US" dirty="0"/>
              <a:t>Click to edit Master text styles</a:t>
            </a:r>
          </a:p>
          <a:p>
            <a:pPr lvl="1" eaLnBrk="1" latinLnBrk="0" hangingPunct="1"/>
            <a:r>
              <a:rPr kumimoji="0" lang="en-US" dirty="0"/>
              <a:t>Second level</a:t>
            </a:r>
          </a:p>
          <a:p>
            <a:pPr lvl="2" eaLnBrk="1" latinLnBrk="0" hangingPunct="1"/>
            <a:r>
              <a:rPr kumimoji="0" lang="en-US" dirty="0"/>
              <a:t>Third level</a:t>
            </a:r>
          </a:p>
          <a:p>
            <a:pPr lvl="3" eaLnBrk="1" latinLnBrk="0" hangingPunct="1"/>
            <a:r>
              <a:rPr kumimoji="0" lang="en-US" dirty="0"/>
              <a:t>Fourth level</a:t>
            </a:r>
          </a:p>
          <a:p>
            <a:pPr lvl="4" eaLnBrk="1" latinLnBrk="0" hangingPunct="1"/>
            <a:r>
              <a:rPr kumimoji="0" lang="en-US" dirty="0"/>
              <a:t>Fifth level</a:t>
            </a:r>
          </a:p>
        </p:txBody>
      </p:sp>
      <p:pic>
        <p:nvPicPr>
          <p:cNvPr id="3" name="Picture 2" descr="CABP_EXPO_lines.png"/>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609600" y="718554"/>
            <a:ext cx="11176000" cy="272047"/>
          </a:xfrm>
          <a:prstGeom prst="rect">
            <a:avLst/>
          </a:prstGeom>
        </p:spPr>
      </p:pic>
      <p:pic>
        <p:nvPicPr>
          <p:cNvPr id="7" name="Picture 6">
            <a:hlinkClick r:id="rId10"/>
            <a:extLst>
              <a:ext uri="{FF2B5EF4-FFF2-40B4-BE49-F238E27FC236}">
                <a16:creationId xmlns:a16="http://schemas.microsoft.com/office/drawing/2014/main" id="{7FB9DA1F-96FB-449A-82BB-2FA8DD06FB01}"/>
              </a:ext>
            </a:extLst>
          </p:cNvPr>
          <p:cNvPicPr>
            <a:picLocks noChangeAspect="1"/>
          </p:cNvPicPr>
          <p:nvPr userDrawn="1"/>
        </p:nvPicPr>
        <p:blipFill>
          <a:blip r:embed="rId11" cstate="print">
            <a:extLst>
              <a:ext uri="{28A0092B-C50C-407E-A947-70E740481C1C}">
                <a14:useLocalDpi xmlns:a14="http://schemas.microsoft.com/office/drawing/2010/main" val="0"/>
              </a:ext>
            </a:extLst>
          </a:blip>
          <a:stretch>
            <a:fillRect/>
          </a:stretch>
        </p:blipFill>
        <p:spPr>
          <a:xfrm>
            <a:off x="381000" y="6005362"/>
            <a:ext cx="2231136" cy="501907"/>
          </a:xfrm>
          <a:prstGeom prst="rect">
            <a:avLst/>
          </a:prstGeom>
        </p:spPr>
      </p:pic>
      <p:pic>
        <p:nvPicPr>
          <p:cNvPr id="6" name="Picture 5">
            <a:extLst>
              <a:ext uri="{FF2B5EF4-FFF2-40B4-BE49-F238E27FC236}">
                <a16:creationId xmlns:a16="http://schemas.microsoft.com/office/drawing/2014/main" id="{B39F4B63-D43C-4BE3-859F-A76B43FE3CE1}"/>
              </a:ext>
            </a:extLst>
          </p:cNvPr>
          <p:cNvPicPr>
            <a:picLocks noChangeAspect="1"/>
          </p:cNvPicPr>
          <p:nvPr userDrawn="1"/>
        </p:nvPicPr>
        <p:blipFill>
          <a:blip r:embed="rId12" cstate="print">
            <a:extLst>
              <a:ext uri="{28A0092B-C50C-407E-A947-70E740481C1C}">
                <a14:useLocalDpi xmlns:a14="http://schemas.microsoft.com/office/drawing/2010/main" val="0"/>
              </a:ext>
            </a:extLst>
          </a:blip>
          <a:stretch>
            <a:fillRect/>
          </a:stretch>
        </p:blipFill>
        <p:spPr>
          <a:xfrm>
            <a:off x="9372600" y="5791200"/>
            <a:ext cx="2425246" cy="827562"/>
          </a:xfrm>
          <a:prstGeom prst="rect">
            <a:avLst/>
          </a:prstGeom>
        </p:spPr>
      </p:pic>
    </p:spTree>
  </p:cSld>
  <p:clrMap bg1="lt1" tx1="dk1" bg2="lt2" tx2="dk2" accent1="accent1" accent2="accent2" accent3="accent3" accent4="accent4" accent5="accent5" accent6="accent6" hlink="hlink" folHlink="folHlink"/>
  <p:sldLayoutIdLst>
    <p:sldLayoutId id="2147483671" r:id="rId1"/>
    <p:sldLayoutId id="2147483672" r:id="rId2"/>
    <p:sldLayoutId id="2147483674" r:id="rId3"/>
    <p:sldLayoutId id="2147483675" r:id="rId4"/>
    <p:sldLayoutId id="2147483676" r:id="rId5"/>
    <p:sldLayoutId id="2147483677" r:id="rId6"/>
    <p:sldLayoutId id="2147483687" r:id="rId7"/>
  </p:sldLayoutIdLst>
  <p:txStyles>
    <p:titleStyle>
      <a:lvl1pPr algn="l" rtl="0" eaLnBrk="1" latinLnBrk="0" hangingPunct="1">
        <a:spcBef>
          <a:spcPct val="0"/>
        </a:spcBef>
        <a:buNone/>
        <a:defRPr kumimoji="0" sz="3000" b="0" kern="1200" cap="none" baseline="0">
          <a:solidFill>
            <a:schemeClr val="accent4"/>
          </a:solidFill>
          <a:latin typeface="+mj-lt"/>
          <a:ea typeface="+mj-ea"/>
          <a:cs typeface="+mj-cs"/>
        </a:defRPr>
      </a:lvl1pPr>
    </p:titleStyle>
    <p:bodyStyle>
      <a:lvl1pPr marL="274320" indent="-274320" algn="l" rtl="0" eaLnBrk="1" latinLnBrk="0" hangingPunct="1">
        <a:spcBef>
          <a:spcPts val="600"/>
        </a:spcBef>
        <a:buClr>
          <a:schemeClr val="accent1"/>
        </a:buClr>
        <a:buSzPct val="70000"/>
        <a:buFont typeface="Arial"/>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Arial"/>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Arial"/>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Arial"/>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Arial"/>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3" name="Grafik 2"/>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0" y="1055"/>
            <a:ext cx="12192000" cy="6855890"/>
          </a:xfrm>
          <a:prstGeom prst="rect">
            <a:avLst/>
          </a:prstGeom>
        </p:spPr>
      </p:pic>
      <p:sp>
        <p:nvSpPr>
          <p:cNvPr id="60419" name="Rectangle 3"/>
          <p:cNvSpPr>
            <a:spLocks noGrp="1" noChangeArrowheads="1"/>
          </p:cNvSpPr>
          <p:nvPr>
            <p:ph type="body" idx="1"/>
          </p:nvPr>
        </p:nvSpPr>
        <p:spPr bwMode="auto">
          <a:xfrm>
            <a:off x="504093" y="1268414"/>
            <a:ext cx="11304954" cy="50403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45720" rIns="91440" bIns="45720" numCol="1" anchor="t" anchorCtr="0" compatLnSpc="1">
            <a:prstTxWarp prst="textNoShape">
              <a:avLst/>
            </a:prstTxWarp>
          </a:bodyPr>
          <a:lstStyle/>
          <a:p>
            <a:pPr lvl="0"/>
            <a:r>
              <a:rPr lang="de-DE" altLang="de-DE" dirty="0"/>
              <a:t>Textmasterformate durch Klicken bearbeiten</a:t>
            </a:r>
          </a:p>
          <a:p>
            <a:pPr lvl="1"/>
            <a:r>
              <a:rPr lang="de-DE" altLang="de-DE" dirty="0"/>
              <a:t>Zweite Ebene</a:t>
            </a:r>
          </a:p>
          <a:p>
            <a:pPr lvl="2"/>
            <a:r>
              <a:rPr lang="de-DE" altLang="de-DE" dirty="0"/>
              <a:t>Dritte Ebene</a:t>
            </a:r>
          </a:p>
          <a:p>
            <a:pPr lvl="3"/>
            <a:r>
              <a:rPr lang="de-DE" altLang="de-DE" dirty="0"/>
              <a:t>Vierte Ebene</a:t>
            </a:r>
          </a:p>
          <a:p>
            <a:pPr lvl="4"/>
            <a:r>
              <a:rPr lang="de-DE" altLang="de-DE" dirty="0"/>
              <a:t>Fünfte Ebene</a:t>
            </a:r>
          </a:p>
        </p:txBody>
      </p:sp>
      <p:sp>
        <p:nvSpPr>
          <p:cNvPr id="60421" name="Rectangle 5"/>
          <p:cNvSpPr>
            <a:spLocks noGrp="1" noChangeArrowheads="1"/>
          </p:cNvSpPr>
          <p:nvPr>
            <p:ph type="ftr" sz="quarter" idx="3"/>
          </p:nvPr>
        </p:nvSpPr>
        <p:spPr bwMode="auto">
          <a:xfrm>
            <a:off x="3374293" y="53975"/>
            <a:ext cx="5531338" cy="2476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square" lIns="0" tIns="0" rIns="0" bIns="0" numCol="1" anchor="t" anchorCtr="0" compatLnSpc="1">
            <a:prstTxWarp prst="textNoShape">
              <a:avLst/>
            </a:prstTxWarp>
          </a:bodyPr>
          <a:lstStyle>
            <a:lvl1pPr algn="l" eaLnBrk="1" hangingPunct="1">
              <a:lnSpc>
                <a:spcPts val="1000"/>
              </a:lnSpc>
              <a:buFontTx/>
              <a:buNone/>
              <a:defRPr sz="800">
                <a:solidFill>
                  <a:schemeClr val="bg2"/>
                </a:solidFill>
              </a:defRPr>
            </a:lvl1pPr>
          </a:lstStyle>
          <a:p>
            <a:r>
              <a:rPr lang="en-GB" altLang="de-DE"/>
              <a:t>template for new presentation. Change text here (View --&gt; header)</a:t>
            </a:r>
            <a:endParaRPr lang="de-DE" altLang="de-DE"/>
          </a:p>
        </p:txBody>
      </p:sp>
      <p:sp>
        <p:nvSpPr>
          <p:cNvPr id="60418" name="Rectangle 2"/>
          <p:cNvSpPr>
            <a:spLocks noGrp="1" noChangeArrowheads="1"/>
          </p:cNvSpPr>
          <p:nvPr>
            <p:ph type="title"/>
          </p:nvPr>
        </p:nvSpPr>
        <p:spPr bwMode="auto">
          <a:xfrm>
            <a:off x="513863" y="392114"/>
            <a:ext cx="8442569" cy="676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45720" rIns="91440" bIns="45720" numCol="1" anchor="t" anchorCtr="0" compatLnSpc="1">
            <a:prstTxWarp prst="textNoShape">
              <a:avLst/>
            </a:prstTxWarp>
          </a:bodyPr>
          <a:lstStyle/>
          <a:p>
            <a:pPr lvl="0"/>
            <a:r>
              <a:rPr lang="de-DE" altLang="de-DE" dirty="0"/>
              <a:t>Titelmasterformat durch Klicken bearbeiten</a:t>
            </a:r>
          </a:p>
        </p:txBody>
      </p:sp>
      <p:sp>
        <p:nvSpPr>
          <p:cNvPr id="60445" name="Rectangle 29"/>
          <p:cNvSpPr>
            <a:spLocks noGrp="1" noChangeArrowheads="1"/>
          </p:cNvSpPr>
          <p:nvPr>
            <p:ph type="dt" sz="half" idx="2"/>
          </p:nvPr>
        </p:nvSpPr>
        <p:spPr bwMode="auto">
          <a:xfrm>
            <a:off x="508944" y="57150"/>
            <a:ext cx="1031631" cy="2476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square" lIns="0" tIns="0" rIns="0" bIns="0" numCol="1" anchor="t" anchorCtr="0" compatLnSpc="1">
            <a:prstTxWarp prst="textNoShape">
              <a:avLst/>
            </a:prstTxWarp>
          </a:bodyPr>
          <a:lstStyle>
            <a:lvl1pPr algn="l" eaLnBrk="1" hangingPunct="1">
              <a:lnSpc>
                <a:spcPts val="1000"/>
              </a:lnSpc>
              <a:buFontTx/>
              <a:buNone/>
              <a:defRPr sz="800">
                <a:solidFill>
                  <a:schemeClr val="bg2"/>
                </a:solidFill>
              </a:defRPr>
            </a:lvl1pPr>
          </a:lstStyle>
          <a:p>
            <a:fld id="{E8F49229-1938-4683-8818-52856D103907}" type="datetime1">
              <a:rPr lang="de-DE" altLang="de-DE" smtClean="0"/>
              <a:t>07.05.2020</a:t>
            </a:fld>
            <a:endParaRPr lang="de-DE" altLang="de-DE"/>
          </a:p>
        </p:txBody>
      </p:sp>
      <p:sp>
        <p:nvSpPr>
          <p:cNvPr id="60446" name="Rectangle 30"/>
          <p:cNvSpPr>
            <a:spLocks noGrp="1" noChangeArrowheads="1"/>
          </p:cNvSpPr>
          <p:nvPr>
            <p:ph type="sldNum" sz="quarter" idx="4"/>
          </p:nvPr>
        </p:nvSpPr>
        <p:spPr bwMode="auto">
          <a:xfrm>
            <a:off x="1779955" y="53975"/>
            <a:ext cx="740507" cy="2476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square" lIns="0" tIns="0" rIns="0" bIns="0" numCol="1" anchor="t" anchorCtr="0" compatLnSpc="1">
            <a:prstTxWarp prst="textNoShape">
              <a:avLst/>
            </a:prstTxWarp>
          </a:bodyPr>
          <a:lstStyle>
            <a:lvl1pPr algn="l" eaLnBrk="1" hangingPunct="1">
              <a:lnSpc>
                <a:spcPts val="1000"/>
              </a:lnSpc>
              <a:buFontTx/>
              <a:buNone/>
              <a:defRPr sz="800">
                <a:solidFill>
                  <a:schemeClr val="bg2"/>
                </a:solidFill>
              </a:defRPr>
            </a:lvl1pPr>
          </a:lstStyle>
          <a:p>
            <a:r>
              <a:rPr lang="de-DE" altLang="de-DE"/>
              <a:t>/ Slide </a:t>
            </a:r>
            <a:fld id="{4EE98901-D46B-48FA-B94A-46D0CB94B3D8}" type="slidenum">
              <a:rPr lang="de-DE" altLang="de-DE"/>
              <a:pPr/>
              <a:t>‹#›</a:t>
            </a:fld>
            <a:endParaRPr lang="de-DE" altLang="de-DE"/>
          </a:p>
        </p:txBody>
      </p:sp>
    </p:spTree>
    <p:extLst>
      <p:ext uri="{BB962C8B-B14F-4D97-AF65-F5344CB8AC3E}">
        <p14:creationId xmlns:p14="http://schemas.microsoft.com/office/powerpoint/2010/main" val="4032081290"/>
      </p:ext>
    </p:extLst>
  </p:cSld>
  <p:clrMap bg1="lt1" tx1="dk1" bg2="lt2" tx2="dk2" accent1="accent1" accent2="accent2" accent3="accent3" accent4="accent4" accent5="accent5" accent6="accent6" hlink="hlink" folHlink="folHlink"/>
  <p:sldLayoutIdLst>
    <p:sldLayoutId id="2147483680" r:id="rId1"/>
    <p:sldLayoutId id="2147483681" r:id="rId2"/>
    <p:sldLayoutId id="2147483682" r:id="rId3"/>
    <p:sldLayoutId id="2147483683" r:id="rId4"/>
    <p:sldLayoutId id="2147483684" r:id="rId5"/>
    <p:sldLayoutId id="2147483685" r:id="rId6"/>
    <p:sldLayoutId id="2147483686" r:id="rId7"/>
  </p:sldLayoutIdLst>
  <p:hf hdr="0"/>
  <p:txStyles>
    <p:titleStyle>
      <a:lvl1pPr algn="l" rtl="0" eaLnBrk="1" fontAlgn="base" hangingPunct="1">
        <a:spcBef>
          <a:spcPct val="0"/>
        </a:spcBef>
        <a:spcAft>
          <a:spcPct val="0"/>
        </a:spcAft>
        <a:defRPr sz="2000">
          <a:solidFill>
            <a:schemeClr val="tx2"/>
          </a:solidFill>
          <a:latin typeface="+mj-lt"/>
          <a:ea typeface="+mj-ea"/>
          <a:cs typeface="+mj-cs"/>
        </a:defRPr>
      </a:lvl1pPr>
      <a:lvl2pPr algn="l" rtl="0" eaLnBrk="1" fontAlgn="base" hangingPunct="1">
        <a:spcBef>
          <a:spcPct val="0"/>
        </a:spcBef>
        <a:spcAft>
          <a:spcPct val="0"/>
        </a:spcAft>
        <a:defRPr sz="2000">
          <a:solidFill>
            <a:schemeClr val="tx2"/>
          </a:solidFill>
          <a:latin typeface="Arial" charset="0"/>
        </a:defRPr>
      </a:lvl2pPr>
      <a:lvl3pPr algn="l" rtl="0" eaLnBrk="1" fontAlgn="base" hangingPunct="1">
        <a:spcBef>
          <a:spcPct val="0"/>
        </a:spcBef>
        <a:spcAft>
          <a:spcPct val="0"/>
        </a:spcAft>
        <a:defRPr sz="2000">
          <a:solidFill>
            <a:schemeClr val="tx2"/>
          </a:solidFill>
          <a:latin typeface="Arial" charset="0"/>
        </a:defRPr>
      </a:lvl3pPr>
      <a:lvl4pPr algn="l" rtl="0" eaLnBrk="1" fontAlgn="base" hangingPunct="1">
        <a:spcBef>
          <a:spcPct val="0"/>
        </a:spcBef>
        <a:spcAft>
          <a:spcPct val="0"/>
        </a:spcAft>
        <a:defRPr sz="2000">
          <a:solidFill>
            <a:schemeClr val="tx2"/>
          </a:solidFill>
          <a:latin typeface="Arial" charset="0"/>
        </a:defRPr>
      </a:lvl4pPr>
      <a:lvl5pPr algn="l" rtl="0" eaLnBrk="1" fontAlgn="base" hangingPunct="1">
        <a:spcBef>
          <a:spcPct val="0"/>
        </a:spcBef>
        <a:spcAft>
          <a:spcPct val="0"/>
        </a:spcAft>
        <a:defRPr sz="2000">
          <a:solidFill>
            <a:schemeClr val="tx2"/>
          </a:solidFill>
          <a:latin typeface="Arial" charset="0"/>
        </a:defRPr>
      </a:lvl5pPr>
      <a:lvl6pPr marL="457200" algn="l" rtl="0" eaLnBrk="1" fontAlgn="base" hangingPunct="1">
        <a:spcBef>
          <a:spcPct val="0"/>
        </a:spcBef>
        <a:spcAft>
          <a:spcPct val="0"/>
        </a:spcAft>
        <a:defRPr sz="2000">
          <a:solidFill>
            <a:schemeClr val="tx2"/>
          </a:solidFill>
          <a:latin typeface="Arial" charset="0"/>
        </a:defRPr>
      </a:lvl6pPr>
      <a:lvl7pPr marL="914400" algn="l" rtl="0" eaLnBrk="1" fontAlgn="base" hangingPunct="1">
        <a:spcBef>
          <a:spcPct val="0"/>
        </a:spcBef>
        <a:spcAft>
          <a:spcPct val="0"/>
        </a:spcAft>
        <a:defRPr sz="2000">
          <a:solidFill>
            <a:schemeClr val="tx2"/>
          </a:solidFill>
          <a:latin typeface="Arial" charset="0"/>
        </a:defRPr>
      </a:lvl7pPr>
      <a:lvl8pPr marL="1371600" algn="l" rtl="0" eaLnBrk="1" fontAlgn="base" hangingPunct="1">
        <a:spcBef>
          <a:spcPct val="0"/>
        </a:spcBef>
        <a:spcAft>
          <a:spcPct val="0"/>
        </a:spcAft>
        <a:defRPr sz="2000">
          <a:solidFill>
            <a:schemeClr val="tx2"/>
          </a:solidFill>
          <a:latin typeface="Arial" charset="0"/>
        </a:defRPr>
      </a:lvl8pPr>
      <a:lvl9pPr marL="1828800" algn="l" rtl="0" eaLnBrk="1" fontAlgn="base" hangingPunct="1">
        <a:spcBef>
          <a:spcPct val="0"/>
        </a:spcBef>
        <a:spcAft>
          <a:spcPct val="0"/>
        </a:spcAft>
        <a:defRPr sz="2000">
          <a:solidFill>
            <a:schemeClr val="tx2"/>
          </a:solidFill>
          <a:latin typeface="Arial" charset="0"/>
        </a:defRPr>
      </a:lvl9pPr>
    </p:titleStyle>
    <p:bodyStyle>
      <a:lvl1pPr algn="l" rtl="0" eaLnBrk="1" fontAlgn="base" hangingPunct="1">
        <a:lnSpc>
          <a:spcPts val="2000"/>
        </a:lnSpc>
        <a:spcBef>
          <a:spcPct val="0"/>
        </a:spcBef>
        <a:spcAft>
          <a:spcPct val="0"/>
        </a:spcAft>
        <a:buFont typeface="Times" pitchFamily="18" charset="0"/>
        <a:defRPr sz="1600">
          <a:solidFill>
            <a:schemeClr val="tx1"/>
          </a:solidFill>
          <a:latin typeface="+mn-lt"/>
          <a:ea typeface="+mn-ea"/>
          <a:cs typeface="+mn-cs"/>
        </a:defRPr>
      </a:lvl1pPr>
      <a:lvl2pPr marL="360363" indent="-180975" algn="l" rtl="0" eaLnBrk="1" fontAlgn="base" hangingPunct="1">
        <a:spcBef>
          <a:spcPct val="20000"/>
        </a:spcBef>
        <a:spcAft>
          <a:spcPct val="0"/>
        </a:spcAft>
        <a:buFont typeface="Arial" panose="020B0604020202020204" pitchFamily="34" charset="0"/>
        <a:buChar char="‒"/>
        <a:defRPr lang="de-DE" altLang="de-DE" sz="1600" dirty="0" smtClean="0">
          <a:solidFill>
            <a:schemeClr val="tx1"/>
          </a:solidFill>
          <a:latin typeface="+mn-lt"/>
          <a:ea typeface="+mn-ea"/>
          <a:cs typeface="+mn-cs"/>
        </a:defRPr>
      </a:lvl2pPr>
      <a:lvl3pPr marL="719138" indent="-179388" algn="l" rtl="0" eaLnBrk="1" fontAlgn="base" hangingPunct="1">
        <a:spcBef>
          <a:spcPct val="20000"/>
        </a:spcBef>
        <a:spcAft>
          <a:spcPct val="0"/>
        </a:spcAft>
        <a:buFont typeface="Arial" panose="020B0604020202020204" pitchFamily="34" charset="0"/>
        <a:buChar char="‒"/>
        <a:defRPr lang="de-DE" altLang="de-DE" sz="1600" dirty="0" smtClean="0">
          <a:solidFill>
            <a:schemeClr val="tx1"/>
          </a:solidFill>
          <a:latin typeface="+mn-lt"/>
          <a:ea typeface="+mn-ea"/>
          <a:cs typeface="+mn-cs"/>
        </a:defRPr>
      </a:lvl3pPr>
      <a:lvl4pPr marL="1077913" indent="-179388" algn="l" rtl="0" eaLnBrk="1" fontAlgn="base" hangingPunct="1">
        <a:spcBef>
          <a:spcPct val="20000"/>
        </a:spcBef>
        <a:spcAft>
          <a:spcPct val="0"/>
        </a:spcAft>
        <a:buFont typeface="Arial" panose="020B0604020202020204" pitchFamily="34" charset="0"/>
        <a:buChar char="‒"/>
        <a:defRPr lang="de-DE" altLang="de-DE" sz="1600" dirty="0" smtClean="0">
          <a:solidFill>
            <a:schemeClr val="tx1"/>
          </a:solidFill>
          <a:latin typeface="+mn-lt"/>
          <a:ea typeface="+mn-ea"/>
          <a:cs typeface="+mn-cs"/>
        </a:defRPr>
      </a:lvl4pPr>
      <a:lvl5pPr marL="1439863" indent="-180975" algn="l" rtl="0" eaLnBrk="1" fontAlgn="base" hangingPunct="1">
        <a:spcBef>
          <a:spcPct val="20000"/>
        </a:spcBef>
        <a:spcAft>
          <a:spcPct val="0"/>
        </a:spcAft>
        <a:buFont typeface="Arial" panose="020B0604020202020204" pitchFamily="34" charset="0"/>
        <a:buChar char="‒"/>
        <a:defRPr lang="de-DE" altLang="de-DE" sz="1600" dirty="0" smtClean="0">
          <a:solidFill>
            <a:schemeClr val="tx1"/>
          </a:solidFill>
          <a:latin typeface="+mn-lt"/>
          <a:ea typeface="+mn-ea"/>
          <a:cs typeface="+mn-cs"/>
        </a:defRPr>
      </a:lvl5pPr>
      <a:lvl6pPr marL="1897063" indent="-180975" algn="l" rtl="0" eaLnBrk="1" fontAlgn="base" hangingPunct="1">
        <a:spcBef>
          <a:spcPct val="20000"/>
        </a:spcBef>
        <a:spcAft>
          <a:spcPct val="0"/>
        </a:spcAft>
        <a:buChar char="•"/>
        <a:defRPr sz="1600">
          <a:solidFill>
            <a:schemeClr val="tx1"/>
          </a:solidFill>
          <a:latin typeface="+mn-lt"/>
          <a:ea typeface="+mn-ea"/>
          <a:cs typeface="+mn-cs"/>
        </a:defRPr>
      </a:lvl6pPr>
      <a:lvl7pPr marL="2354263" indent="-180975" algn="l" rtl="0" eaLnBrk="1" fontAlgn="base" hangingPunct="1">
        <a:spcBef>
          <a:spcPct val="20000"/>
        </a:spcBef>
        <a:spcAft>
          <a:spcPct val="0"/>
        </a:spcAft>
        <a:buChar char="•"/>
        <a:defRPr sz="1600">
          <a:solidFill>
            <a:schemeClr val="tx1"/>
          </a:solidFill>
          <a:latin typeface="+mn-lt"/>
          <a:ea typeface="+mn-ea"/>
          <a:cs typeface="+mn-cs"/>
        </a:defRPr>
      </a:lvl7pPr>
      <a:lvl8pPr marL="2811463" indent="-180975" algn="l" rtl="0" eaLnBrk="1" fontAlgn="base" hangingPunct="1">
        <a:spcBef>
          <a:spcPct val="20000"/>
        </a:spcBef>
        <a:spcAft>
          <a:spcPct val="0"/>
        </a:spcAft>
        <a:buChar char="•"/>
        <a:defRPr sz="1600">
          <a:solidFill>
            <a:schemeClr val="tx1"/>
          </a:solidFill>
          <a:latin typeface="+mn-lt"/>
          <a:ea typeface="+mn-ea"/>
          <a:cs typeface="+mn-cs"/>
        </a:defRPr>
      </a:lvl8pPr>
      <a:lvl9pPr marL="3268663" indent="-180975" algn="l" rtl="0" eaLnBrk="1" fontAlgn="base" hangingPunct="1">
        <a:spcBef>
          <a:spcPct val="20000"/>
        </a:spcBef>
        <a:spcAft>
          <a:spcPct val="0"/>
        </a:spcAft>
        <a:buChar char="•"/>
        <a:defRPr sz="16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7.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7.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16.xml.rels><?xml version="1.0" encoding="UTF-8" standalone="yes"?>
<Relationships xmlns="http://schemas.openxmlformats.org/package/2006/relationships"><Relationship Id="rId8" Type="http://schemas.openxmlformats.org/officeDocument/2006/relationships/diagramColors" Target="../diagrams/colors5.xml"/><Relationship Id="rId3" Type="http://schemas.openxmlformats.org/officeDocument/2006/relationships/image" Target="../media/image16.jpeg"/><Relationship Id="rId7" Type="http://schemas.openxmlformats.org/officeDocument/2006/relationships/diagramQuickStyle" Target="../diagrams/quickStyle5.xml"/><Relationship Id="rId2" Type="http://schemas.openxmlformats.org/officeDocument/2006/relationships/notesSlide" Target="../notesSlides/notesSlide9.xml"/><Relationship Id="rId1" Type="http://schemas.openxmlformats.org/officeDocument/2006/relationships/slideLayout" Target="../slideLayouts/slideLayout7.xml"/><Relationship Id="rId6" Type="http://schemas.openxmlformats.org/officeDocument/2006/relationships/diagramLayout" Target="../diagrams/layout5.xml"/><Relationship Id="rId5" Type="http://schemas.openxmlformats.org/officeDocument/2006/relationships/diagramData" Target="../diagrams/data5.xml"/><Relationship Id="rId4" Type="http://schemas.openxmlformats.org/officeDocument/2006/relationships/image" Target="../media/image17.png"/><Relationship Id="rId9" Type="http://schemas.microsoft.com/office/2007/relationships/diagramDrawing" Target="../diagrams/drawing5.xml"/></Relationships>
</file>

<file path=ppt/slides/_rels/slide17.xml.rels><?xml version="1.0" encoding="UTF-8" standalone="yes"?>
<Relationships xmlns="http://schemas.openxmlformats.org/package/2006/relationships"><Relationship Id="rId3" Type="http://schemas.openxmlformats.org/officeDocument/2006/relationships/image" Target="../media/image21.wmf"/><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7.xml"/><Relationship Id="rId1" Type="http://schemas.openxmlformats.org/officeDocument/2006/relationships/vmlDrawing" Target="../drawings/vmlDrawing1.vml"/><Relationship Id="rId5" Type="http://schemas.openxmlformats.org/officeDocument/2006/relationships/image" Target="../media/image22.png"/><Relationship Id="rId4" Type="http://schemas.openxmlformats.org/officeDocument/2006/relationships/oleObject" Target="Macintosh%20HD:Users:rodsomedia:Desktop:CABP%20Monthly%20Editions:2012%20CABP:March%202012:AOMMarch12:Plastek%20CPD%20CAS%20Report.doc!OLE_LINK1" TargetMode="External"/></Relationships>
</file>

<file path=ppt/slides/_rels/slide19.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12.xml"/><Relationship Id="rId1" Type="http://schemas.openxmlformats.org/officeDocument/2006/relationships/slideLayout" Target="../slideLayouts/slideLayout7.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4.emf"/><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7.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22.xml.rels><?xml version="1.0" encoding="UTF-8" standalone="yes"?>
<Relationships xmlns="http://schemas.openxmlformats.org/package/2006/relationships"><Relationship Id="rId3" Type="http://schemas.openxmlformats.org/officeDocument/2006/relationships/diagramData" Target="../diagrams/data8.xml"/><Relationship Id="rId7" Type="http://schemas.microsoft.com/office/2007/relationships/diagramDrawing" Target="../diagrams/drawing8.xml"/><Relationship Id="rId2" Type="http://schemas.openxmlformats.org/officeDocument/2006/relationships/notesSlide" Target="../notesSlides/notesSlide14.xml"/><Relationship Id="rId1" Type="http://schemas.openxmlformats.org/officeDocument/2006/relationships/slideLayout" Target="../slideLayouts/slideLayout7.xml"/><Relationship Id="rId6" Type="http://schemas.openxmlformats.org/officeDocument/2006/relationships/diagramColors" Target="../diagrams/colors8.xml"/><Relationship Id="rId5" Type="http://schemas.openxmlformats.org/officeDocument/2006/relationships/diagramQuickStyle" Target="../diagrams/quickStyle8.xml"/><Relationship Id="rId4" Type="http://schemas.openxmlformats.org/officeDocument/2006/relationships/diagramLayout" Target="../diagrams/layout8.xml"/></Relationships>
</file>

<file path=ppt/slides/_rels/slide23.xml.rels><?xml version="1.0" encoding="UTF-8" standalone="yes"?>
<Relationships xmlns="http://schemas.openxmlformats.org/package/2006/relationships"><Relationship Id="rId8" Type="http://schemas.openxmlformats.org/officeDocument/2006/relationships/diagramData" Target="../diagrams/data10.xml"/><Relationship Id="rId3" Type="http://schemas.openxmlformats.org/officeDocument/2006/relationships/diagramData" Target="../diagrams/data9.xml"/><Relationship Id="rId7" Type="http://schemas.microsoft.com/office/2007/relationships/diagramDrawing" Target="../diagrams/drawing9.xml"/><Relationship Id="rId12" Type="http://schemas.microsoft.com/office/2007/relationships/diagramDrawing" Target="../diagrams/drawing10.xml"/><Relationship Id="rId2" Type="http://schemas.openxmlformats.org/officeDocument/2006/relationships/image" Target="../media/image20.png"/><Relationship Id="rId1" Type="http://schemas.openxmlformats.org/officeDocument/2006/relationships/slideLayout" Target="../slideLayouts/slideLayout7.xml"/><Relationship Id="rId6" Type="http://schemas.openxmlformats.org/officeDocument/2006/relationships/diagramColors" Target="../diagrams/colors9.xml"/><Relationship Id="rId11" Type="http://schemas.openxmlformats.org/officeDocument/2006/relationships/diagramColors" Target="../diagrams/colors10.xml"/><Relationship Id="rId5" Type="http://schemas.openxmlformats.org/officeDocument/2006/relationships/diagramQuickStyle" Target="../diagrams/quickStyle9.xml"/><Relationship Id="rId10" Type="http://schemas.openxmlformats.org/officeDocument/2006/relationships/diagramQuickStyle" Target="../diagrams/quickStyle10.xml"/><Relationship Id="rId4" Type="http://schemas.openxmlformats.org/officeDocument/2006/relationships/diagramLayout" Target="../diagrams/layout9.xml"/><Relationship Id="rId9" Type="http://schemas.openxmlformats.org/officeDocument/2006/relationships/diagramLayout" Target="../diagrams/layout10.xml"/></Relationships>
</file>

<file path=ppt/slides/_rels/slide24.xml.rels><?xml version="1.0" encoding="UTF-8" standalone="yes"?>
<Relationships xmlns="http://schemas.openxmlformats.org/package/2006/relationships"><Relationship Id="rId8" Type="http://schemas.openxmlformats.org/officeDocument/2006/relationships/diagramColors" Target="../diagrams/colors11.xml"/><Relationship Id="rId3" Type="http://schemas.openxmlformats.org/officeDocument/2006/relationships/image" Target="../media/image26.png"/><Relationship Id="rId7" Type="http://schemas.openxmlformats.org/officeDocument/2006/relationships/diagramQuickStyle" Target="../diagrams/quickStyle11.xml"/><Relationship Id="rId2" Type="http://schemas.openxmlformats.org/officeDocument/2006/relationships/notesSlide" Target="../notesSlides/notesSlide15.xml"/><Relationship Id="rId1" Type="http://schemas.openxmlformats.org/officeDocument/2006/relationships/slideLayout" Target="../slideLayouts/slideLayout7.xml"/><Relationship Id="rId6" Type="http://schemas.openxmlformats.org/officeDocument/2006/relationships/diagramLayout" Target="../diagrams/layout11.xml"/><Relationship Id="rId5" Type="http://schemas.openxmlformats.org/officeDocument/2006/relationships/diagramData" Target="../diagrams/data11.xml"/><Relationship Id="rId4" Type="http://schemas.openxmlformats.org/officeDocument/2006/relationships/image" Target="../media/image27.png"/><Relationship Id="rId9" Type="http://schemas.microsoft.com/office/2007/relationships/diagramDrawing" Target="../diagrams/drawing11.xml"/></Relationships>
</file>

<file path=ppt/slides/_rels/slide25.xml.rels><?xml version="1.0" encoding="UTF-8" standalone="yes"?>
<Relationships xmlns="http://schemas.openxmlformats.org/package/2006/relationships"><Relationship Id="rId8" Type="http://schemas.openxmlformats.org/officeDocument/2006/relationships/diagramColors" Target="../diagrams/colors12.xml"/><Relationship Id="rId3" Type="http://schemas.openxmlformats.org/officeDocument/2006/relationships/image" Target="../media/image29.jpeg"/><Relationship Id="rId7" Type="http://schemas.openxmlformats.org/officeDocument/2006/relationships/diagramQuickStyle" Target="../diagrams/quickStyle12.xml"/><Relationship Id="rId2" Type="http://schemas.openxmlformats.org/officeDocument/2006/relationships/notesSlide" Target="../notesSlides/notesSlide16.xml"/><Relationship Id="rId1" Type="http://schemas.openxmlformats.org/officeDocument/2006/relationships/slideLayout" Target="../slideLayouts/slideLayout7.xml"/><Relationship Id="rId6" Type="http://schemas.openxmlformats.org/officeDocument/2006/relationships/diagramLayout" Target="../diagrams/layout12.xml"/><Relationship Id="rId5" Type="http://schemas.openxmlformats.org/officeDocument/2006/relationships/diagramData" Target="../diagrams/data12.xml"/><Relationship Id="rId4" Type="http://schemas.openxmlformats.org/officeDocument/2006/relationships/image" Target="../media/image30.jpeg"/><Relationship Id="rId9" Type="http://schemas.microsoft.com/office/2007/relationships/diagramDrawing" Target="../diagrams/drawing12.xml"/></Relationships>
</file>

<file path=ppt/slides/_rels/slide26.xml.rels><?xml version="1.0" encoding="UTF-8" standalone="yes"?>
<Relationships xmlns="http://schemas.openxmlformats.org/package/2006/relationships"><Relationship Id="rId8" Type="http://schemas.openxmlformats.org/officeDocument/2006/relationships/image" Target="../media/image31.tiff"/><Relationship Id="rId3" Type="http://schemas.openxmlformats.org/officeDocument/2006/relationships/diagramData" Target="../diagrams/data13.xml"/><Relationship Id="rId7" Type="http://schemas.microsoft.com/office/2007/relationships/diagramDrawing" Target="../diagrams/drawing13.xml"/><Relationship Id="rId2" Type="http://schemas.openxmlformats.org/officeDocument/2006/relationships/notesSlide" Target="../notesSlides/notesSlide17.xml"/><Relationship Id="rId1" Type="http://schemas.openxmlformats.org/officeDocument/2006/relationships/slideLayout" Target="../slideLayouts/slideLayout7.xml"/><Relationship Id="rId6" Type="http://schemas.openxmlformats.org/officeDocument/2006/relationships/diagramColors" Target="../diagrams/colors13.xml"/><Relationship Id="rId5" Type="http://schemas.openxmlformats.org/officeDocument/2006/relationships/diagramQuickStyle" Target="../diagrams/quickStyle13.xml"/><Relationship Id="rId4" Type="http://schemas.openxmlformats.org/officeDocument/2006/relationships/diagramLayout" Target="../diagrams/layout13.xml"/></Relationships>
</file>

<file path=ppt/slides/_rels/slide27.xml.rels><?xml version="1.0" encoding="UTF-8" standalone="yes"?>
<Relationships xmlns="http://schemas.openxmlformats.org/package/2006/relationships"><Relationship Id="rId3" Type="http://schemas.openxmlformats.org/officeDocument/2006/relationships/diagramData" Target="../diagrams/data14.xml"/><Relationship Id="rId7" Type="http://schemas.microsoft.com/office/2007/relationships/diagramDrawing" Target="../diagrams/drawing14.xml"/><Relationship Id="rId2" Type="http://schemas.openxmlformats.org/officeDocument/2006/relationships/notesSlide" Target="../notesSlides/notesSlide18.xml"/><Relationship Id="rId1" Type="http://schemas.openxmlformats.org/officeDocument/2006/relationships/slideLayout" Target="../slideLayouts/slideLayout7.xml"/><Relationship Id="rId6" Type="http://schemas.openxmlformats.org/officeDocument/2006/relationships/diagramColors" Target="../diagrams/colors14.xml"/><Relationship Id="rId5" Type="http://schemas.openxmlformats.org/officeDocument/2006/relationships/diagramQuickStyle" Target="../diagrams/quickStyle14.xml"/><Relationship Id="rId4" Type="http://schemas.openxmlformats.org/officeDocument/2006/relationships/diagramLayout" Target="../diagrams/layout14.xml"/></Relationships>
</file>

<file path=ppt/slides/_rels/slide28.xml.rels><?xml version="1.0" encoding="UTF-8" standalone="yes"?>
<Relationships xmlns="http://schemas.openxmlformats.org/package/2006/relationships"><Relationship Id="rId8" Type="http://schemas.openxmlformats.org/officeDocument/2006/relationships/diagramColors" Target="../diagrams/colors15.xml"/><Relationship Id="rId3" Type="http://schemas.openxmlformats.org/officeDocument/2006/relationships/image" Target="../media/image34.jpeg"/><Relationship Id="rId7" Type="http://schemas.openxmlformats.org/officeDocument/2006/relationships/diagramQuickStyle" Target="../diagrams/quickStyle15.xml"/><Relationship Id="rId2" Type="http://schemas.openxmlformats.org/officeDocument/2006/relationships/notesSlide" Target="../notesSlides/notesSlide19.xml"/><Relationship Id="rId1" Type="http://schemas.openxmlformats.org/officeDocument/2006/relationships/slideLayout" Target="../slideLayouts/slideLayout7.xml"/><Relationship Id="rId6" Type="http://schemas.openxmlformats.org/officeDocument/2006/relationships/diagramLayout" Target="../diagrams/layout15.xml"/><Relationship Id="rId5" Type="http://schemas.openxmlformats.org/officeDocument/2006/relationships/diagramData" Target="../diagrams/data15.xml"/><Relationship Id="rId4" Type="http://schemas.openxmlformats.org/officeDocument/2006/relationships/image" Target="../media/image35.png"/><Relationship Id="rId9" Type="http://schemas.microsoft.com/office/2007/relationships/diagramDrawing" Target="../diagrams/drawing15.xml"/></Relationships>
</file>

<file path=ppt/slides/_rels/slide29.xml.rels><?xml version="1.0" encoding="UTF-8" standalone="yes"?>
<Relationships xmlns="http://schemas.openxmlformats.org/package/2006/relationships"><Relationship Id="rId8" Type="http://schemas.openxmlformats.org/officeDocument/2006/relationships/image" Target="../media/image27.png"/><Relationship Id="rId3" Type="http://schemas.openxmlformats.org/officeDocument/2006/relationships/diagramData" Target="../diagrams/data16.xml"/><Relationship Id="rId7" Type="http://schemas.microsoft.com/office/2007/relationships/diagramDrawing" Target="../diagrams/drawing16.xml"/><Relationship Id="rId2" Type="http://schemas.openxmlformats.org/officeDocument/2006/relationships/notesSlide" Target="../notesSlides/notesSlide20.xml"/><Relationship Id="rId1" Type="http://schemas.openxmlformats.org/officeDocument/2006/relationships/slideLayout" Target="../slideLayouts/slideLayout7.xml"/><Relationship Id="rId6" Type="http://schemas.openxmlformats.org/officeDocument/2006/relationships/diagramColors" Target="../diagrams/colors16.xml"/><Relationship Id="rId5" Type="http://schemas.openxmlformats.org/officeDocument/2006/relationships/diagramQuickStyle" Target="../diagrams/quickStyle16.xml"/><Relationship Id="rId4" Type="http://schemas.openxmlformats.org/officeDocument/2006/relationships/diagramLayout" Target="../diagrams/layout16.xml"/></Relationships>
</file>

<file path=ppt/slides/_rels/slide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13.png"/><Relationship Id="rId4" Type="http://schemas.openxmlformats.org/officeDocument/2006/relationships/image" Target="../media/image12.png"/></Relationships>
</file>

<file path=ppt/slides/_rels/slide30.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38.tiff"/><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8" Type="http://schemas.openxmlformats.org/officeDocument/2006/relationships/diagramData" Target="../diagrams/data18.xml"/><Relationship Id="rId3" Type="http://schemas.openxmlformats.org/officeDocument/2006/relationships/diagramData" Target="../diagrams/data17.xml"/><Relationship Id="rId7" Type="http://schemas.microsoft.com/office/2007/relationships/diagramDrawing" Target="../diagrams/drawing17.xml"/><Relationship Id="rId12" Type="http://schemas.microsoft.com/office/2007/relationships/diagramDrawing" Target="../diagrams/drawing18.xml"/><Relationship Id="rId2" Type="http://schemas.openxmlformats.org/officeDocument/2006/relationships/image" Target="../media/image20.png"/><Relationship Id="rId1" Type="http://schemas.openxmlformats.org/officeDocument/2006/relationships/slideLayout" Target="../slideLayouts/slideLayout7.xml"/><Relationship Id="rId6" Type="http://schemas.openxmlformats.org/officeDocument/2006/relationships/diagramColors" Target="../diagrams/colors17.xml"/><Relationship Id="rId11" Type="http://schemas.openxmlformats.org/officeDocument/2006/relationships/diagramColors" Target="../diagrams/colors18.xml"/><Relationship Id="rId5" Type="http://schemas.openxmlformats.org/officeDocument/2006/relationships/diagramQuickStyle" Target="../diagrams/quickStyle17.xml"/><Relationship Id="rId10" Type="http://schemas.openxmlformats.org/officeDocument/2006/relationships/diagramQuickStyle" Target="../diagrams/quickStyle18.xml"/><Relationship Id="rId4" Type="http://schemas.openxmlformats.org/officeDocument/2006/relationships/diagramLayout" Target="../diagrams/layout17.xml"/><Relationship Id="rId9" Type="http://schemas.openxmlformats.org/officeDocument/2006/relationships/diagramLayout" Target="../diagrams/layout18.xml"/></Relationships>
</file>

<file path=ppt/slides/_rels/slide34.xml.rels><?xml version="1.0" encoding="UTF-8" standalone="yes"?>
<Relationships xmlns="http://schemas.openxmlformats.org/package/2006/relationships"><Relationship Id="rId3" Type="http://schemas.openxmlformats.org/officeDocument/2006/relationships/diagramLayout" Target="../diagrams/layout19.xml"/><Relationship Id="rId2" Type="http://schemas.openxmlformats.org/officeDocument/2006/relationships/diagramData" Target="../diagrams/data19.xml"/><Relationship Id="rId1" Type="http://schemas.openxmlformats.org/officeDocument/2006/relationships/slideLayout" Target="../slideLayouts/slideLayout7.xml"/><Relationship Id="rId6" Type="http://schemas.microsoft.com/office/2007/relationships/diagramDrawing" Target="../diagrams/drawing19.xml"/><Relationship Id="rId5" Type="http://schemas.openxmlformats.org/officeDocument/2006/relationships/diagramColors" Target="../diagrams/colors19.xml"/><Relationship Id="rId4" Type="http://schemas.openxmlformats.org/officeDocument/2006/relationships/diagramQuickStyle" Target="../diagrams/quickStyle19.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hyperlink" Target="http://www.airbestpractices.com/magazine/webinars" TargetMode="External"/><Relationship Id="rId2" Type="http://schemas.openxmlformats.org/officeDocument/2006/relationships/hyperlink" Target="http://www.coolingbestpractices.com/magazine/webinars" TargetMode="External"/><Relationship Id="rId1" Type="http://schemas.openxmlformats.org/officeDocument/2006/relationships/slideLayout" Target="../slideLayouts/slideLayout2.xml"/><Relationship Id="rId6" Type="http://schemas.openxmlformats.org/officeDocument/2006/relationships/image" Target="../media/image41.png"/><Relationship Id="rId5" Type="http://schemas.openxmlformats.org/officeDocument/2006/relationships/image" Target="../media/image40.png"/><Relationship Id="rId4" Type="http://schemas.openxmlformats.org/officeDocument/2006/relationships/image" Target="../media/image39.jpe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8.xml.rels><?xml version="1.0" encoding="UTF-8" standalone="yes"?>
<Relationships xmlns="http://schemas.openxmlformats.org/package/2006/relationships"><Relationship Id="rId8" Type="http://schemas.openxmlformats.org/officeDocument/2006/relationships/diagramColors" Target="../diagrams/colors2.xml"/><Relationship Id="rId3" Type="http://schemas.openxmlformats.org/officeDocument/2006/relationships/image" Target="../media/image16.jpeg"/><Relationship Id="rId7" Type="http://schemas.openxmlformats.org/officeDocument/2006/relationships/diagramQuickStyle" Target="../diagrams/quickStyle2.xml"/><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diagramLayout" Target="../diagrams/layout2.xml"/><Relationship Id="rId5" Type="http://schemas.openxmlformats.org/officeDocument/2006/relationships/diagramData" Target="../diagrams/data2.xml"/><Relationship Id="rId4" Type="http://schemas.openxmlformats.org/officeDocument/2006/relationships/image" Target="../media/image17.png"/><Relationship Id="rId9" Type="http://schemas.microsoft.com/office/2007/relationships/diagramDrawing" Target="../diagrams/drawing2.xml"/></Relationships>
</file>

<file path=ppt/slides/_rels/slide9.xml.rels><?xml version="1.0" encoding="UTF-8" standalone="yes"?>
<Relationships xmlns="http://schemas.openxmlformats.org/package/2006/relationships"><Relationship Id="rId3" Type="http://schemas.openxmlformats.org/officeDocument/2006/relationships/hyperlink" Target="https://www.airbestpractices.com/technology/air-compressors/fifteen-years-compressed-air-best-practices-support-gentex-business-and-p" TargetMode="External"/><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image" Target="../media/image18.tif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7"/>
          <p:cNvSpPr txBox="1">
            <a:spLocks noChangeArrowheads="1"/>
          </p:cNvSpPr>
          <p:nvPr/>
        </p:nvSpPr>
        <p:spPr bwMode="auto">
          <a:xfrm>
            <a:off x="3886200" y="3430690"/>
            <a:ext cx="4777142" cy="1182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0" fontAlgn="base" hangingPunct="0">
              <a:lnSpc>
                <a:spcPts val="1680"/>
              </a:lnSpc>
              <a:spcBef>
                <a:spcPct val="0"/>
              </a:spcBef>
              <a:spcAft>
                <a:spcPct val="0"/>
              </a:spcAft>
              <a:defRPr/>
            </a:pPr>
            <a:r>
              <a:rPr lang="en-US" altLang="en-US" sz="1600" kern="0" dirty="0">
                <a:solidFill>
                  <a:prstClr val="black"/>
                </a:solidFill>
                <a:latin typeface="+mj-lt"/>
                <a:cs typeface="Calibri" panose="020F0502020204030204" pitchFamily="34" charset="0"/>
              </a:rPr>
              <a:t>The recording and slides of this webinar will be made available to attendees via email later today.</a:t>
            </a:r>
          </a:p>
          <a:p>
            <a:pPr algn="ctr" eaLnBrk="0" fontAlgn="base" hangingPunct="0">
              <a:lnSpc>
                <a:spcPts val="1680"/>
              </a:lnSpc>
              <a:spcBef>
                <a:spcPct val="0"/>
              </a:spcBef>
              <a:spcAft>
                <a:spcPct val="0"/>
              </a:spcAft>
              <a:defRPr/>
            </a:pPr>
            <a:endParaRPr lang="en-US" altLang="en-US" sz="1600" kern="0" dirty="0">
              <a:solidFill>
                <a:prstClr val="black"/>
              </a:solidFill>
              <a:latin typeface="+mj-lt"/>
              <a:cs typeface="Calibri" panose="020F0502020204030204" pitchFamily="34" charset="0"/>
            </a:endParaRPr>
          </a:p>
          <a:p>
            <a:pPr algn="ctr" eaLnBrk="0" fontAlgn="base" hangingPunct="0">
              <a:lnSpc>
                <a:spcPts val="1680"/>
              </a:lnSpc>
              <a:spcBef>
                <a:spcPct val="0"/>
              </a:spcBef>
              <a:spcAft>
                <a:spcPct val="0"/>
              </a:spcAft>
              <a:defRPr/>
            </a:pPr>
            <a:r>
              <a:rPr lang="en-US" altLang="en-US" sz="1600" kern="0" dirty="0">
                <a:solidFill>
                  <a:prstClr val="black"/>
                </a:solidFill>
                <a:latin typeface="+mj-lt"/>
                <a:cs typeface="Calibri" panose="020F0502020204030204" pitchFamily="34" charset="0"/>
              </a:rPr>
              <a:t>PDH Certificates will be e-mailed to attendees within two days.</a:t>
            </a:r>
            <a:endParaRPr lang="en-US" altLang="en-US" sz="1600" b="1" kern="0" dirty="0">
              <a:solidFill>
                <a:prstClr val="black"/>
              </a:solidFill>
              <a:latin typeface="+mj-lt"/>
              <a:cs typeface="Calibri" panose="020F0502020204030204" pitchFamily="34" charset="0"/>
            </a:endParaRPr>
          </a:p>
        </p:txBody>
      </p:sp>
      <p:sp>
        <p:nvSpPr>
          <p:cNvPr id="22" name="Title 1">
            <a:extLst>
              <a:ext uri="{FF2B5EF4-FFF2-40B4-BE49-F238E27FC236}">
                <a16:creationId xmlns:a16="http://schemas.microsoft.com/office/drawing/2014/main" id="{9E778030-676D-4375-9DE3-C5E6CA3A0FBF}"/>
              </a:ext>
            </a:extLst>
          </p:cNvPr>
          <p:cNvSpPr txBox="1">
            <a:spLocks/>
          </p:cNvSpPr>
          <p:nvPr/>
        </p:nvSpPr>
        <p:spPr bwMode="auto">
          <a:xfrm>
            <a:off x="990596" y="1543053"/>
            <a:ext cx="10210799" cy="6446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b" anchorCtr="0" compatLnSpc="1">
            <a:prstTxWarp prst="textNoShape">
              <a:avLst/>
            </a:prstTxWarp>
            <a:noAutofit/>
          </a:bodyPr>
          <a:lstStyle>
            <a:lvl1pPr algn="ctr" rtl="0" fontAlgn="base">
              <a:lnSpc>
                <a:spcPct val="90000"/>
              </a:lnSpc>
              <a:spcBef>
                <a:spcPct val="0"/>
              </a:spcBef>
              <a:spcAft>
                <a:spcPct val="0"/>
              </a:spcAft>
              <a:defRPr sz="6000" kern="1200">
                <a:solidFill>
                  <a:schemeClr val="tx1"/>
                </a:solidFill>
                <a:latin typeface="+mj-lt"/>
                <a:ea typeface="+mj-ea"/>
                <a:cs typeface="+mj-cs"/>
              </a:defRPr>
            </a:lvl1pPr>
            <a:lvl2pPr algn="l" rtl="0" fontAlgn="base">
              <a:lnSpc>
                <a:spcPct val="90000"/>
              </a:lnSpc>
              <a:spcBef>
                <a:spcPct val="0"/>
              </a:spcBef>
              <a:spcAft>
                <a:spcPct val="0"/>
              </a:spcAft>
              <a:defRPr sz="4400">
                <a:solidFill>
                  <a:schemeClr val="tx1"/>
                </a:solidFill>
                <a:latin typeface="Calibri Light" panose="020F0302020204030204" pitchFamily="34" charset="0"/>
              </a:defRPr>
            </a:lvl2pPr>
            <a:lvl3pPr algn="l" rtl="0" fontAlgn="base">
              <a:lnSpc>
                <a:spcPct val="90000"/>
              </a:lnSpc>
              <a:spcBef>
                <a:spcPct val="0"/>
              </a:spcBef>
              <a:spcAft>
                <a:spcPct val="0"/>
              </a:spcAft>
              <a:defRPr sz="4400">
                <a:solidFill>
                  <a:schemeClr val="tx1"/>
                </a:solidFill>
                <a:latin typeface="Calibri Light" panose="020F0302020204030204" pitchFamily="34" charset="0"/>
              </a:defRPr>
            </a:lvl3pPr>
            <a:lvl4pPr algn="l" rtl="0" fontAlgn="base">
              <a:lnSpc>
                <a:spcPct val="90000"/>
              </a:lnSpc>
              <a:spcBef>
                <a:spcPct val="0"/>
              </a:spcBef>
              <a:spcAft>
                <a:spcPct val="0"/>
              </a:spcAft>
              <a:defRPr sz="4400">
                <a:solidFill>
                  <a:schemeClr val="tx1"/>
                </a:solidFill>
                <a:latin typeface="Calibri Light" panose="020F0302020204030204" pitchFamily="34" charset="0"/>
              </a:defRPr>
            </a:lvl4pPr>
            <a:lvl5pPr algn="l" rtl="0" fontAlgn="base">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fontAlgn="auto">
              <a:spcAft>
                <a:spcPts val="0"/>
              </a:spcAft>
              <a:defRPr/>
            </a:pPr>
            <a:r>
              <a:rPr lang="en-US" sz="3600" b="1" dirty="0">
                <a:solidFill>
                  <a:schemeClr val="accent4"/>
                </a:solidFill>
              </a:rPr>
              <a:t>The “Unofficial 3 Levels” of Compressed Air Best Practices® Systems</a:t>
            </a:r>
          </a:p>
        </p:txBody>
      </p:sp>
      <p:sp>
        <p:nvSpPr>
          <p:cNvPr id="23" name="object 3">
            <a:extLst>
              <a:ext uri="{FF2B5EF4-FFF2-40B4-BE49-F238E27FC236}">
                <a16:creationId xmlns:a16="http://schemas.microsoft.com/office/drawing/2014/main" id="{DD6E8466-892C-4836-B71C-1D12F3F42E0F}"/>
              </a:ext>
            </a:extLst>
          </p:cNvPr>
          <p:cNvSpPr txBox="1"/>
          <p:nvPr/>
        </p:nvSpPr>
        <p:spPr>
          <a:xfrm>
            <a:off x="1219200" y="2203772"/>
            <a:ext cx="9753599" cy="861774"/>
          </a:xfrm>
          <a:prstGeom prst="rect">
            <a:avLst/>
          </a:prstGeom>
        </p:spPr>
        <p:txBody>
          <a:bodyPr vert="horz" wrap="square" lIns="0" tIns="0" rIns="0" bIns="0" rtlCol="0">
            <a:spAutoFit/>
          </a:bodyPr>
          <a:lstStyle/>
          <a:p>
            <a:pPr marL="9525" algn="ctr" eaLnBrk="0" fontAlgn="base" hangingPunct="0">
              <a:spcBef>
                <a:spcPct val="0"/>
              </a:spcBef>
              <a:spcAft>
                <a:spcPct val="0"/>
              </a:spcAft>
              <a:defRPr/>
            </a:pPr>
            <a:r>
              <a:rPr lang="en-US" sz="2800" spc="-15" dirty="0">
                <a:solidFill>
                  <a:prstClr val="black"/>
                </a:solidFill>
                <a:latin typeface="+mj-lt"/>
                <a:cs typeface="Calibri"/>
              </a:rPr>
              <a:t>Rod Smith, Compressed Air Best Practices</a:t>
            </a:r>
          </a:p>
          <a:p>
            <a:pPr marL="9525" algn="ctr" eaLnBrk="0" fontAlgn="base" hangingPunct="0">
              <a:spcBef>
                <a:spcPct val="0"/>
              </a:spcBef>
              <a:spcAft>
                <a:spcPct val="0"/>
              </a:spcAft>
              <a:defRPr/>
            </a:pPr>
            <a:r>
              <a:rPr lang="en-US" sz="2800" i="1" spc="-15" dirty="0">
                <a:solidFill>
                  <a:prstClr val="black"/>
                </a:solidFill>
                <a:latin typeface="+mj-lt"/>
                <a:cs typeface="Calibri"/>
              </a:rPr>
              <a:t>Publisher</a:t>
            </a:r>
            <a:endParaRPr sz="2800" i="1" dirty="0">
              <a:solidFill>
                <a:prstClr val="black"/>
              </a:solidFill>
              <a:latin typeface="+mj-lt"/>
              <a:cs typeface="Calibri"/>
            </a:endParaRPr>
          </a:p>
        </p:txBody>
      </p:sp>
    </p:spTree>
    <p:extLst>
      <p:ext uri="{BB962C8B-B14F-4D97-AF65-F5344CB8AC3E}">
        <p14:creationId xmlns:p14="http://schemas.microsoft.com/office/powerpoint/2010/main" val="35460994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Diagram 7">
            <a:extLst>
              <a:ext uri="{FF2B5EF4-FFF2-40B4-BE49-F238E27FC236}">
                <a16:creationId xmlns:a16="http://schemas.microsoft.com/office/drawing/2014/main" id="{AFF63E2E-85A9-4621-AE16-97B0098B226E}"/>
              </a:ext>
            </a:extLst>
          </p:cNvPr>
          <p:cNvGraphicFramePr/>
          <p:nvPr>
            <p:extLst>
              <p:ext uri="{D42A27DB-BD31-4B8C-83A1-F6EECF244321}">
                <p14:modId xmlns:p14="http://schemas.microsoft.com/office/powerpoint/2010/main" val="293786419"/>
              </p:ext>
            </p:extLst>
          </p:nvPr>
        </p:nvGraphicFramePr>
        <p:xfrm>
          <a:off x="1905000" y="990601"/>
          <a:ext cx="7315200" cy="474468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9" name="Title 1">
            <a:extLst>
              <a:ext uri="{FF2B5EF4-FFF2-40B4-BE49-F238E27FC236}">
                <a16:creationId xmlns:a16="http://schemas.microsoft.com/office/drawing/2014/main" id="{42F27425-CCB2-432A-9DC7-53F3342E841D}"/>
              </a:ext>
            </a:extLst>
          </p:cNvPr>
          <p:cNvSpPr txBox="1">
            <a:spLocks/>
          </p:cNvSpPr>
          <p:nvPr/>
        </p:nvSpPr>
        <p:spPr>
          <a:xfrm>
            <a:off x="2011834" y="157872"/>
            <a:ext cx="8305800" cy="563562"/>
          </a:xfrm>
          <a:prstGeom prst="rect">
            <a:avLst/>
          </a:prstGeom>
        </p:spPr>
        <p:txBody>
          <a:bodyPr vert="horz" anchor="b">
            <a:normAutofit fontScale="62500" lnSpcReduction="20000"/>
          </a:bodyPr>
          <a:lstStyle>
            <a:lvl1pPr algn="l" rtl="0" eaLnBrk="1" latinLnBrk="0" hangingPunct="1">
              <a:spcBef>
                <a:spcPct val="0"/>
              </a:spcBef>
              <a:buNone/>
              <a:defRPr kumimoji="0" sz="3000" b="0" kern="1200" cap="none" baseline="0">
                <a:solidFill>
                  <a:schemeClr val="accent4"/>
                </a:solidFill>
                <a:latin typeface="+mj-lt"/>
                <a:ea typeface="+mj-ea"/>
                <a:cs typeface="+mj-cs"/>
              </a:defRPr>
            </a:lvl1pPr>
          </a:lstStyle>
          <a:p>
            <a:pPr lvl="0">
              <a:defRPr/>
            </a:pPr>
            <a:r>
              <a:rPr lang="en-US" dirty="0">
                <a:solidFill>
                  <a:srgbClr val="008FD0"/>
                </a:solidFill>
                <a:latin typeface="Arial"/>
              </a:rPr>
              <a:t>Discussion Today: Is it Useful to Categorize Plants in “Levels” of “Best Practices”?</a:t>
            </a:r>
          </a:p>
        </p:txBody>
      </p:sp>
    </p:spTree>
    <p:extLst>
      <p:ext uri="{BB962C8B-B14F-4D97-AF65-F5344CB8AC3E}">
        <p14:creationId xmlns:p14="http://schemas.microsoft.com/office/powerpoint/2010/main" val="238286366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1981200" y="1066800"/>
            <a:ext cx="7162800" cy="1754326"/>
          </a:xfrm>
          <a:prstGeom prst="rect">
            <a:avLst/>
          </a:prstGeom>
          <a:noFill/>
        </p:spPr>
        <p:txBody>
          <a:bodyPr wrap="square" rtlCol="0">
            <a:spAutoFit/>
          </a:bodyPr>
          <a:lstStyle/>
          <a:p>
            <a:pPr marL="342900" indent="-342900"/>
            <a:r>
              <a:rPr lang="en-US" b="1" u="sng" dirty="0"/>
              <a:t>Inventory / Diagram of all System Components</a:t>
            </a:r>
          </a:p>
          <a:p>
            <a:pPr marL="342900" indent="-342900">
              <a:buFont typeface="Arial"/>
              <a:buChar char="•"/>
            </a:pPr>
            <a:r>
              <a:rPr lang="en-US" dirty="0"/>
              <a:t>Box Diagram of compressed air system- recommended by </a:t>
            </a:r>
          </a:p>
          <a:p>
            <a:r>
              <a:rPr lang="en-US" dirty="0"/>
              <a:t>	Level 1 Compressed Air Challenge course</a:t>
            </a:r>
          </a:p>
          <a:p>
            <a:pPr marL="342900" indent="-342900">
              <a:buFont typeface="Arial"/>
              <a:buChar char="•"/>
            </a:pPr>
            <a:r>
              <a:rPr lang="en-US" dirty="0"/>
              <a:t>Know what your Own and Why – i.e. “are all those downstream filters necessary?”</a:t>
            </a:r>
          </a:p>
          <a:p>
            <a:pPr marL="342900" indent="-342900"/>
            <a:endParaRPr lang="en-US" dirty="0"/>
          </a:p>
        </p:txBody>
      </p:sp>
      <p:pic>
        <p:nvPicPr>
          <p:cNvPr id="7" name="Picture 6" descr="Compressor Block Diagram.pdf"/>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52600" y="1828801"/>
            <a:ext cx="8991600" cy="4749529"/>
          </a:xfrm>
          <a:prstGeom prst="rect">
            <a:avLst/>
          </a:prstGeom>
        </p:spPr>
      </p:pic>
      <p:sp>
        <p:nvSpPr>
          <p:cNvPr id="5" name="Title 1">
            <a:extLst>
              <a:ext uri="{FF2B5EF4-FFF2-40B4-BE49-F238E27FC236}">
                <a16:creationId xmlns:a16="http://schemas.microsoft.com/office/drawing/2014/main" id="{00BC12A5-20B5-4ABE-A03E-DEBC6AADCD90}"/>
              </a:ext>
            </a:extLst>
          </p:cNvPr>
          <p:cNvSpPr txBox="1">
            <a:spLocks/>
          </p:cNvSpPr>
          <p:nvPr/>
        </p:nvSpPr>
        <p:spPr>
          <a:xfrm>
            <a:off x="1981200" y="152400"/>
            <a:ext cx="8305800" cy="563562"/>
          </a:xfrm>
          <a:prstGeom prst="rect">
            <a:avLst/>
          </a:prstGeom>
        </p:spPr>
        <p:txBody>
          <a:bodyPr vert="horz" anchor="b">
            <a:normAutofit fontScale="62500" lnSpcReduction="20000"/>
          </a:bodyPr>
          <a:lstStyle>
            <a:lvl1pPr algn="l" rtl="0" eaLnBrk="1" latinLnBrk="0" hangingPunct="1">
              <a:spcBef>
                <a:spcPct val="0"/>
              </a:spcBef>
              <a:buNone/>
              <a:defRPr kumimoji="0" sz="3000" b="0" kern="1200" cap="none" baseline="0">
                <a:solidFill>
                  <a:schemeClr val="accent4"/>
                </a:solidFill>
                <a:latin typeface="+mj-lt"/>
                <a:ea typeface="+mj-ea"/>
                <a:cs typeface="+mj-cs"/>
              </a:defRPr>
            </a:lvl1pPr>
          </a:lstStyle>
          <a:p>
            <a:endParaRPr lang="en-US" dirty="0"/>
          </a:p>
          <a:p>
            <a:r>
              <a:rPr lang="en-US" dirty="0"/>
              <a:t>Level 1:  Reliable Pressure, Flow and Quality</a:t>
            </a:r>
          </a:p>
          <a:p>
            <a:endParaRPr lang="en-US"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1981200" y="1066800"/>
            <a:ext cx="7162800" cy="1477328"/>
          </a:xfrm>
          <a:prstGeom prst="rect">
            <a:avLst/>
          </a:prstGeom>
          <a:noFill/>
        </p:spPr>
        <p:txBody>
          <a:bodyPr wrap="square" rtlCol="0">
            <a:spAutoFit/>
          </a:bodyPr>
          <a:lstStyle/>
          <a:p>
            <a:pPr marL="342900" indent="-342900"/>
            <a:r>
              <a:rPr lang="en-US" b="1" u="sng" dirty="0"/>
              <a:t>Preventive Maintenance Plan for all System Components</a:t>
            </a:r>
          </a:p>
          <a:p>
            <a:pPr marL="342900" indent="-342900">
              <a:buFont typeface="Arial"/>
              <a:buChar char="•"/>
            </a:pPr>
            <a:r>
              <a:rPr lang="en-US" dirty="0"/>
              <a:t>Downtime is unacceptable-one won’t be around for long!</a:t>
            </a:r>
          </a:p>
          <a:p>
            <a:pPr marL="342900" indent="-342900">
              <a:buFont typeface="Arial"/>
              <a:buChar char="•"/>
            </a:pPr>
            <a:r>
              <a:rPr lang="en-US" dirty="0"/>
              <a:t>Air Compressors: one of the highest Maintenance ROI’s available – enable LONG LIFE, RELIABILITY and PEAK PERFORMANCE</a:t>
            </a:r>
          </a:p>
          <a:p>
            <a:pPr marL="342900" indent="-342900"/>
            <a:endParaRPr lang="en-US" dirty="0"/>
          </a:p>
        </p:txBody>
      </p:sp>
      <p:pic>
        <p:nvPicPr>
          <p:cNvPr id="7" name="Picture 6" descr="Compressor Block Diagram.pdf"/>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81200" y="1905001"/>
            <a:ext cx="8991600" cy="4749529"/>
          </a:xfrm>
          <a:prstGeom prst="rect">
            <a:avLst/>
          </a:prstGeom>
        </p:spPr>
      </p:pic>
      <p:sp>
        <p:nvSpPr>
          <p:cNvPr id="5" name="Title 1">
            <a:extLst>
              <a:ext uri="{FF2B5EF4-FFF2-40B4-BE49-F238E27FC236}">
                <a16:creationId xmlns:a16="http://schemas.microsoft.com/office/drawing/2014/main" id="{00BC12A5-20B5-4ABE-A03E-DEBC6AADCD90}"/>
              </a:ext>
            </a:extLst>
          </p:cNvPr>
          <p:cNvSpPr txBox="1">
            <a:spLocks/>
          </p:cNvSpPr>
          <p:nvPr/>
        </p:nvSpPr>
        <p:spPr>
          <a:xfrm>
            <a:off x="1981200" y="152400"/>
            <a:ext cx="8305800" cy="563562"/>
          </a:xfrm>
          <a:prstGeom prst="rect">
            <a:avLst/>
          </a:prstGeom>
        </p:spPr>
        <p:txBody>
          <a:bodyPr vert="horz" anchor="b">
            <a:normAutofit fontScale="62500" lnSpcReduction="20000"/>
          </a:bodyPr>
          <a:lstStyle>
            <a:lvl1pPr algn="l" rtl="0" eaLnBrk="1" latinLnBrk="0" hangingPunct="1">
              <a:spcBef>
                <a:spcPct val="0"/>
              </a:spcBef>
              <a:buNone/>
              <a:defRPr kumimoji="0" sz="3000" b="0" kern="1200" cap="none" baseline="0">
                <a:solidFill>
                  <a:schemeClr val="accent4"/>
                </a:solidFill>
                <a:latin typeface="+mj-lt"/>
                <a:ea typeface="+mj-ea"/>
                <a:cs typeface="+mj-cs"/>
              </a:defRPr>
            </a:lvl1pPr>
          </a:lstStyle>
          <a:p>
            <a:endParaRPr lang="en-US" dirty="0"/>
          </a:p>
          <a:p>
            <a:r>
              <a:rPr lang="en-US" dirty="0"/>
              <a:t>Level 1:  Reliable Pressure, Flow and Quality</a:t>
            </a:r>
          </a:p>
          <a:p>
            <a:endParaRPr lang="en-US" dirty="0"/>
          </a:p>
        </p:txBody>
      </p:sp>
    </p:spTree>
    <p:extLst>
      <p:ext uri="{BB962C8B-B14F-4D97-AF65-F5344CB8AC3E}">
        <p14:creationId xmlns:p14="http://schemas.microsoft.com/office/powerpoint/2010/main" val="190883223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1981200" y="1066800"/>
            <a:ext cx="7162800" cy="1477328"/>
          </a:xfrm>
          <a:prstGeom prst="rect">
            <a:avLst/>
          </a:prstGeom>
          <a:noFill/>
        </p:spPr>
        <p:txBody>
          <a:bodyPr wrap="square" rtlCol="0">
            <a:spAutoFit/>
          </a:bodyPr>
          <a:lstStyle/>
          <a:p>
            <a:pPr marL="342900" indent="-342900"/>
            <a:r>
              <a:rPr lang="en-US" b="1" u="sng" dirty="0"/>
              <a:t>Preventive Maintenance Plan for all System Components</a:t>
            </a:r>
          </a:p>
          <a:p>
            <a:pPr marL="342900" indent="-342900">
              <a:buFont typeface="Arial"/>
              <a:buChar char="•"/>
            </a:pPr>
            <a:r>
              <a:rPr lang="en-US" dirty="0"/>
              <a:t>Compressed Air Purification-MOISTURE AND OIL CAN STOP PRODUCTION: Aftercoolers, drains, dryers, filters, tanks, oil-water separators</a:t>
            </a:r>
          </a:p>
          <a:p>
            <a:pPr marL="342900" indent="-342900"/>
            <a:endParaRPr lang="en-US" dirty="0"/>
          </a:p>
        </p:txBody>
      </p:sp>
      <p:pic>
        <p:nvPicPr>
          <p:cNvPr id="7" name="Picture 6" descr="Compressor Block Diagram.pdf"/>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24000" y="1798839"/>
            <a:ext cx="8991600" cy="4749529"/>
          </a:xfrm>
          <a:prstGeom prst="rect">
            <a:avLst/>
          </a:prstGeom>
        </p:spPr>
      </p:pic>
      <p:sp>
        <p:nvSpPr>
          <p:cNvPr id="5" name="Title 1">
            <a:extLst>
              <a:ext uri="{FF2B5EF4-FFF2-40B4-BE49-F238E27FC236}">
                <a16:creationId xmlns:a16="http://schemas.microsoft.com/office/drawing/2014/main" id="{00BC12A5-20B5-4ABE-A03E-DEBC6AADCD90}"/>
              </a:ext>
            </a:extLst>
          </p:cNvPr>
          <p:cNvSpPr txBox="1">
            <a:spLocks/>
          </p:cNvSpPr>
          <p:nvPr/>
        </p:nvSpPr>
        <p:spPr>
          <a:xfrm>
            <a:off x="1981200" y="152400"/>
            <a:ext cx="8305800" cy="563562"/>
          </a:xfrm>
          <a:prstGeom prst="rect">
            <a:avLst/>
          </a:prstGeom>
        </p:spPr>
        <p:txBody>
          <a:bodyPr vert="horz" anchor="b">
            <a:normAutofit fontScale="62500" lnSpcReduction="20000"/>
          </a:bodyPr>
          <a:lstStyle>
            <a:lvl1pPr algn="l" rtl="0" eaLnBrk="1" latinLnBrk="0" hangingPunct="1">
              <a:spcBef>
                <a:spcPct val="0"/>
              </a:spcBef>
              <a:buNone/>
              <a:defRPr kumimoji="0" sz="3000" b="0" kern="1200" cap="none" baseline="0">
                <a:solidFill>
                  <a:schemeClr val="accent4"/>
                </a:solidFill>
                <a:latin typeface="+mj-lt"/>
                <a:ea typeface="+mj-ea"/>
                <a:cs typeface="+mj-cs"/>
              </a:defRPr>
            </a:lvl1pPr>
          </a:lstStyle>
          <a:p>
            <a:endParaRPr lang="en-US" dirty="0"/>
          </a:p>
          <a:p>
            <a:r>
              <a:rPr lang="en-US" dirty="0"/>
              <a:t>Level 1:  Reliable Pressure, Flow and Quality</a:t>
            </a:r>
          </a:p>
          <a:p>
            <a:endParaRPr lang="en-US" dirty="0"/>
          </a:p>
        </p:txBody>
      </p:sp>
    </p:spTree>
    <p:extLst>
      <p:ext uri="{BB962C8B-B14F-4D97-AF65-F5344CB8AC3E}">
        <p14:creationId xmlns:p14="http://schemas.microsoft.com/office/powerpoint/2010/main" val="36515179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1981200" y="1066800"/>
            <a:ext cx="7162800" cy="2862322"/>
          </a:xfrm>
          <a:prstGeom prst="rect">
            <a:avLst/>
          </a:prstGeom>
          <a:noFill/>
        </p:spPr>
        <p:txBody>
          <a:bodyPr wrap="square" rtlCol="0">
            <a:spAutoFit/>
          </a:bodyPr>
          <a:lstStyle/>
          <a:p>
            <a:pPr marL="342900" indent="-342900"/>
            <a:r>
              <a:rPr lang="en-US" b="1" u="sng" dirty="0"/>
              <a:t>Contingency Plans </a:t>
            </a:r>
          </a:p>
          <a:p>
            <a:pPr marL="342900" indent="-342900">
              <a:buFont typeface="Arial"/>
              <a:buChar char="•"/>
            </a:pPr>
            <a:r>
              <a:rPr lang="en-US" dirty="0"/>
              <a:t>Gentex Example from article: First action in 2004: “air compressor systems that are production-critical </a:t>
            </a:r>
            <a:r>
              <a:rPr lang="en-US" u="sng" dirty="0"/>
              <a:t>must have a planned air compressor unit as a backup only. </a:t>
            </a:r>
            <a:r>
              <a:rPr lang="en-US" dirty="0"/>
              <a:t>This air compressor is off except for maintenance to main system air compressors, or if a fault occurs with an on-line machine.”</a:t>
            </a:r>
          </a:p>
          <a:p>
            <a:pPr marL="342900" indent="-342900">
              <a:buFont typeface="Arial"/>
              <a:buChar char="•"/>
            </a:pPr>
            <a:r>
              <a:rPr lang="en-US" dirty="0"/>
              <a:t>Rental air compressor option?</a:t>
            </a:r>
          </a:p>
          <a:p>
            <a:pPr marL="342900" indent="-342900">
              <a:buFont typeface="Arial"/>
              <a:buChar char="•"/>
            </a:pPr>
            <a:r>
              <a:rPr lang="en-US" dirty="0"/>
              <a:t>What happens if a dryer fails? Which systems come into “direct or indirect” contact with food products (for example)</a:t>
            </a:r>
          </a:p>
          <a:p>
            <a:pPr marL="342900" indent="-342900">
              <a:buFont typeface="Arial"/>
              <a:buChar char="•"/>
            </a:pPr>
            <a:endParaRPr lang="en-US" dirty="0"/>
          </a:p>
        </p:txBody>
      </p:sp>
      <p:sp>
        <p:nvSpPr>
          <p:cNvPr id="5" name="Title 1">
            <a:extLst>
              <a:ext uri="{FF2B5EF4-FFF2-40B4-BE49-F238E27FC236}">
                <a16:creationId xmlns:a16="http://schemas.microsoft.com/office/drawing/2014/main" id="{00BC12A5-20B5-4ABE-A03E-DEBC6AADCD90}"/>
              </a:ext>
            </a:extLst>
          </p:cNvPr>
          <p:cNvSpPr txBox="1">
            <a:spLocks/>
          </p:cNvSpPr>
          <p:nvPr/>
        </p:nvSpPr>
        <p:spPr>
          <a:xfrm>
            <a:off x="1981200" y="152400"/>
            <a:ext cx="8305800" cy="563562"/>
          </a:xfrm>
          <a:prstGeom prst="rect">
            <a:avLst/>
          </a:prstGeom>
        </p:spPr>
        <p:txBody>
          <a:bodyPr vert="horz" anchor="b">
            <a:normAutofit fontScale="62500" lnSpcReduction="20000"/>
          </a:bodyPr>
          <a:lstStyle>
            <a:lvl1pPr algn="l" rtl="0" eaLnBrk="1" latinLnBrk="0" hangingPunct="1">
              <a:spcBef>
                <a:spcPct val="0"/>
              </a:spcBef>
              <a:buNone/>
              <a:defRPr kumimoji="0" sz="3000" b="0" kern="1200" cap="none" baseline="0">
                <a:solidFill>
                  <a:schemeClr val="accent4"/>
                </a:solidFill>
                <a:latin typeface="+mj-lt"/>
                <a:ea typeface="+mj-ea"/>
                <a:cs typeface="+mj-cs"/>
              </a:defRPr>
            </a:lvl1pPr>
          </a:lstStyle>
          <a:p>
            <a:endParaRPr lang="en-US" dirty="0"/>
          </a:p>
          <a:p>
            <a:r>
              <a:rPr lang="en-US" dirty="0"/>
              <a:t>Level 1:  Reliable Pressure, Flow and Quality</a:t>
            </a:r>
          </a:p>
          <a:p>
            <a:endParaRPr lang="en-US" dirty="0"/>
          </a:p>
        </p:txBody>
      </p:sp>
      <p:pic>
        <p:nvPicPr>
          <p:cNvPr id="8" name="Picture 7" descr="ALD3.bmp">
            <a:extLst>
              <a:ext uri="{FF2B5EF4-FFF2-40B4-BE49-F238E27FC236}">
                <a16:creationId xmlns:a16="http://schemas.microsoft.com/office/drawing/2014/main" id="{3399643F-BF07-A64A-837F-8C4332525FD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72000" y="3686378"/>
            <a:ext cx="4720965" cy="3019222"/>
          </a:xfrm>
          <a:prstGeom prst="rect">
            <a:avLst/>
          </a:prstGeom>
        </p:spPr>
      </p:pic>
    </p:spTree>
    <p:extLst>
      <p:ext uri="{BB962C8B-B14F-4D97-AF65-F5344CB8AC3E}">
        <p14:creationId xmlns:p14="http://schemas.microsoft.com/office/powerpoint/2010/main" val="407231362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Diagram 7">
            <a:extLst>
              <a:ext uri="{FF2B5EF4-FFF2-40B4-BE49-F238E27FC236}">
                <a16:creationId xmlns:a16="http://schemas.microsoft.com/office/drawing/2014/main" id="{AFF63E2E-85A9-4621-AE16-97B0098B226E}"/>
              </a:ext>
            </a:extLst>
          </p:cNvPr>
          <p:cNvGraphicFramePr/>
          <p:nvPr>
            <p:extLst>
              <p:ext uri="{D42A27DB-BD31-4B8C-83A1-F6EECF244321}">
                <p14:modId xmlns:p14="http://schemas.microsoft.com/office/powerpoint/2010/main" val="1939995777"/>
              </p:ext>
            </p:extLst>
          </p:nvPr>
        </p:nvGraphicFramePr>
        <p:xfrm>
          <a:off x="1905000" y="990600"/>
          <a:ext cx="7848600" cy="556259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9" name="Title 1">
            <a:extLst>
              <a:ext uri="{FF2B5EF4-FFF2-40B4-BE49-F238E27FC236}">
                <a16:creationId xmlns:a16="http://schemas.microsoft.com/office/drawing/2014/main" id="{42F27425-CCB2-432A-9DC7-53F3342E841D}"/>
              </a:ext>
            </a:extLst>
          </p:cNvPr>
          <p:cNvSpPr txBox="1">
            <a:spLocks/>
          </p:cNvSpPr>
          <p:nvPr/>
        </p:nvSpPr>
        <p:spPr>
          <a:xfrm>
            <a:off x="2011834" y="157872"/>
            <a:ext cx="8305800" cy="563562"/>
          </a:xfrm>
          <a:prstGeom prst="rect">
            <a:avLst/>
          </a:prstGeom>
        </p:spPr>
        <p:txBody>
          <a:bodyPr vert="horz" anchor="b">
            <a:normAutofit fontScale="62500" lnSpcReduction="20000"/>
          </a:bodyPr>
          <a:lstStyle>
            <a:lvl1pPr algn="l" rtl="0" eaLnBrk="1" latinLnBrk="0" hangingPunct="1">
              <a:spcBef>
                <a:spcPct val="0"/>
              </a:spcBef>
              <a:buNone/>
              <a:defRPr kumimoji="0" sz="3000" b="0" kern="1200" cap="none" baseline="0">
                <a:solidFill>
                  <a:schemeClr val="accent4"/>
                </a:solidFill>
                <a:latin typeface="+mj-lt"/>
                <a:ea typeface="+mj-ea"/>
                <a:cs typeface="+mj-cs"/>
              </a:defRPr>
            </a:lvl1pPr>
          </a:lstStyle>
          <a:p>
            <a:pPr lvl="0">
              <a:defRPr/>
            </a:pPr>
            <a:r>
              <a:rPr lang="en-US" dirty="0">
                <a:solidFill>
                  <a:srgbClr val="008FD0"/>
                </a:solidFill>
                <a:latin typeface="Arial"/>
              </a:rPr>
              <a:t>Discussion Today: Is it Useful to Categorize Plants in “Levels” of “Best Practices”?</a:t>
            </a:r>
          </a:p>
        </p:txBody>
      </p:sp>
    </p:spTree>
    <p:extLst>
      <p:ext uri="{BB962C8B-B14F-4D97-AF65-F5344CB8AC3E}">
        <p14:creationId xmlns:p14="http://schemas.microsoft.com/office/powerpoint/2010/main" val="283585126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2657065" y="2717490"/>
            <a:ext cx="4028877" cy="1200329"/>
          </a:xfrm>
          <a:prstGeom prst="rect">
            <a:avLst/>
          </a:prstGeom>
          <a:noFill/>
        </p:spPr>
        <p:txBody>
          <a:bodyPr wrap="square" rtlCol="0">
            <a:spAutoFit/>
          </a:bodyPr>
          <a:lstStyle/>
          <a:p>
            <a:pPr marL="342900" indent="-342900" algn="ctr">
              <a:defRPr/>
            </a:pPr>
            <a:r>
              <a:rPr lang="en-US" b="1" dirty="0">
                <a:solidFill>
                  <a:srgbClr val="000000"/>
                </a:solidFill>
                <a:latin typeface="Arial"/>
              </a:rPr>
              <a:t>Honda of America</a:t>
            </a:r>
          </a:p>
          <a:p>
            <a:pPr marL="342900" indent="-342900" algn="ctr">
              <a:defRPr/>
            </a:pPr>
            <a:r>
              <a:rPr lang="en-US" b="1" dirty="0">
                <a:solidFill>
                  <a:srgbClr val="000000"/>
                </a:solidFill>
                <a:latin typeface="Arial"/>
              </a:rPr>
              <a:t>East Liberty, Ohio</a:t>
            </a:r>
          </a:p>
          <a:p>
            <a:pPr marL="342900" indent="-342900" algn="ctr">
              <a:defRPr/>
            </a:pPr>
            <a:r>
              <a:rPr lang="en-US" b="1" u="sng" dirty="0">
                <a:solidFill>
                  <a:srgbClr val="000000"/>
                </a:solidFill>
                <a:latin typeface="Arial"/>
              </a:rPr>
              <a:t>Compressed Air System Evolution</a:t>
            </a:r>
          </a:p>
          <a:p>
            <a:pPr marL="342900" indent="-342900">
              <a:defRPr/>
            </a:pPr>
            <a:endParaRPr lang="en-US" dirty="0">
              <a:solidFill>
                <a:srgbClr val="000000"/>
              </a:solidFill>
              <a:latin typeface="Arial"/>
            </a:endParaRPr>
          </a:p>
        </p:txBody>
      </p:sp>
      <p:pic>
        <p:nvPicPr>
          <p:cNvPr id="13" name="Picture 12" descr="IMG_0107.jp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685942" y="973092"/>
            <a:ext cx="3926301" cy="2944726"/>
          </a:xfrm>
          <a:prstGeom prst="rect">
            <a:avLst/>
          </a:prstGeom>
        </p:spPr>
      </p:pic>
      <p:pic>
        <p:nvPicPr>
          <p:cNvPr id="7" name="Picture 6"/>
          <p:cNvPicPr>
            <a:picLocks noChangeAspect="1"/>
          </p:cNvPicPr>
          <p:nvPr/>
        </p:nvPicPr>
        <p:blipFill rotWithShape="1">
          <a:blip r:embed="rId4" cstate="print">
            <a:extLst>
              <a:ext uri="{28A0092B-C50C-407E-A947-70E740481C1C}">
                <a14:useLocalDpi xmlns:a14="http://schemas.microsoft.com/office/drawing/2010/main" val="0"/>
              </a:ext>
            </a:extLst>
          </a:blip>
          <a:srcRect/>
          <a:stretch/>
        </p:blipFill>
        <p:spPr>
          <a:xfrm>
            <a:off x="8763000" y="4122749"/>
            <a:ext cx="1020410" cy="733758"/>
          </a:xfrm>
          <a:prstGeom prst="rect">
            <a:avLst/>
          </a:prstGeom>
        </p:spPr>
      </p:pic>
      <p:sp>
        <p:nvSpPr>
          <p:cNvPr id="9" name="TextBox 8"/>
          <p:cNvSpPr txBox="1"/>
          <p:nvPr/>
        </p:nvSpPr>
        <p:spPr>
          <a:xfrm>
            <a:off x="1727398" y="999920"/>
            <a:ext cx="4521002" cy="2031325"/>
          </a:xfrm>
          <a:prstGeom prst="rect">
            <a:avLst/>
          </a:prstGeom>
          <a:noFill/>
        </p:spPr>
        <p:txBody>
          <a:bodyPr wrap="square" rtlCol="0">
            <a:spAutoFit/>
          </a:bodyPr>
          <a:lstStyle/>
          <a:p>
            <a:pPr marL="285750" indent="-285750">
              <a:buFont typeface="Arial" panose="020B0604020202020204" pitchFamily="34" charset="0"/>
              <a:buChar char="•"/>
              <a:defRPr/>
            </a:pPr>
            <a:r>
              <a:rPr lang="en-US" dirty="0">
                <a:solidFill>
                  <a:srgbClr val="000000"/>
                </a:solidFill>
                <a:latin typeface="Arial"/>
              </a:rPr>
              <a:t>Measure Key Performance Indicators</a:t>
            </a:r>
          </a:p>
          <a:p>
            <a:pPr marL="285750" indent="-285750">
              <a:buFont typeface="Arial" panose="020B0604020202020204" pitchFamily="34" charset="0"/>
              <a:buChar char="•"/>
              <a:defRPr/>
            </a:pPr>
            <a:r>
              <a:rPr lang="en-US" dirty="0">
                <a:solidFill>
                  <a:srgbClr val="000000"/>
                </a:solidFill>
                <a:latin typeface="Arial"/>
              </a:rPr>
              <a:t>Eliminate waste caused by poor design</a:t>
            </a:r>
          </a:p>
          <a:p>
            <a:pPr marL="285750" indent="-285750">
              <a:buFont typeface="Arial" panose="020B0604020202020204" pitchFamily="34" charset="0"/>
              <a:buChar char="•"/>
              <a:defRPr/>
            </a:pPr>
            <a:r>
              <a:rPr lang="en-US" dirty="0">
                <a:solidFill>
                  <a:srgbClr val="000000"/>
                </a:solidFill>
                <a:latin typeface="Arial"/>
              </a:rPr>
              <a:t>Build a Compressed Air System able to turn further demand-reduction into savings</a:t>
            </a:r>
          </a:p>
          <a:p>
            <a:pPr marL="285750" indent="-285750">
              <a:buFont typeface="Arial" panose="020B0604020202020204" pitchFamily="34" charset="0"/>
              <a:buChar char="•"/>
              <a:defRPr/>
            </a:pPr>
            <a:endParaRPr lang="en-US" dirty="0">
              <a:solidFill>
                <a:srgbClr val="000000"/>
              </a:solidFill>
              <a:latin typeface="Arial"/>
            </a:endParaRPr>
          </a:p>
          <a:p>
            <a:pPr marL="342900" indent="-342900">
              <a:defRPr/>
            </a:pPr>
            <a:endParaRPr lang="en-US" dirty="0">
              <a:solidFill>
                <a:srgbClr val="000000"/>
              </a:solidFill>
              <a:latin typeface="Arial"/>
            </a:endParaRPr>
          </a:p>
        </p:txBody>
      </p:sp>
      <p:sp>
        <p:nvSpPr>
          <p:cNvPr id="8" name="Title 1">
            <a:extLst>
              <a:ext uri="{FF2B5EF4-FFF2-40B4-BE49-F238E27FC236}">
                <a16:creationId xmlns:a16="http://schemas.microsoft.com/office/drawing/2014/main" id="{8B0E3992-A6DA-417D-B21D-E44B98A74AE1}"/>
              </a:ext>
            </a:extLst>
          </p:cNvPr>
          <p:cNvSpPr txBox="1">
            <a:spLocks/>
          </p:cNvSpPr>
          <p:nvPr/>
        </p:nvSpPr>
        <p:spPr>
          <a:xfrm>
            <a:off x="1981200" y="152400"/>
            <a:ext cx="8305800" cy="563562"/>
          </a:xfrm>
          <a:prstGeom prst="rect">
            <a:avLst/>
          </a:prstGeom>
        </p:spPr>
        <p:txBody>
          <a:bodyPr vert="horz" anchor="b">
            <a:normAutofit fontScale="85000" lnSpcReduction="10000"/>
          </a:bodyPr>
          <a:lstStyle>
            <a:lvl1pPr algn="l" rtl="0" eaLnBrk="1" latinLnBrk="0" hangingPunct="1">
              <a:spcBef>
                <a:spcPct val="0"/>
              </a:spcBef>
              <a:buNone/>
              <a:defRPr kumimoji="0" sz="3000" b="0" kern="1200" cap="none" baseline="0">
                <a:solidFill>
                  <a:schemeClr val="accent4"/>
                </a:solidFill>
                <a:latin typeface="+mj-lt"/>
                <a:ea typeface="+mj-ea"/>
                <a:cs typeface="+mj-cs"/>
              </a:defRPr>
            </a:lvl1pPr>
          </a:lstStyle>
          <a:p>
            <a:pPr>
              <a:defRPr/>
            </a:pPr>
            <a:r>
              <a:rPr lang="en-US" dirty="0">
                <a:solidFill>
                  <a:srgbClr val="008FD0"/>
                </a:solidFill>
                <a:latin typeface="Arial"/>
              </a:rPr>
              <a:t>Level 2: Supply Side Optimization &amp; KPI Measurement</a:t>
            </a:r>
          </a:p>
        </p:txBody>
      </p:sp>
      <p:graphicFrame>
        <p:nvGraphicFramePr>
          <p:cNvPr id="4" name="Diagram 3">
            <a:extLst>
              <a:ext uri="{FF2B5EF4-FFF2-40B4-BE49-F238E27FC236}">
                <a16:creationId xmlns:a16="http://schemas.microsoft.com/office/drawing/2014/main" id="{851DCE13-AF79-4385-BFE9-CAC8541E7C3B}"/>
              </a:ext>
            </a:extLst>
          </p:cNvPr>
          <p:cNvGraphicFramePr/>
          <p:nvPr/>
        </p:nvGraphicFramePr>
        <p:xfrm>
          <a:off x="1524000" y="3429000"/>
          <a:ext cx="6934200" cy="3188826"/>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extLst>
      <p:ext uri="{BB962C8B-B14F-4D97-AF65-F5344CB8AC3E}">
        <p14:creationId xmlns:p14="http://schemas.microsoft.com/office/powerpoint/2010/main" val="55504973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2011834" y="914400"/>
            <a:ext cx="8469798" cy="923330"/>
          </a:xfrm>
          <a:prstGeom prst="rect">
            <a:avLst/>
          </a:prstGeom>
          <a:noFill/>
        </p:spPr>
        <p:txBody>
          <a:bodyPr wrap="square" rtlCol="0">
            <a:spAutoFit/>
          </a:bodyPr>
          <a:lstStyle/>
          <a:p>
            <a:pPr marL="342900" indent="-342900">
              <a:defRPr/>
            </a:pPr>
            <a:r>
              <a:rPr lang="en-US" b="1" u="sng" dirty="0">
                <a:solidFill>
                  <a:srgbClr val="000000"/>
                </a:solidFill>
                <a:latin typeface="Arial"/>
              </a:rPr>
              <a:t>Conduct a Supply-Side Compressed Air System Assessment</a:t>
            </a:r>
          </a:p>
          <a:p>
            <a:pPr marL="342900" indent="-342900">
              <a:buFont typeface="Arial"/>
              <a:buChar char="•"/>
              <a:defRPr/>
            </a:pPr>
            <a:r>
              <a:rPr lang="en-US" dirty="0">
                <a:latin typeface="Arial"/>
              </a:rPr>
              <a:t>Data-log air compressors for kWh and Pressure</a:t>
            </a:r>
          </a:p>
          <a:p>
            <a:pPr marL="342900" indent="-342900">
              <a:defRPr/>
            </a:pPr>
            <a:endParaRPr lang="en-US" dirty="0">
              <a:solidFill>
                <a:srgbClr val="000000"/>
              </a:solidFill>
              <a:latin typeface="Arial"/>
            </a:endParaRPr>
          </a:p>
        </p:txBody>
      </p:sp>
      <p:pic>
        <p:nvPicPr>
          <p:cNvPr id="52228"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286000" y="1447800"/>
            <a:ext cx="7020118" cy="4800600"/>
          </a:xfrm>
          <a:prstGeom prst="rect">
            <a:avLst/>
          </a:prstGeom>
          <a:noFill/>
          <a:ln w="9525">
            <a:noFill/>
            <a:miter lim="800000"/>
            <a:headEnd/>
            <a:tailEnd/>
          </a:ln>
        </p:spPr>
      </p:pic>
      <p:sp>
        <p:nvSpPr>
          <p:cNvPr id="5" name="Title 1">
            <a:extLst>
              <a:ext uri="{FF2B5EF4-FFF2-40B4-BE49-F238E27FC236}">
                <a16:creationId xmlns:a16="http://schemas.microsoft.com/office/drawing/2014/main" id="{6B1590EA-5714-4E5C-9CCC-12BF11887E87}"/>
              </a:ext>
            </a:extLst>
          </p:cNvPr>
          <p:cNvSpPr txBox="1">
            <a:spLocks/>
          </p:cNvSpPr>
          <p:nvPr/>
        </p:nvSpPr>
        <p:spPr>
          <a:xfrm>
            <a:off x="2011834" y="157872"/>
            <a:ext cx="8305800" cy="563562"/>
          </a:xfrm>
          <a:prstGeom prst="rect">
            <a:avLst/>
          </a:prstGeom>
        </p:spPr>
        <p:txBody>
          <a:bodyPr vert="horz" anchor="b">
            <a:normAutofit fontScale="85000" lnSpcReduction="10000"/>
          </a:bodyPr>
          <a:lstStyle>
            <a:lvl1pPr algn="l" rtl="0" eaLnBrk="1" latinLnBrk="0" hangingPunct="1">
              <a:spcBef>
                <a:spcPct val="0"/>
              </a:spcBef>
              <a:buNone/>
              <a:defRPr kumimoji="0" sz="3000" b="0" kern="1200" cap="none" baseline="0">
                <a:solidFill>
                  <a:schemeClr val="accent4"/>
                </a:solidFill>
                <a:latin typeface="+mj-lt"/>
                <a:ea typeface="+mj-ea"/>
                <a:cs typeface="+mj-cs"/>
              </a:defRPr>
            </a:lvl1pPr>
          </a:lstStyle>
          <a:p>
            <a:pPr lvl="0">
              <a:defRPr/>
            </a:pPr>
            <a:r>
              <a:rPr lang="en-US" dirty="0">
                <a:solidFill>
                  <a:srgbClr val="008FD0"/>
                </a:solidFill>
              </a:rPr>
              <a:t>Level 2: Supply Side Optimization &amp; KPI Measurement</a:t>
            </a:r>
            <a:endParaRPr lang="en-US" sz="4800" dirty="0">
              <a:solidFill>
                <a:srgbClr val="008FD0"/>
              </a:solidFill>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2011834" y="914866"/>
            <a:ext cx="7878926" cy="1477328"/>
          </a:xfrm>
          <a:prstGeom prst="rect">
            <a:avLst/>
          </a:prstGeom>
          <a:noFill/>
        </p:spPr>
        <p:txBody>
          <a:bodyPr wrap="square" rtlCol="0">
            <a:spAutoFit/>
          </a:bodyPr>
          <a:lstStyle/>
          <a:p>
            <a:pPr marL="342900" indent="-342900">
              <a:defRPr/>
            </a:pPr>
            <a:r>
              <a:rPr lang="en-US" b="1" u="sng" dirty="0">
                <a:solidFill>
                  <a:srgbClr val="000000"/>
                </a:solidFill>
              </a:rPr>
              <a:t>Conduct a Supply-Side Compressed Air System Assessment</a:t>
            </a:r>
          </a:p>
          <a:p>
            <a:pPr marL="342900" indent="-342900">
              <a:buFont typeface="Arial"/>
              <a:buChar char="•"/>
            </a:pPr>
            <a:r>
              <a:rPr lang="en-US" dirty="0"/>
              <a:t>Establish Key Performance Indicators to Monitor and Manage</a:t>
            </a:r>
          </a:p>
          <a:p>
            <a:pPr marL="342900" indent="-342900">
              <a:buFont typeface="Arial"/>
              <a:buChar char="•"/>
            </a:pPr>
            <a:r>
              <a:rPr lang="en-US" dirty="0"/>
              <a:t>add “Dew Point” to the list below</a:t>
            </a:r>
          </a:p>
          <a:p>
            <a:pPr marL="342900" indent="-342900">
              <a:buFont typeface="Arial"/>
              <a:buChar char="•"/>
            </a:pPr>
            <a:r>
              <a:rPr lang="en-US" dirty="0"/>
              <a:t>If water-cooled, add cooling water treatment and cooling costs!</a:t>
            </a:r>
          </a:p>
          <a:p>
            <a:pPr marL="342900" indent="-342900"/>
            <a:endParaRPr lang="en-US" dirty="0"/>
          </a:p>
        </p:txBody>
      </p:sp>
      <p:graphicFrame>
        <p:nvGraphicFramePr>
          <p:cNvPr id="52226" name="Object 2"/>
          <p:cNvGraphicFramePr>
            <a:graphicFrameLocks noChangeAspect="1"/>
          </p:cNvGraphicFramePr>
          <p:nvPr>
            <p:extLst>
              <p:ext uri="{D42A27DB-BD31-4B8C-83A1-F6EECF244321}">
                <p14:modId xmlns:p14="http://schemas.microsoft.com/office/powerpoint/2010/main" val="2007881065"/>
              </p:ext>
            </p:extLst>
          </p:nvPr>
        </p:nvGraphicFramePr>
        <p:xfrm>
          <a:off x="2438400" y="2195532"/>
          <a:ext cx="6477000" cy="3865777"/>
        </p:xfrm>
        <a:graphic>
          <a:graphicData uri="http://schemas.openxmlformats.org/presentationml/2006/ole">
            <mc:AlternateContent xmlns:mc="http://schemas.openxmlformats.org/markup-compatibility/2006">
              <mc:Choice xmlns:v="urn:schemas-microsoft-com:vml" Requires="v">
                <p:oleObj spid="_x0000_s1075" name="Document" r:id="rId4" imgW="5638800" imgH="3365500" progId="Word.Document.12">
                  <p:link updateAutomatic="1"/>
                </p:oleObj>
              </mc:Choice>
              <mc:Fallback>
                <p:oleObj name="Document" r:id="rId4" imgW="5638800" imgH="3365500" progId="Word.Document.12">
                  <p:link updateAutomatic="1"/>
                  <p:pic>
                    <p:nvPicPr>
                      <p:cNvPr id="52226" name="Object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438400" y="2195532"/>
                        <a:ext cx="6477000" cy="3865777"/>
                      </a:xfrm>
                      <a:prstGeom prst="rect">
                        <a:avLst/>
                      </a:prstGeom>
                      <a:noFill/>
                      <a:ln>
                        <a:noFill/>
                      </a:ln>
                    </p:spPr>
                  </p:pic>
                </p:oleObj>
              </mc:Fallback>
            </mc:AlternateContent>
          </a:graphicData>
        </a:graphic>
      </p:graphicFrame>
      <p:sp>
        <p:nvSpPr>
          <p:cNvPr id="12" name="TextBox 11"/>
          <p:cNvSpPr txBox="1"/>
          <p:nvPr/>
        </p:nvSpPr>
        <p:spPr>
          <a:xfrm>
            <a:off x="4191000" y="6019800"/>
            <a:ext cx="3307097" cy="769441"/>
          </a:xfrm>
          <a:prstGeom prst="rect">
            <a:avLst/>
          </a:prstGeom>
          <a:noFill/>
        </p:spPr>
        <p:txBody>
          <a:bodyPr wrap="square" rtlCol="0">
            <a:spAutoFit/>
          </a:bodyPr>
          <a:lstStyle/>
          <a:p>
            <a:pPr algn="ctr"/>
            <a:r>
              <a:rPr lang="en-US" sz="1100" b="1" dirty="0">
                <a:solidFill>
                  <a:srgbClr val="002060"/>
                </a:solidFill>
              </a:rPr>
              <a:t>*Key Performance Indicators from a System </a:t>
            </a:r>
            <a:r>
              <a:rPr lang="en-US" sz="1100" b="1" dirty="0" err="1">
                <a:solidFill>
                  <a:srgbClr val="002060"/>
                </a:solidFill>
              </a:rPr>
              <a:t>Assesment</a:t>
            </a:r>
            <a:r>
              <a:rPr lang="en-US" sz="1100" b="1" dirty="0">
                <a:solidFill>
                  <a:srgbClr val="002060"/>
                </a:solidFill>
              </a:rPr>
              <a:t> article published by Hank van </a:t>
            </a:r>
            <a:r>
              <a:rPr lang="en-US" sz="1100" b="1" dirty="0" err="1">
                <a:solidFill>
                  <a:srgbClr val="002060"/>
                </a:solidFill>
              </a:rPr>
              <a:t>Ormer</a:t>
            </a:r>
            <a:endParaRPr lang="en-US" sz="1100" b="1" dirty="0">
              <a:solidFill>
                <a:srgbClr val="002060"/>
              </a:solidFill>
            </a:endParaRPr>
          </a:p>
          <a:p>
            <a:pPr algn="ctr"/>
            <a:endParaRPr lang="en-US" sz="1100" b="1" dirty="0">
              <a:solidFill>
                <a:srgbClr val="FF0000"/>
              </a:solidFill>
            </a:endParaRPr>
          </a:p>
        </p:txBody>
      </p:sp>
      <p:sp>
        <p:nvSpPr>
          <p:cNvPr id="8" name="Title 1">
            <a:extLst>
              <a:ext uri="{FF2B5EF4-FFF2-40B4-BE49-F238E27FC236}">
                <a16:creationId xmlns:a16="http://schemas.microsoft.com/office/drawing/2014/main" id="{221B5D8D-BCD3-4619-857D-4DC3FD445E85}"/>
              </a:ext>
            </a:extLst>
          </p:cNvPr>
          <p:cNvSpPr txBox="1">
            <a:spLocks/>
          </p:cNvSpPr>
          <p:nvPr/>
        </p:nvSpPr>
        <p:spPr>
          <a:xfrm>
            <a:off x="2011834" y="157872"/>
            <a:ext cx="8305800" cy="563562"/>
          </a:xfrm>
          <a:prstGeom prst="rect">
            <a:avLst/>
          </a:prstGeom>
        </p:spPr>
        <p:txBody>
          <a:bodyPr vert="horz" anchor="b">
            <a:normAutofit fontScale="85000" lnSpcReduction="10000"/>
          </a:bodyPr>
          <a:lstStyle>
            <a:lvl1pPr algn="l" rtl="0" eaLnBrk="1" latinLnBrk="0" hangingPunct="1">
              <a:spcBef>
                <a:spcPct val="0"/>
              </a:spcBef>
              <a:buNone/>
              <a:defRPr kumimoji="0" sz="3000" b="0" kern="1200" cap="none" baseline="0">
                <a:solidFill>
                  <a:schemeClr val="accent4"/>
                </a:solidFill>
                <a:latin typeface="+mj-lt"/>
                <a:ea typeface="+mj-ea"/>
                <a:cs typeface="+mj-cs"/>
              </a:defRPr>
            </a:lvl1pPr>
          </a:lstStyle>
          <a:p>
            <a:pPr lvl="0">
              <a:defRPr/>
            </a:pPr>
            <a:r>
              <a:rPr lang="en-US" dirty="0">
                <a:solidFill>
                  <a:srgbClr val="008FD0"/>
                </a:solidFill>
              </a:rPr>
              <a:t>Level 2: Supply Side Optimization &amp; KPI Measurement</a:t>
            </a:r>
            <a:endParaRPr lang="en-US" sz="7200" dirty="0">
              <a:solidFill>
                <a:srgbClr val="008FD0"/>
              </a:solidFill>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2011834" y="941952"/>
            <a:ext cx="7574126" cy="2308324"/>
          </a:xfrm>
          <a:prstGeom prst="rect">
            <a:avLst/>
          </a:prstGeom>
          <a:noFill/>
        </p:spPr>
        <p:txBody>
          <a:bodyPr wrap="square" rtlCol="0">
            <a:spAutoFit/>
          </a:bodyPr>
          <a:lstStyle/>
          <a:p>
            <a:pPr marL="342900" indent="-342900"/>
            <a:r>
              <a:rPr lang="en-US" b="1" dirty="0"/>
              <a:t>Do you Know What Systems are Using Your Process Cooling Water?</a:t>
            </a:r>
          </a:p>
          <a:p>
            <a:pPr marL="342900" indent="-342900">
              <a:buFont typeface="Arial" panose="020B0604020202020204" pitchFamily="34" charset="0"/>
              <a:buChar char="•"/>
            </a:pPr>
            <a:r>
              <a:rPr lang="en-US" dirty="0"/>
              <a:t>Water-cooled Air Compressors can be a top consumer</a:t>
            </a:r>
          </a:p>
          <a:p>
            <a:pPr marL="342900" indent="-342900">
              <a:buFont typeface="Arial" panose="020B0604020202020204" pitchFamily="34" charset="0"/>
              <a:buChar char="•"/>
            </a:pPr>
            <a:r>
              <a:rPr lang="en-US" dirty="0"/>
              <a:t>Liquid Ring Vacuum Pumps can be a top consumer</a:t>
            </a:r>
          </a:p>
          <a:p>
            <a:endParaRPr lang="en-US" b="1" dirty="0"/>
          </a:p>
          <a:p>
            <a:r>
              <a:rPr lang="en-US" b="1" dirty="0"/>
              <a:t>Have </a:t>
            </a:r>
            <a:r>
              <a:rPr lang="en-US" b="1" u="sng" dirty="0"/>
              <a:t>Water Cooling and Water Treatment </a:t>
            </a:r>
            <a:r>
              <a:rPr lang="en-US" b="1" dirty="0"/>
              <a:t>Costs Been Entered into ROI Calculations for “compressed air costs”?</a:t>
            </a:r>
          </a:p>
          <a:p>
            <a:pPr marL="342900" indent="-342900"/>
            <a:endParaRPr lang="en-US" dirty="0"/>
          </a:p>
        </p:txBody>
      </p:sp>
      <p:sp>
        <p:nvSpPr>
          <p:cNvPr id="8" name="Title 1">
            <a:extLst>
              <a:ext uri="{FF2B5EF4-FFF2-40B4-BE49-F238E27FC236}">
                <a16:creationId xmlns:a16="http://schemas.microsoft.com/office/drawing/2014/main" id="{84D4F418-B677-4174-A98D-9F4812D840C7}"/>
              </a:ext>
            </a:extLst>
          </p:cNvPr>
          <p:cNvSpPr txBox="1">
            <a:spLocks/>
          </p:cNvSpPr>
          <p:nvPr/>
        </p:nvSpPr>
        <p:spPr>
          <a:xfrm>
            <a:off x="2011834" y="157872"/>
            <a:ext cx="8305800" cy="563562"/>
          </a:xfrm>
          <a:prstGeom prst="rect">
            <a:avLst/>
          </a:prstGeom>
        </p:spPr>
        <p:txBody>
          <a:bodyPr vert="horz" anchor="b">
            <a:normAutofit fontScale="62500" lnSpcReduction="20000"/>
          </a:bodyPr>
          <a:lstStyle>
            <a:lvl1pPr algn="l" rtl="0" eaLnBrk="1" latinLnBrk="0" hangingPunct="1">
              <a:spcBef>
                <a:spcPct val="0"/>
              </a:spcBef>
              <a:buNone/>
              <a:defRPr kumimoji="0" sz="3000" b="0" kern="1200" cap="none" baseline="0">
                <a:solidFill>
                  <a:schemeClr val="accent4"/>
                </a:solidFill>
                <a:latin typeface="+mj-lt"/>
                <a:ea typeface="+mj-ea"/>
                <a:cs typeface="+mj-cs"/>
              </a:defRPr>
            </a:lvl1pPr>
          </a:lstStyle>
          <a:p>
            <a:pPr>
              <a:defRPr/>
            </a:pPr>
            <a:r>
              <a:rPr lang="en-US" dirty="0">
                <a:solidFill>
                  <a:srgbClr val="008FD0"/>
                </a:solidFill>
              </a:rPr>
              <a:t>Level 2: Cooling Water kW and Water Treatment costs – this is normally not Measured</a:t>
            </a:r>
          </a:p>
        </p:txBody>
      </p:sp>
      <p:graphicFrame>
        <p:nvGraphicFramePr>
          <p:cNvPr id="13" name="Content Placeholder 3">
            <a:extLst>
              <a:ext uri="{FF2B5EF4-FFF2-40B4-BE49-F238E27FC236}">
                <a16:creationId xmlns:a16="http://schemas.microsoft.com/office/drawing/2014/main" id="{3853B73C-CFDB-490E-94D0-7C2CD9B46763}"/>
              </a:ext>
            </a:extLst>
          </p:cNvPr>
          <p:cNvGraphicFramePr>
            <a:graphicFrameLocks/>
          </p:cNvGraphicFramePr>
          <p:nvPr>
            <p:extLst>
              <p:ext uri="{D42A27DB-BD31-4B8C-83A1-F6EECF244321}">
                <p14:modId xmlns:p14="http://schemas.microsoft.com/office/powerpoint/2010/main" val="1547650654"/>
              </p:ext>
            </p:extLst>
          </p:nvPr>
        </p:nvGraphicFramePr>
        <p:xfrm>
          <a:off x="1447800" y="2895600"/>
          <a:ext cx="9372600" cy="302044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52875193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4" name="Picture 6"/>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990600" y="1066800"/>
            <a:ext cx="3374472" cy="44669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6" name="TextBox 11"/>
          <p:cNvSpPr txBox="1">
            <a:spLocks noChangeArrowheads="1"/>
          </p:cNvSpPr>
          <p:nvPr/>
        </p:nvSpPr>
        <p:spPr bwMode="auto">
          <a:xfrm>
            <a:off x="4648200" y="1582340"/>
            <a:ext cx="4236559" cy="36933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buFont typeface="Arial" panose="020B0604020202020204" pitchFamily="34" charset="0"/>
              <a:buChar char="•"/>
              <a:defRPr/>
            </a:pPr>
            <a:r>
              <a:rPr lang="en-US" altLang="en-US" sz="2000" kern="0" dirty="0">
                <a:solidFill>
                  <a:prstClr val="black"/>
                </a:solidFill>
                <a:latin typeface="+mj-lt"/>
              </a:rPr>
              <a:t> Panelists will answer your questions during the Q&amp;A session at the end of the Webinar.</a:t>
            </a:r>
          </a:p>
          <a:p>
            <a:pPr>
              <a:buFont typeface="Arial" panose="020B0604020202020204" pitchFamily="34" charset="0"/>
              <a:buChar char="•"/>
              <a:defRPr/>
            </a:pPr>
            <a:endParaRPr lang="en-US" altLang="en-US" sz="2000" kern="0" dirty="0">
              <a:solidFill>
                <a:prstClr val="black"/>
              </a:solidFill>
              <a:latin typeface="+mj-lt"/>
            </a:endParaRPr>
          </a:p>
          <a:p>
            <a:pPr>
              <a:buFont typeface="Arial" panose="020B0604020202020204" pitchFamily="34" charset="0"/>
              <a:buChar char="•"/>
              <a:defRPr/>
            </a:pPr>
            <a:r>
              <a:rPr lang="en-US" altLang="en-US" sz="2000" kern="0" dirty="0">
                <a:solidFill>
                  <a:prstClr val="black"/>
                </a:solidFill>
                <a:latin typeface="+mj-lt"/>
              </a:rPr>
              <a:t> Please post your questions in the Questions Window in your GoToWebinar interface.</a:t>
            </a:r>
          </a:p>
          <a:p>
            <a:pPr>
              <a:buFont typeface="Arial" panose="020B0604020202020204" pitchFamily="34" charset="0"/>
              <a:buChar char="•"/>
              <a:defRPr/>
            </a:pPr>
            <a:endParaRPr lang="en-US" altLang="en-US" sz="2000" kern="0" dirty="0">
              <a:solidFill>
                <a:prstClr val="black"/>
              </a:solidFill>
              <a:latin typeface="+mj-lt"/>
            </a:endParaRPr>
          </a:p>
          <a:p>
            <a:pPr>
              <a:buFont typeface="Arial" panose="020B0604020202020204" pitchFamily="34" charset="0"/>
              <a:buChar char="•"/>
              <a:defRPr/>
            </a:pPr>
            <a:r>
              <a:rPr lang="en-US" altLang="en-US" sz="2000" kern="0" dirty="0">
                <a:solidFill>
                  <a:prstClr val="black"/>
                </a:solidFill>
                <a:latin typeface="+mj-lt"/>
              </a:rPr>
              <a:t> Direct all questions to Compressed Air Best Practices</a:t>
            </a:r>
            <a:r>
              <a:rPr lang="en-US" altLang="en-US" sz="2000" dirty="0">
                <a:latin typeface="+mj-lt"/>
                <a:cs typeface="Arial" panose="020B0604020202020204" pitchFamily="34" charset="0"/>
              </a:rPr>
              <a:t>®</a:t>
            </a:r>
            <a:r>
              <a:rPr lang="en-US" altLang="en-US" sz="2000" kern="0" dirty="0">
                <a:solidFill>
                  <a:prstClr val="black"/>
                </a:solidFill>
                <a:latin typeface="+mj-lt"/>
              </a:rPr>
              <a:t> Magazine</a:t>
            </a:r>
          </a:p>
          <a:p>
            <a:pPr>
              <a:defRPr/>
            </a:pPr>
            <a:endParaRPr lang="en-US" altLang="en-US" sz="1400" kern="0" dirty="0">
              <a:solidFill>
                <a:prstClr val="black"/>
              </a:solidFill>
            </a:endParaRPr>
          </a:p>
        </p:txBody>
      </p:sp>
      <p:sp>
        <p:nvSpPr>
          <p:cNvPr id="2" name="Title 1">
            <a:extLst>
              <a:ext uri="{FF2B5EF4-FFF2-40B4-BE49-F238E27FC236}">
                <a16:creationId xmlns:a16="http://schemas.microsoft.com/office/drawing/2014/main" id="{BE88808F-9F1A-4FAF-BF1A-4CC7D8AC96C8}"/>
              </a:ext>
            </a:extLst>
          </p:cNvPr>
          <p:cNvSpPr>
            <a:spLocks noGrp="1"/>
          </p:cNvSpPr>
          <p:nvPr>
            <p:ph type="title"/>
          </p:nvPr>
        </p:nvSpPr>
        <p:spPr/>
        <p:txBody>
          <a:bodyPr/>
          <a:lstStyle/>
          <a:p>
            <a:pPr algn="ctr"/>
            <a:r>
              <a:rPr lang="en-US" dirty="0"/>
              <a:t>Q&amp;A Format</a:t>
            </a:r>
          </a:p>
        </p:txBody>
      </p:sp>
    </p:spTree>
    <p:extLst>
      <p:ext uri="{BB962C8B-B14F-4D97-AF65-F5344CB8AC3E}">
        <p14:creationId xmlns:p14="http://schemas.microsoft.com/office/powerpoint/2010/main" val="18257514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2016273" y="950091"/>
            <a:ext cx="7793638" cy="2031325"/>
          </a:xfrm>
          <a:prstGeom prst="rect">
            <a:avLst/>
          </a:prstGeom>
          <a:noFill/>
        </p:spPr>
        <p:txBody>
          <a:bodyPr wrap="square" rtlCol="0">
            <a:spAutoFit/>
          </a:bodyPr>
          <a:lstStyle/>
          <a:p>
            <a:pPr marL="342900" indent="-342900">
              <a:defRPr/>
            </a:pPr>
            <a:r>
              <a:rPr lang="en-US" b="1" u="sng" dirty="0">
                <a:solidFill>
                  <a:srgbClr val="000000"/>
                </a:solidFill>
              </a:rPr>
              <a:t>Conduct a Supply-Side Compressed Air System Assessment</a:t>
            </a:r>
          </a:p>
          <a:p>
            <a:pPr marL="342900" indent="-342900">
              <a:buFont typeface="Arial"/>
              <a:buChar char="•"/>
            </a:pPr>
            <a:r>
              <a:rPr lang="en-US" dirty="0"/>
              <a:t>Follow the exciting recommendations of a system assessment (equipment, controls, piping, storage, measurement)</a:t>
            </a:r>
          </a:p>
          <a:p>
            <a:pPr marL="342900" indent="-342900">
              <a:buFont typeface="Arial"/>
              <a:buChar char="•"/>
            </a:pPr>
            <a:r>
              <a:rPr lang="en-US" dirty="0"/>
              <a:t>Use KPI’s to make sure “things don’t go backwards”…i.e. controls are turned off…..</a:t>
            </a:r>
          </a:p>
          <a:p>
            <a:pPr marL="342900" indent="-342900">
              <a:buFont typeface="Arial"/>
              <a:buChar char="•"/>
            </a:pPr>
            <a:r>
              <a:rPr lang="en-US" dirty="0"/>
              <a:t>Would your system save energy if you used 25% less compressed air?</a:t>
            </a:r>
          </a:p>
          <a:p>
            <a:pPr marL="342900" indent="-342900" defTabSz="457200">
              <a:defRPr/>
            </a:pPr>
            <a:endParaRPr lang="en-US" dirty="0">
              <a:solidFill>
                <a:srgbClr val="000000"/>
              </a:solidFill>
              <a:latin typeface="Arial"/>
            </a:endParaRPr>
          </a:p>
        </p:txBody>
      </p:sp>
      <p:sp>
        <p:nvSpPr>
          <p:cNvPr id="12" name="TextBox 11"/>
          <p:cNvSpPr txBox="1"/>
          <p:nvPr/>
        </p:nvSpPr>
        <p:spPr>
          <a:xfrm>
            <a:off x="917156" y="3876585"/>
            <a:ext cx="2189356" cy="954107"/>
          </a:xfrm>
          <a:prstGeom prst="rect">
            <a:avLst/>
          </a:prstGeom>
          <a:noFill/>
        </p:spPr>
        <p:txBody>
          <a:bodyPr wrap="square" rtlCol="0">
            <a:spAutoFit/>
          </a:bodyPr>
          <a:lstStyle/>
          <a:p>
            <a:pPr algn="ctr" defTabSz="457200">
              <a:defRPr/>
            </a:pPr>
            <a:r>
              <a:rPr lang="en-US" sz="1400" b="1" dirty="0">
                <a:solidFill>
                  <a:srgbClr val="FF0000"/>
                </a:solidFill>
                <a:latin typeface="Arial"/>
              </a:rPr>
              <a:t>Comparing Demand with kW Consumption Leads to a full Supply-Side Analysis</a:t>
            </a:r>
          </a:p>
        </p:txBody>
      </p:sp>
      <p:grpSp>
        <p:nvGrpSpPr>
          <p:cNvPr id="56323" name="Group 3"/>
          <p:cNvGrpSpPr>
            <a:grpSpLocks/>
          </p:cNvGrpSpPr>
          <p:nvPr/>
        </p:nvGrpSpPr>
        <p:grpSpPr bwMode="auto">
          <a:xfrm>
            <a:off x="3379690" y="2590800"/>
            <a:ext cx="5670240" cy="4156089"/>
            <a:chOff x="3053" y="9475"/>
            <a:chExt cx="7379" cy="5053"/>
          </a:xfrm>
        </p:grpSpPr>
        <p:pic>
          <p:nvPicPr>
            <p:cNvPr id="56324" name="Picture 4"/>
            <p:cNvPicPr>
              <a:picLocks noChangeAspect="1" noChangeArrowheads="1"/>
            </p:cNvPicPr>
            <p:nvPr/>
          </p:nvPicPr>
          <p:blipFill>
            <a:blip r:embed="rId3" cstate="email">
              <a:alphaModFix amt="50000"/>
              <a:extLst>
                <a:ext uri="{28A0092B-C50C-407E-A947-70E740481C1C}">
                  <a14:useLocalDpi xmlns:a14="http://schemas.microsoft.com/office/drawing/2010/main" val="0"/>
                </a:ext>
              </a:extLst>
            </a:blip>
            <a:srcRect/>
            <a:stretch>
              <a:fillRect/>
            </a:stretch>
          </p:blipFill>
          <p:spPr bwMode="auto">
            <a:xfrm>
              <a:off x="3053" y="10146"/>
              <a:ext cx="7379" cy="4382"/>
            </a:xfrm>
            <a:prstGeom prst="rect">
              <a:avLst/>
            </a:prstGeom>
            <a:noFill/>
            <a:ln w="38100">
              <a:noFill/>
              <a:miter lim="800000"/>
              <a:headEnd/>
              <a:tailEnd/>
            </a:ln>
            <a:effectLst/>
          </p:spPr>
        </p:pic>
        <p:sp>
          <p:nvSpPr>
            <p:cNvPr id="56325" name="Text Box 5"/>
            <p:cNvSpPr txBox="1">
              <a:spLocks noChangeArrowheads="1"/>
            </p:cNvSpPr>
            <p:nvPr/>
          </p:nvSpPr>
          <p:spPr bwMode="auto">
            <a:xfrm>
              <a:off x="4479" y="9475"/>
              <a:ext cx="3560" cy="752"/>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algn="ctr" fontAlgn="base">
                <a:spcBef>
                  <a:spcPct val="0"/>
                </a:spcBef>
                <a:spcAft>
                  <a:spcPct val="0"/>
                </a:spcAft>
                <a:defRPr/>
              </a:pPr>
              <a:r>
                <a:rPr lang="en-US" sz="1200" b="1" i="1">
                  <a:solidFill>
                    <a:srgbClr val="0033CC"/>
                  </a:solidFill>
                  <a:latin typeface="Arial" pitchFamily="1" charset="0"/>
                  <a:ea typeface="Times New Roman" pitchFamily="1" charset="0"/>
                </a:rPr>
                <a:t>Flow changes but kW does not change proportionally</a:t>
              </a:r>
              <a:endParaRPr lang="en-US" sz="1200" b="1">
                <a:solidFill>
                  <a:srgbClr val="000000"/>
                </a:solidFill>
                <a:latin typeface="Arial" pitchFamily="1" charset="0"/>
                <a:ea typeface="Times New Roman" pitchFamily="1" charset="0"/>
              </a:endParaRPr>
            </a:p>
          </p:txBody>
        </p:sp>
        <p:sp>
          <p:nvSpPr>
            <p:cNvPr id="56326" name="Text Box 6"/>
            <p:cNvSpPr txBox="1">
              <a:spLocks noChangeArrowheads="1"/>
            </p:cNvSpPr>
            <p:nvPr/>
          </p:nvSpPr>
          <p:spPr bwMode="auto">
            <a:xfrm>
              <a:off x="5933" y="12047"/>
              <a:ext cx="1350" cy="5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algn="ctr" fontAlgn="base">
                <a:spcBef>
                  <a:spcPct val="0"/>
                </a:spcBef>
                <a:spcAft>
                  <a:spcPct val="0"/>
                </a:spcAft>
                <a:defRPr/>
              </a:pPr>
              <a:r>
                <a:rPr lang="en-US" sz="1100">
                  <a:solidFill>
                    <a:srgbClr val="000000"/>
                  </a:solidFill>
                  <a:latin typeface="Arial" pitchFamily="1" charset="0"/>
                  <a:ea typeface="Times New Roman" pitchFamily="1" charset="0"/>
                </a:rPr>
                <a:t>Flow</a:t>
              </a:r>
            </a:p>
          </p:txBody>
        </p:sp>
        <p:sp>
          <p:nvSpPr>
            <p:cNvPr id="56327" name="Text Box 7"/>
            <p:cNvSpPr txBox="1">
              <a:spLocks noChangeArrowheads="1"/>
            </p:cNvSpPr>
            <p:nvPr/>
          </p:nvSpPr>
          <p:spPr bwMode="auto">
            <a:xfrm>
              <a:off x="5592" y="13331"/>
              <a:ext cx="1935" cy="402"/>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algn="ctr" fontAlgn="base">
                <a:spcBef>
                  <a:spcPct val="0"/>
                </a:spcBef>
                <a:spcAft>
                  <a:spcPct val="0"/>
                </a:spcAft>
                <a:defRPr/>
              </a:pPr>
              <a:r>
                <a:rPr lang="en-US" sz="1100">
                  <a:solidFill>
                    <a:srgbClr val="000000"/>
                  </a:solidFill>
                  <a:latin typeface="Arial" pitchFamily="1" charset="0"/>
                  <a:ea typeface="Times New Roman" pitchFamily="1" charset="0"/>
                </a:rPr>
                <a:t>kW / Energy</a:t>
              </a:r>
            </a:p>
          </p:txBody>
        </p:sp>
      </p:grpSp>
      <p:sp>
        <p:nvSpPr>
          <p:cNvPr id="10" name="Title 1">
            <a:extLst>
              <a:ext uri="{FF2B5EF4-FFF2-40B4-BE49-F238E27FC236}">
                <a16:creationId xmlns:a16="http://schemas.microsoft.com/office/drawing/2014/main" id="{8D2DB63F-8A75-4F70-A8AD-B27C6B2D8ADE}"/>
              </a:ext>
            </a:extLst>
          </p:cNvPr>
          <p:cNvSpPr txBox="1">
            <a:spLocks/>
          </p:cNvSpPr>
          <p:nvPr/>
        </p:nvSpPr>
        <p:spPr>
          <a:xfrm>
            <a:off x="2011834" y="157872"/>
            <a:ext cx="8305800" cy="563562"/>
          </a:xfrm>
          <a:prstGeom prst="rect">
            <a:avLst/>
          </a:prstGeom>
        </p:spPr>
        <p:txBody>
          <a:bodyPr vert="horz" anchor="b">
            <a:normAutofit fontScale="85000" lnSpcReduction="10000"/>
          </a:bodyPr>
          <a:lstStyle>
            <a:lvl1pPr algn="l" rtl="0" eaLnBrk="1" latinLnBrk="0" hangingPunct="1">
              <a:spcBef>
                <a:spcPct val="0"/>
              </a:spcBef>
              <a:buNone/>
              <a:defRPr kumimoji="0" sz="3000" b="0" kern="1200" cap="none" baseline="0">
                <a:solidFill>
                  <a:schemeClr val="accent4"/>
                </a:solidFill>
                <a:latin typeface="+mj-lt"/>
                <a:ea typeface="+mj-ea"/>
                <a:cs typeface="+mj-cs"/>
              </a:defRPr>
            </a:lvl1pPr>
          </a:lstStyle>
          <a:p>
            <a:pPr lvl="0">
              <a:defRPr/>
            </a:pPr>
            <a:r>
              <a:rPr lang="en-US" dirty="0">
                <a:solidFill>
                  <a:srgbClr val="008FD0"/>
                </a:solidFill>
              </a:rPr>
              <a:t>Level 2: Supply Side Optimization &amp; KPI Measurement</a:t>
            </a:r>
            <a:endParaRPr lang="en-US" sz="9600" dirty="0">
              <a:solidFill>
                <a:srgbClr val="008FD0"/>
              </a:solidFill>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Diagram 7">
            <a:extLst>
              <a:ext uri="{FF2B5EF4-FFF2-40B4-BE49-F238E27FC236}">
                <a16:creationId xmlns:a16="http://schemas.microsoft.com/office/drawing/2014/main" id="{AFF63E2E-85A9-4621-AE16-97B0098B226E}"/>
              </a:ext>
            </a:extLst>
          </p:cNvPr>
          <p:cNvGraphicFramePr/>
          <p:nvPr>
            <p:extLst>
              <p:ext uri="{D42A27DB-BD31-4B8C-83A1-F6EECF244321}">
                <p14:modId xmlns:p14="http://schemas.microsoft.com/office/powerpoint/2010/main" val="3908146138"/>
              </p:ext>
            </p:extLst>
          </p:nvPr>
        </p:nvGraphicFramePr>
        <p:xfrm>
          <a:off x="1905000" y="990600"/>
          <a:ext cx="7543800" cy="57912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9" name="Title 1">
            <a:extLst>
              <a:ext uri="{FF2B5EF4-FFF2-40B4-BE49-F238E27FC236}">
                <a16:creationId xmlns:a16="http://schemas.microsoft.com/office/drawing/2014/main" id="{42F27425-CCB2-432A-9DC7-53F3342E841D}"/>
              </a:ext>
            </a:extLst>
          </p:cNvPr>
          <p:cNvSpPr txBox="1">
            <a:spLocks/>
          </p:cNvSpPr>
          <p:nvPr/>
        </p:nvSpPr>
        <p:spPr>
          <a:xfrm>
            <a:off x="2011834" y="157872"/>
            <a:ext cx="8305800" cy="563562"/>
          </a:xfrm>
          <a:prstGeom prst="rect">
            <a:avLst/>
          </a:prstGeom>
        </p:spPr>
        <p:txBody>
          <a:bodyPr vert="horz" anchor="b">
            <a:normAutofit fontScale="62500" lnSpcReduction="20000"/>
          </a:bodyPr>
          <a:lstStyle>
            <a:lvl1pPr algn="l" rtl="0" eaLnBrk="1" latinLnBrk="0" hangingPunct="1">
              <a:spcBef>
                <a:spcPct val="0"/>
              </a:spcBef>
              <a:buNone/>
              <a:defRPr kumimoji="0" sz="3000" b="0" kern="1200" cap="none" baseline="0">
                <a:solidFill>
                  <a:schemeClr val="accent4"/>
                </a:solidFill>
                <a:latin typeface="+mj-lt"/>
                <a:ea typeface="+mj-ea"/>
                <a:cs typeface="+mj-cs"/>
              </a:defRPr>
            </a:lvl1pPr>
          </a:lstStyle>
          <a:p>
            <a:pPr lvl="0">
              <a:defRPr/>
            </a:pPr>
            <a:r>
              <a:rPr lang="en-US" dirty="0">
                <a:solidFill>
                  <a:srgbClr val="008FD0"/>
                </a:solidFill>
                <a:latin typeface="Arial"/>
              </a:rPr>
              <a:t>Discussion Today: Is it Useful to Categorize Plants in “Levels” of “Best Practices”?</a:t>
            </a:r>
          </a:p>
        </p:txBody>
      </p:sp>
    </p:spTree>
    <p:extLst>
      <p:ext uri="{BB962C8B-B14F-4D97-AF65-F5344CB8AC3E}">
        <p14:creationId xmlns:p14="http://schemas.microsoft.com/office/powerpoint/2010/main" val="59286054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2270837" y="1066800"/>
            <a:ext cx="7650326" cy="1477328"/>
          </a:xfrm>
          <a:prstGeom prst="rect">
            <a:avLst/>
          </a:prstGeom>
          <a:noFill/>
        </p:spPr>
        <p:txBody>
          <a:bodyPr wrap="square" rtlCol="0">
            <a:spAutoFit/>
          </a:bodyPr>
          <a:lstStyle/>
          <a:p>
            <a:pPr marL="342900" indent="-342900"/>
            <a:r>
              <a:rPr lang="en-US" b="1" dirty="0"/>
              <a:t>Compressed Air Energy Conservation Measures Improve</a:t>
            </a:r>
          </a:p>
          <a:p>
            <a:pPr marL="342900" indent="-342900">
              <a:buFont typeface="Arial" panose="020B0604020202020204" pitchFamily="34" charset="0"/>
              <a:buChar char="•"/>
            </a:pPr>
            <a:r>
              <a:rPr lang="en-US" b="1" dirty="0"/>
              <a:t>Energy/Water Intensity</a:t>
            </a:r>
          </a:p>
          <a:p>
            <a:pPr marL="342900" indent="-342900">
              <a:buFont typeface="Arial" panose="020B0604020202020204" pitchFamily="34" charset="0"/>
              <a:buChar char="•"/>
            </a:pPr>
            <a:r>
              <a:rPr lang="en-US" b="1" dirty="0"/>
              <a:t>Uptime</a:t>
            </a:r>
          </a:p>
          <a:p>
            <a:pPr marL="342900" indent="-342900">
              <a:buFont typeface="Arial" panose="020B0604020202020204" pitchFamily="34" charset="0"/>
              <a:buChar char="•"/>
            </a:pPr>
            <a:r>
              <a:rPr lang="en-US" b="1" dirty="0"/>
              <a:t>Return on capital</a:t>
            </a:r>
          </a:p>
          <a:p>
            <a:pPr marL="342900" indent="-342900"/>
            <a:endParaRPr lang="en-US" dirty="0"/>
          </a:p>
        </p:txBody>
      </p:sp>
      <p:sp>
        <p:nvSpPr>
          <p:cNvPr id="8" name="Title 1">
            <a:extLst>
              <a:ext uri="{FF2B5EF4-FFF2-40B4-BE49-F238E27FC236}">
                <a16:creationId xmlns:a16="http://schemas.microsoft.com/office/drawing/2014/main" id="{DE5841BE-A18B-4E23-8925-FF9F89CB3CCD}"/>
              </a:ext>
            </a:extLst>
          </p:cNvPr>
          <p:cNvSpPr txBox="1">
            <a:spLocks/>
          </p:cNvSpPr>
          <p:nvPr/>
        </p:nvSpPr>
        <p:spPr>
          <a:xfrm>
            <a:off x="2011834" y="157872"/>
            <a:ext cx="8305800" cy="563562"/>
          </a:xfrm>
          <a:prstGeom prst="rect">
            <a:avLst/>
          </a:prstGeom>
        </p:spPr>
        <p:txBody>
          <a:bodyPr vert="horz" anchor="b">
            <a:normAutofit fontScale="85000" lnSpcReduction="10000"/>
          </a:bodyPr>
          <a:lstStyle>
            <a:lvl1pPr algn="l" rtl="0" eaLnBrk="1" latinLnBrk="0" hangingPunct="1">
              <a:spcBef>
                <a:spcPct val="0"/>
              </a:spcBef>
              <a:buNone/>
              <a:defRPr kumimoji="0" sz="3000" b="0" kern="1200" cap="none" baseline="0">
                <a:solidFill>
                  <a:schemeClr val="accent4"/>
                </a:solidFill>
                <a:latin typeface="+mj-lt"/>
                <a:ea typeface="+mj-ea"/>
                <a:cs typeface="+mj-cs"/>
              </a:defRPr>
            </a:lvl1pPr>
          </a:lstStyle>
          <a:p>
            <a:pPr lvl="0">
              <a:defRPr/>
            </a:pPr>
            <a:r>
              <a:rPr lang="en-US" dirty="0">
                <a:solidFill>
                  <a:srgbClr val="008FD0"/>
                </a:solidFill>
              </a:rPr>
              <a:t>Level 3: Compressed Air Demand Reduction Projects</a:t>
            </a:r>
            <a:endParaRPr lang="en-US" sz="16000" dirty="0">
              <a:solidFill>
                <a:srgbClr val="008FD0"/>
              </a:solidFill>
            </a:endParaRPr>
          </a:p>
        </p:txBody>
      </p:sp>
      <p:graphicFrame>
        <p:nvGraphicFramePr>
          <p:cNvPr id="13" name="Content Placeholder 3">
            <a:extLst>
              <a:ext uri="{FF2B5EF4-FFF2-40B4-BE49-F238E27FC236}">
                <a16:creationId xmlns:a16="http://schemas.microsoft.com/office/drawing/2014/main" id="{DD36942C-0313-4C3F-867C-FA9B01676514}"/>
              </a:ext>
            </a:extLst>
          </p:cNvPr>
          <p:cNvGraphicFramePr>
            <a:graphicFrameLocks/>
          </p:cNvGraphicFramePr>
          <p:nvPr>
            <p:extLst>
              <p:ext uri="{D42A27DB-BD31-4B8C-83A1-F6EECF244321}">
                <p14:modId xmlns:p14="http://schemas.microsoft.com/office/powerpoint/2010/main" val="2837501108"/>
              </p:ext>
            </p:extLst>
          </p:nvPr>
        </p:nvGraphicFramePr>
        <p:xfrm>
          <a:off x="1371600" y="2133600"/>
          <a:ext cx="9296400" cy="3429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TextBox 1">
            <a:extLst>
              <a:ext uri="{FF2B5EF4-FFF2-40B4-BE49-F238E27FC236}">
                <a16:creationId xmlns:a16="http://schemas.microsoft.com/office/drawing/2014/main" id="{F8226C05-A1F6-9347-A9DA-1FB75F7D0BD1}"/>
              </a:ext>
            </a:extLst>
          </p:cNvPr>
          <p:cNvSpPr txBox="1"/>
          <p:nvPr/>
        </p:nvSpPr>
        <p:spPr>
          <a:xfrm>
            <a:off x="2804041" y="5410200"/>
            <a:ext cx="6583918" cy="646331"/>
          </a:xfrm>
          <a:prstGeom prst="rect">
            <a:avLst/>
          </a:prstGeom>
          <a:noFill/>
        </p:spPr>
        <p:txBody>
          <a:bodyPr wrap="none" rtlCol="0">
            <a:spAutoFit/>
          </a:bodyPr>
          <a:lstStyle/>
          <a:p>
            <a:r>
              <a:rPr lang="en-US" dirty="0"/>
              <a:t>*Article published in Compressed Air Best Practices Magazine,</a:t>
            </a:r>
          </a:p>
          <a:p>
            <a:r>
              <a:rPr lang="en-US" dirty="0"/>
              <a:t>project done by Total Equipment Company, Pittsburgh, PA</a:t>
            </a:r>
          </a:p>
        </p:txBody>
      </p:sp>
    </p:spTree>
    <p:extLst>
      <p:ext uri="{BB962C8B-B14F-4D97-AF65-F5344CB8AC3E}">
        <p14:creationId xmlns:p14="http://schemas.microsoft.com/office/powerpoint/2010/main" val="395386019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LD3.bmp"/>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486400" y="3280827"/>
            <a:ext cx="3962400" cy="2534093"/>
          </a:xfrm>
          <a:prstGeom prst="rect">
            <a:avLst/>
          </a:prstGeom>
        </p:spPr>
      </p:pic>
      <p:graphicFrame>
        <p:nvGraphicFramePr>
          <p:cNvPr id="3" name="Diagram 2">
            <a:extLst>
              <a:ext uri="{FF2B5EF4-FFF2-40B4-BE49-F238E27FC236}">
                <a16:creationId xmlns:a16="http://schemas.microsoft.com/office/drawing/2014/main" id="{AC4FF32C-2C44-47F8-A9BE-A85D2B962A52}"/>
              </a:ext>
            </a:extLst>
          </p:cNvPr>
          <p:cNvGraphicFramePr/>
          <p:nvPr>
            <p:extLst>
              <p:ext uri="{D42A27DB-BD31-4B8C-83A1-F6EECF244321}">
                <p14:modId xmlns:p14="http://schemas.microsoft.com/office/powerpoint/2010/main" val="3381395921"/>
              </p:ext>
            </p:extLst>
          </p:nvPr>
        </p:nvGraphicFramePr>
        <p:xfrm>
          <a:off x="1524000" y="900012"/>
          <a:ext cx="3886200" cy="442440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14" name="Diagram 13">
            <a:extLst>
              <a:ext uri="{FF2B5EF4-FFF2-40B4-BE49-F238E27FC236}">
                <a16:creationId xmlns:a16="http://schemas.microsoft.com/office/drawing/2014/main" id="{4C2967FC-AA92-4C9E-8F8C-DE71A90DB24F}"/>
              </a:ext>
            </a:extLst>
          </p:cNvPr>
          <p:cNvGraphicFramePr/>
          <p:nvPr>
            <p:extLst>
              <p:ext uri="{D42A27DB-BD31-4B8C-83A1-F6EECF244321}">
                <p14:modId xmlns:p14="http://schemas.microsoft.com/office/powerpoint/2010/main" val="2230755395"/>
              </p:ext>
            </p:extLst>
          </p:nvPr>
        </p:nvGraphicFramePr>
        <p:xfrm>
          <a:off x="5561741" y="990600"/>
          <a:ext cx="4267200" cy="2209800"/>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2" name="TextBox 1">
            <a:extLst>
              <a:ext uri="{FF2B5EF4-FFF2-40B4-BE49-F238E27FC236}">
                <a16:creationId xmlns:a16="http://schemas.microsoft.com/office/drawing/2014/main" id="{B9E1D062-96AC-CA47-BCB8-57352C67FBC7}"/>
              </a:ext>
            </a:extLst>
          </p:cNvPr>
          <p:cNvSpPr txBox="1"/>
          <p:nvPr/>
        </p:nvSpPr>
        <p:spPr>
          <a:xfrm>
            <a:off x="2286001" y="253681"/>
            <a:ext cx="5711885" cy="646331"/>
          </a:xfrm>
          <a:prstGeom prst="rect">
            <a:avLst/>
          </a:prstGeom>
          <a:noFill/>
        </p:spPr>
        <p:txBody>
          <a:bodyPr wrap="none" rtlCol="0">
            <a:spAutoFit/>
          </a:bodyPr>
          <a:lstStyle/>
          <a:p>
            <a:r>
              <a:rPr lang="en-US" dirty="0">
                <a:solidFill>
                  <a:srgbClr val="008FD0"/>
                </a:solidFill>
              </a:rPr>
              <a:t>Level 3: Compressed Air Demand Reduction Projects</a:t>
            </a:r>
            <a:endParaRPr lang="en-US" sz="16000" dirty="0">
              <a:solidFill>
                <a:srgbClr val="008FD0"/>
              </a:solidFill>
            </a:endParaRPr>
          </a:p>
          <a:p>
            <a:endParaRPr lang="en-US"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Box 11"/>
          <p:cNvSpPr txBox="1"/>
          <p:nvPr/>
        </p:nvSpPr>
        <p:spPr>
          <a:xfrm>
            <a:off x="1752600" y="4673625"/>
            <a:ext cx="2548362" cy="461665"/>
          </a:xfrm>
          <a:prstGeom prst="rect">
            <a:avLst/>
          </a:prstGeom>
          <a:noFill/>
        </p:spPr>
        <p:txBody>
          <a:bodyPr wrap="square" rtlCol="0">
            <a:spAutoFit/>
          </a:bodyPr>
          <a:lstStyle/>
          <a:p>
            <a:r>
              <a:rPr lang="en-US" sz="1200" dirty="0"/>
              <a:t>3-position valve does not use air when machine is idle</a:t>
            </a:r>
          </a:p>
        </p:txBody>
      </p:sp>
      <p:pic>
        <p:nvPicPr>
          <p:cNvPr id="8" name="Picture 7"/>
          <p:cNvPicPr>
            <a:picLocks noChangeAspect="1"/>
          </p:cNvPicPr>
          <p:nvPr/>
        </p:nvPicPr>
        <p:blipFill rotWithShape="1">
          <a:blip r:embed="rId3" cstate="print">
            <a:extLst>
              <a:ext uri="{28A0092B-C50C-407E-A947-70E740481C1C}">
                <a14:useLocalDpi xmlns:a14="http://schemas.microsoft.com/office/drawing/2010/main" val="0"/>
              </a:ext>
            </a:extLst>
          </a:blip>
          <a:srcRect t="3943" b="8519"/>
          <a:stretch/>
        </p:blipFill>
        <p:spPr>
          <a:xfrm>
            <a:off x="5257801" y="4109462"/>
            <a:ext cx="2358365" cy="1752600"/>
          </a:xfrm>
          <a:prstGeom prst="rect">
            <a:avLst/>
          </a:prstGeom>
        </p:spPr>
      </p:pic>
      <p:sp>
        <p:nvSpPr>
          <p:cNvPr id="10" name="TextBox 9"/>
          <p:cNvSpPr txBox="1"/>
          <p:nvPr/>
        </p:nvSpPr>
        <p:spPr>
          <a:xfrm>
            <a:off x="5715001" y="5943600"/>
            <a:ext cx="1672565" cy="338554"/>
          </a:xfrm>
          <a:prstGeom prst="rect">
            <a:avLst/>
          </a:prstGeom>
          <a:noFill/>
        </p:spPr>
        <p:txBody>
          <a:bodyPr wrap="square" rtlCol="0">
            <a:spAutoFit/>
          </a:bodyPr>
          <a:lstStyle/>
          <a:p>
            <a:r>
              <a:rPr lang="en-US" sz="800" dirty="0"/>
              <a:t>Stock Image: Unitizing &amp; Palletizing Machine</a:t>
            </a:r>
          </a:p>
        </p:txBody>
      </p:sp>
      <p:pic>
        <p:nvPicPr>
          <p:cNvPr id="11" name="Picture 10"/>
          <p:cNvPicPr>
            <a:picLocks noChangeAspect="1"/>
          </p:cNvPicPr>
          <p:nvPr/>
        </p:nvPicPr>
        <p:blipFill>
          <a:blip r:embed="rId4" cstate="screen">
            <a:extLst>
              <a:ext uri="{28A0092B-C50C-407E-A947-70E740481C1C}">
                <a14:useLocalDpi xmlns:a14="http://schemas.microsoft.com/office/drawing/2010/main" val="0"/>
              </a:ext>
            </a:extLst>
          </a:blip>
          <a:stretch>
            <a:fillRect/>
          </a:stretch>
        </p:blipFill>
        <p:spPr>
          <a:xfrm>
            <a:off x="8575792" y="990600"/>
            <a:ext cx="1811119" cy="831692"/>
          </a:xfrm>
          <a:prstGeom prst="rect">
            <a:avLst/>
          </a:prstGeom>
        </p:spPr>
      </p:pic>
      <p:graphicFrame>
        <p:nvGraphicFramePr>
          <p:cNvPr id="24" name="Content Placeholder 3">
            <a:extLst>
              <a:ext uri="{FF2B5EF4-FFF2-40B4-BE49-F238E27FC236}">
                <a16:creationId xmlns:a16="http://schemas.microsoft.com/office/drawing/2014/main" id="{9C8A70A1-2B4C-40F0-A8C7-E861203CAE6D}"/>
              </a:ext>
            </a:extLst>
          </p:cNvPr>
          <p:cNvGraphicFramePr>
            <a:graphicFrameLocks/>
          </p:cNvGraphicFramePr>
          <p:nvPr>
            <p:extLst>
              <p:ext uri="{D42A27DB-BD31-4B8C-83A1-F6EECF244321}">
                <p14:modId xmlns:p14="http://schemas.microsoft.com/office/powerpoint/2010/main" val="3108824891"/>
              </p:ext>
            </p:extLst>
          </p:nvPr>
        </p:nvGraphicFramePr>
        <p:xfrm>
          <a:off x="1371600" y="1437124"/>
          <a:ext cx="9086615" cy="2982476"/>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25" name="Title 1">
            <a:extLst>
              <a:ext uri="{FF2B5EF4-FFF2-40B4-BE49-F238E27FC236}">
                <a16:creationId xmlns:a16="http://schemas.microsoft.com/office/drawing/2014/main" id="{3A8256A6-1873-47D2-A59B-A8844AE80072}"/>
              </a:ext>
            </a:extLst>
          </p:cNvPr>
          <p:cNvSpPr txBox="1">
            <a:spLocks/>
          </p:cNvSpPr>
          <p:nvPr/>
        </p:nvSpPr>
        <p:spPr>
          <a:xfrm>
            <a:off x="2057400" y="157872"/>
            <a:ext cx="8260234" cy="563562"/>
          </a:xfrm>
          <a:prstGeom prst="rect">
            <a:avLst/>
          </a:prstGeom>
        </p:spPr>
        <p:txBody>
          <a:bodyPr vert="horz" anchor="b">
            <a:normAutofit fontScale="55000" lnSpcReduction="20000"/>
          </a:bodyPr>
          <a:lstStyle>
            <a:lvl1pPr algn="l" rtl="0" eaLnBrk="1" latinLnBrk="0" hangingPunct="1">
              <a:spcBef>
                <a:spcPct val="0"/>
              </a:spcBef>
              <a:buNone/>
              <a:defRPr kumimoji="0" sz="3000" b="0" kern="1200" cap="none" baseline="0">
                <a:solidFill>
                  <a:schemeClr val="accent4"/>
                </a:solidFill>
                <a:latin typeface="+mj-lt"/>
                <a:ea typeface="+mj-ea"/>
                <a:cs typeface="+mj-cs"/>
              </a:defRPr>
            </a:lvl1pPr>
          </a:lstStyle>
          <a:p>
            <a:pPr>
              <a:defRPr/>
            </a:pPr>
            <a:r>
              <a:rPr lang="en-US" sz="3200" dirty="0">
                <a:solidFill>
                  <a:srgbClr val="008FD0"/>
                </a:solidFill>
              </a:rPr>
              <a:t>Level 3: Compressed Air Demand Reduction Projects</a:t>
            </a:r>
            <a:endParaRPr lang="en-US" sz="28400" dirty="0">
              <a:solidFill>
                <a:srgbClr val="008FD0"/>
              </a:solidFill>
            </a:endParaRPr>
          </a:p>
          <a:p>
            <a:pPr lvl="0">
              <a:defRPr/>
            </a:pPr>
            <a:r>
              <a:rPr lang="en-US" sz="3200" dirty="0">
                <a:solidFill>
                  <a:srgbClr val="008FD0"/>
                </a:solidFill>
              </a:rPr>
              <a:t>Keep Compressed Air Leaks from Coming Back!</a:t>
            </a:r>
            <a:endParaRPr lang="en-US" sz="4800" dirty="0">
              <a:solidFill>
                <a:srgbClr val="008FD0"/>
              </a:solidFill>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302055" y="891270"/>
            <a:ext cx="3587890" cy="686506"/>
          </a:xfrm>
        </p:spPr>
        <p:txBody>
          <a:bodyPr anchor="t">
            <a:normAutofit fontScale="90000"/>
          </a:bodyPr>
          <a:lstStyle/>
          <a:p>
            <a:r>
              <a:rPr lang="en-US" sz="2000" b="1" dirty="0">
                <a:solidFill>
                  <a:schemeClr val="tx1"/>
                </a:solidFill>
              </a:rPr>
              <a:t>* Create a System and Process</a:t>
            </a:r>
            <a:br>
              <a:rPr lang="en-US" sz="2000" b="1" dirty="0">
                <a:solidFill>
                  <a:schemeClr val="tx1"/>
                </a:solidFill>
              </a:rPr>
            </a:br>
            <a:r>
              <a:rPr lang="en-US" sz="2000" b="1" dirty="0">
                <a:solidFill>
                  <a:schemeClr val="tx1"/>
                </a:solidFill>
              </a:rPr>
              <a:t>* Tag and Fix 50% on the Spot</a:t>
            </a:r>
            <a:br>
              <a:rPr lang="en-US" sz="2000" b="1" dirty="0">
                <a:solidFill>
                  <a:schemeClr val="tx1"/>
                </a:solidFill>
              </a:rPr>
            </a:br>
            <a:br>
              <a:rPr lang="en-US" sz="2000" b="1" dirty="0">
                <a:solidFill>
                  <a:schemeClr val="tx1"/>
                </a:solidFill>
              </a:rPr>
            </a:br>
            <a:br>
              <a:rPr lang="en-US" sz="1778" dirty="0"/>
            </a:br>
            <a:br>
              <a:rPr lang="en-US" sz="1778" dirty="0"/>
            </a:br>
            <a:br>
              <a:rPr lang="en-US" dirty="0"/>
            </a:br>
            <a:endParaRPr lang="en-US" sz="1800" dirty="0"/>
          </a:p>
        </p:txBody>
      </p:sp>
      <p:pic>
        <p:nvPicPr>
          <p:cNvPr id="11" name="Picture 10" descr="unitizer valva pics 012.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611196" y="3906339"/>
            <a:ext cx="2825461" cy="1886987"/>
          </a:xfrm>
          <a:prstGeom prst="rect">
            <a:avLst/>
          </a:prstGeom>
        </p:spPr>
      </p:pic>
      <p:pic>
        <p:nvPicPr>
          <p:cNvPr id="12" name="Picture 11" descr="unitizer valva pics 003.jp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667252" y="3888034"/>
            <a:ext cx="2857748" cy="1908550"/>
          </a:xfrm>
          <a:prstGeom prst="rect">
            <a:avLst/>
          </a:prstGeom>
        </p:spPr>
      </p:pic>
      <p:sp>
        <p:nvSpPr>
          <p:cNvPr id="13" name="TextBox 12"/>
          <p:cNvSpPr txBox="1"/>
          <p:nvPr/>
        </p:nvSpPr>
        <p:spPr>
          <a:xfrm>
            <a:off x="2381681" y="3495525"/>
            <a:ext cx="3276600" cy="369332"/>
          </a:xfrm>
          <a:prstGeom prst="rect">
            <a:avLst/>
          </a:prstGeom>
          <a:noFill/>
        </p:spPr>
        <p:txBody>
          <a:bodyPr wrap="square" rtlCol="0">
            <a:spAutoFit/>
          </a:bodyPr>
          <a:lstStyle/>
          <a:p>
            <a:pPr algn="ctr"/>
            <a:r>
              <a:rPr lang="en-US" dirty="0"/>
              <a:t>Unitizing Machine Before</a:t>
            </a:r>
          </a:p>
        </p:txBody>
      </p:sp>
      <p:sp>
        <p:nvSpPr>
          <p:cNvPr id="15" name="TextBox 14"/>
          <p:cNvSpPr txBox="1"/>
          <p:nvPr/>
        </p:nvSpPr>
        <p:spPr>
          <a:xfrm>
            <a:off x="6682492" y="3475205"/>
            <a:ext cx="2898311" cy="369332"/>
          </a:xfrm>
          <a:prstGeom prst="rect">
            <a:avLst/>
          </a:prstGeom>
          <a:noFill/>
        </p:spPr>
        <p:txBody>
          <a:bodyPr wrap="square" rtlCol="0">
            <a:spAutoFit/>
          </a:bodyPr>
          <a:lstStyle/>
          <a:p>
            <a:pPr algn="ctr"/>
            <a:r>
              <a:rPr lang="en-US" dirty="0"/>
              <a:t>Unitizing Machine After</a:t>
            </a:r>
          </a:p>
        </p:txBody>
      </p:sp>
      <p:sp>
        <p:nvSpPr>
          <p:cNvPr id="8" name="Title 1">
            <a:extLst>
              <a:ext uri="{FF2B5EF4-FFF2-40B4-BE49-F238E27FC236}">
                <a16:creationId xmlns:a16="http://schemas.microsoft.com/office/drawing/2014/main" id="{0C88DE74-4280-4363-91CD-6BA367FCB9AB}"/>
              </a:ext>
            </a:extLst>
          </p:cNvPr>
          <p:cNvSpPr txBox="1">
            <a:spLocks/>
          </p:cNvSpPr>
          <p:nvPr/>
        </p:nvSpPr>
        <p:spPr>
          <a:xfrm>
            <a:off x="2011834" y="157872"/>
            <a:ext cx="8305800" cy="563562"/>
          </a:xfrm>
          <a:prstGeom prst="rect">
            <a:avLst/>
          </a:prstGeom>
        </p:spPr>
        <p:txBody>
          <a:bodyPr vert="horz" anchor="b">
            <a:normAutofit fontScale="85000" lnSpcReduction="10000"/>
          </a:bodyPr>
          <a:lstStyle>
            <a:lvl1pPr algn="l" rtl="0" eaLnBrk="1" latinLnBrk="0" hangingPunct="1">
              <a:spcBef>
                <a:spcPct val="0"/>
              </a:spcBef>
              <a:buNone/>
              <a:defRPr kumimoji="0" sz="3000" b="0" kern="1200" cap="none" baseline="0">
                <a:solidFill>
                  <a:schemeClr val="accent4"/>
                </a:solidFill>
                <a:latin typeface="+mj-lt"/>
                <a:ea typeface="+mj-ea"/>
                <a:cs typeface="+mj-cs"/>
              </a:defRPr>
            </a:lvl1pPr>
          </a:lstStyle>
          <a:p>
            <a:r>
              <a:rPr lang="en-US" sz="3200" dirty="0">
                <a:solidFill>
                  <a:srgbClr val="008FD0"/>
                </a:solidFill>
              </a:rPr>
              <a:t>Level 3: Compressed Air Demand Reduction Projects</a:t>
            </a:r>
            <a:endParaRPr lang="en-US" sz="28400" dirty="0">
              <a:solidFill>
                <a:srgbClr val="008FD0"/>
              </a:solidFill>
            </a:endParaRPr>
          </a:p>
        </p:txBody>
      </p:sp>
      <p:sp>
        <p:nvSpPr>
          <p:cNvPr id="4" name="Arrow: Right 3">
            <a:extLst>
              <a:ext uri="{FF2B5EF4-FFF2-40B4-BE49-F238E27FC236}">
                <a16:creationId xmlns:a16="http://schemas.microsoft.com/office/drawing/2014/main" id="{E2556C77-5157-4A18-BFD1-3F3CFE56CC50}"/>
              </a:ext>
            </a:extLst>
          </p:cNvPr>
          <p:cNvSpPr/>
          <p:nvPr/>
        </p:nvSpPr>
        <p:spPr>
          <a:xfrm>
            <a:off x="5491481" y="4608251"/>
            <a:ext cx="1066800" cy="10668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19" name="Diagram 18">
            <a:extLst>
              <a:ext uri="{FF2B5EF4-FFF2-40B4-BE49-F238E27FC236}">
                <a16:creationId xmlns:a16="http://schemas.microsoft.com/office/drawing/2014/main" id="{DAC96DF5-38A5-4344-BD01-061942F2728F}"/>
              </a:ext>
            </a:extLst>
          </p:cNvPr>
          <p:cNvGraphicFramePr/>
          <p:nvPr>
            <p:extLst>
              <p:ext uri="{D42A27DB-BD31-4B8C-83A1-F6EECF244321}">
                <p14:modId xmlns:p14="http://schemas.microsoft.com/office/powerpoint/2010/main" val="1516614922"/>
              </p:ext>
            </p:extLst>
          </p:nvPr>
        </p:nvGraphicFramePr>
        <p:xfrm>
          <a:off x="4019981" y="808426"/>
          <a:ext cx="4152038" cy="3344156"/>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021562" y="76201"/>
            <a:ext cx="7293705" cy="857637"/>
          </a:xfrm>
        </p:spPr>
        <p:txBody>
          <a:bodyPr anchor="b">
            <a:normAutofit fontScale="90000"/>
          </a:bodyPr>
          <a:lstStyle/>
          <a:p>
            <a:r>
              <a:rPr lang="en-US" sz="2000" dirty="0">
                <a:solidFill>
                  <a:srgbClr val="008FD0"/>
                </a:solidFill>
              </a:rPr>
              <a:t>Level 3: Compressed Air Demand Reduction Projects</a:t>
            </a:r>
            <a:br>
              <a:rPr lang="en-US" sz="17800" dirty="0">
                <a:solidFill>
                  <a:srgbClr val="008FD0"/>
                </a:solidFill>
              </a:rPr>
            </a:br>
            <a:r>
              <a:rPr lang="en-US" sz="2000" b="1" dirty="0"/>
              <a:t>Compressed Air Leaks - Shut-down Optimization</a:t>
            </a:r>
            <a:br>
              <a:rPr lang="en-US" dirty="0"/>
            </a:br>
            <a:endParaRPr lang="en-US" sz="1800" dirty="0"/>
          </a:p>
        </p:txBody>
      </p:sp>
      <p:sp>
        <p:nvSpPr>
          <p:cNvPr id="11" name="TextBox 10"/>
          <p:cNvSpPr txBox="1"/>
          <p:nvPr/>
        </p:nvSpPr>
        <p:spPr>
          <a:xfrm>
            <a:off x="6764825" y="6350913"/>
            <a:ext cx="3876542" cy="861774"/>
          </a:xfrm>
          <a:prstGeom prst="rect">
            <a:avLst/>
          </a:prstGeom>
          <a:noFill/>
        </p:spPr>
        <p:txBody>
          <a:bodyPr wrap="square" rtlCol="0">
            <a:spAutoFit/>
          </a:bodyPr>
          <a:lstStyle/>
          <a:p>
            <a:pPr defTabSz="457200">
              <a:defRPr/>
            </a:pPr>
            <a:r>
              <a:rPr lang="en-US" sz="900" dirty="0">
                <a:solidFill>
                  <a:srgbClr val="000000"/>
                </a:solidFill>
                <a:latin typeface="Arial"/>
              </a:rPr>
              <a:t>Source: Jennifer Meier, Global Energy &amp; Engineering Manager, Visteon Corporation, July 2011 Compressed Air Best Practices Magazine</a:t>
            </a:r>
          </a:p>
          <a:p>
            <a:pPr defTabSz="457200">
              <a:defRPr/>
            </a:pPr>
            <a:endParaRPr lang="en-US" sz="1200" dirty="0">
              <a:solidFill>
                <a:srgbClr val="000000"/>
              </a:solidFill>
              <a:latin typeface="Arial"/>
            </a:endParaRPr>
          </a:p>
          <a:p>
            <a:pPr defTabSz="457200">
              <a:defRPr/>
            </a:pPr>
            <a:endParaRPr lang="en-US" dirty="0">
              <a:solidFill>
                <a:srgbClr val="000000"/>
              </a:solidFill>
              <a:latin typeface="Arial"/>
            </a:endParaRPr>
          </a:p>
        </p:txBody>
      </p:sp>
      <p:graphicFrame>
        <p:nvGraphicFramePr>
          <p:cNvPr id="12" name="Content Placeholder 3">
            <a:extLst>
              <a:ext uri="{FF2B5EF4-FFF2-40B4-BE49-F238E27FC236}">
                <a16:creationId xmlns:a16="http://schemas.microsoft.com/office/drawing/2014/main" id="{B7406430-E87D-4223-88DC-7A884D700FE0}"/>
              </a:ext>
            </a:extLst>
          </p:cNvPr>
          <p:cNvGraphicFramePr>
            <a:graphicFrameLocks/>
          </p:cNvGraphicFramePr>
          <p:nvPr>
            <p:extLst>
              <p:ext uri="{D42A27DB-BD31-4B8C-83A1-F6EECF244321}">
                <p14:modId xmlns:p14="http://schemas.microsoft.com/office/powerpoint/2010/main" val="1477462481"/>
              </p:ext>
            </p:extLst>
          </p:nvPr>
        </p:nvGraphicFramePr>
        <p:xfrm>
          <a:off x="3657600" y="1239442"/>
          <a:ext cx="8575006" cy="447555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3" name="Picture 2">
            <a:extLst>
              <a:ext uri="{FF2B5EF4-FFF2-40B4-BE49-F238E27FC236}">
                <a16:creationId xmlns:a16="http://schemas.microsoft.com/office/drawing/2014/main" id="{C438B9D6-B16F-0C4C-A193-4803DFEB0924}"/>
              </a:ext>
            </a:extLst>
          </p:cNvPr>
          <p:cNvPicPr>
            <a:picLocks noChangeAspect="1"/>
          </p:cNvPicPr>
          <p:nvPr/>
        </p:nvPicPr>
        <p:blipFill>
          <a:blip r:embed="rId8"/>
          <a:stretch>
            <a:fillRect/>
          </a:stretch>
        </p:blipFill>
        <p:spPr>
          <a:xfrm>
            <a:off x="1371600" y="1222876"/>
            <a:ext cx="4349616" cy="4349616"/>
          </a:xfrm>
          <a:prstGeom prst="rect">
            <a:avLst/>
          </a:prstGeom>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8C1F6C4A-14C5-4266-B171-F364C7D3CFFC}"/>
              </a:ext>
            </a:extLst>
          </p:cNvPr>
          <p:cNvSpPr txBox="1">
            <a:spLocks/>
          </p:cNvSpPr>
          <p:nvPr/>
        </p:nvSpPr>
        <p:spPr>
          <a:xfrm>
            <a:off x="2011834" y="157872"/>
            <a:ext cx="8305800" cy="563562"/>
          </a:xfrm>
          <a:prstGeom prst="rect">
            <a:avLst/>
          </a:prstGeom>
        </p:spPr>
        <p:txBody>
          <a:bodyPr vert="horz" anchor="b">
            <a:normAutofit fontScale="55000" lnSpcReduction="20000"/>
          </a:bodyPr>
          <a:lstStyle>
            <a:lvl1pPr algn="l" rtl="0" eaLnBrk="1" latinLnBrk="0" hangingPunct="1">
              <a:spcBef>
                <a:spcPct val="0"/>
              </a:spcBef>
              <a:buNone/>
              <a:defRPr kumimoji="0" sz="3000" b="0" kern="1200" cap="none" baseline="0">
                <a:solidFill>
                  <a:schemeClr val="accent4"/>
                </a:solidFill>
                <a:latin typeface="+mj-lt"/>
                <a:ea typeface="+mj-ea"/>
                <a:cs typeface="+mj-cs"/>
              </a:defRPr>
            </a:lvl1pPr>
          </a:lstStyle>
          <a:p>
            <a:pPr>
              <a:defRPr/>
            </a:pPr>
            <a:r>
              <a:rPr lang="en-US" sz="3200" dirty="0">
                <a:solidFill>
                  <a:srgbClr val="008FD0"/>
                </a:solidFill>
              </a:rPr>
              <a:t>Level 3: Compressed Air Demand Reduction Projects</a:t>
            </a:r>
            <a:endParaRPr lang="en-US" sz="28400" dirty="0">
              <a:solidFill>
                <a:srgbClr val="008FD0"/>
              </a:solidFill>
            </a:endParaRPr>
          </a:p>
          <a:p>
            <a:pPr lvl="0">
              <a:defRPr/>
            </a:pPr>
            <a:r>
              <a:rPr lang="en-US" sz="3200" dirty="0"/>
              <a:t>Engineering for Lower Plant Pressure-from 120 to 80 </a:t>
            </a:r>
            <a:r>
              <a:rPr lang="en-US" sz="3200" dirty="0" err="1"/>
              <a:t>avg</a:t>
            </a:r>
            <a:r>
              <a:rPr lang="en-US" sz="3200" dirty="0"/>
              <a:t> psi</a:t>
            </a:r>
            <a:endParaRPr lang="en-US" dirty="0">
              <a:solidFill>
                <a:srgbClr val="008FD0"/>
              </a:solidFill>
              <a:latin typeface="Arial"/>
            </a:endParaRPr>
          </a:p>
        </p:txBody>
      </p:sp>
      <p:graphicFrame>
        <p:nvGraphicFramePr>
          <p:cNvPr id="19" name="Diagram 18">
            <a:extLst>
              <a:ext uri="{FF2B5EF4-FFF2-40B4-BE49-F238E27FC236}">
                <a16:creationId xmlns:a16="http://schemas.microsoft.com/office/drawing/2014/main" id="{795163AE-81E4-4727-A4AD-BB0D33660CD6}"/>
              </a:ext>
            </a:extLst>
          </p:cNvPr>
          <p:cNvGraphicFramePr/>
          <p:nvPr>
            <p:extLst>
              <p:ext uri="{D42A27DB-BD31-4B8C-83A1-F6EECF244321}">
                <p14:modId xmlns:p14="http://schemas.microsoft.com/office/powerpoint/2010/main" val="1971296019"/>
              </p:ext>
            </p:extLst>
          </p:nvPr>
        </p:nvGraphicFramePr>
        <p:xfrm>
          <a:off x="1402234" y="1066800"/>
          <a:ext cx="8503766" cy="46482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2657065" y="2717490"/>
            <a:ext cx="4028877" cy="1200329"/>
          </a:xfrm>
          <a:prstGeom prst="rect">
            <a:avLst/>
          </a:prstGeom>
          <a:noFill/>
        </p:spPr>
        <p:txBody>
          <a:bodyPr wrap="square" rtlCol="0">
            <a:spAutoFit/>
          </a:bodyPr>
          <a:lstStyle/>
          <a:p>
            <a:pPr marL="342900" indent="-342900" algn="ctr">
              <a:defRPr/>
            </a:pPr>
            <a:r>
              <a:rPr lang="en-US" b="1" dirty="0">
                <a:solidFill>
                  <a:srgbClr val="000000"/>
                </a:solidFill>
                <a:latin typeface="Arial"/>
              </a:rPr>
              <a:t>Honda of America</a:t>
            </a:r>
          </a:p>
          <a:p>
            <a:pPr marL="342900" indent="-342900" algn="ctr">
              <a:defRPr/>
            </a:pPr>
            <a:r>
              <a:rPr lang="en-US" b="1" dirty="0">
                <a:solidFill>
                  <a:srgbClr val="000000"/>
                </a:solidFill>
                <a:latin typeface="Arial"/>
              </a:rPr>
              <a:t>East Liberty, Ohio</a:t>
            </a:r>
          </a:p>
          <a:p>
            <a:pPr marL="342900" indent="-342900" algn="ctr">
              <a:defRPr/>
            </a:pPr>
            <a:r>
              <a:rPr lang="en-US" b="1" u="sng" dirty="0">
                <a:solidFill>
                  <a:srgbClr val="000000"/>
                </a:solidFill>
                <a:latin typeface="Arial"/>
              </a:rPr>
              <a:t>Compressed Air System Evolution</a:t>
            </a:r>
          </a:p>
          <a:p>
            <a:pPr marL="342900" indent="-342900">
              <a:defRPr/>
            </a:pPr>
            <a:endParaRPr lang="en-US" dirty="0">
              <a:solidFill>
                <a:srgbClr val="000000"/>
              </a:solidFill>
              <a:latin typeface="Arial"/>
            </a:endParaRPr>
          </a:p>
        </p:txBody>
      </p:sp>
      <p:pic>
        <p:nvPicPr>
          <p:cNvPr id="13" name="Picture 12" descr="IMG_0107.jpg"/>
          <p:cNvPicPr>
            <a:picLocks noChangeAspect="1"/>
          </p:cNvPicPr>
          <p:nvPr/>
        </p:nvPicPr>
        <p:blipFill>
          <a:blip r:embed="rId3" cstate="screen">
            <a:extLst>
              <a:ext uri="{28A0092B-C50C-407E-A947-70E740481C1C}">
                <a14:useLocalDpi xmlns:a14="http://schemas.microsoft.com/office/drawing/2010/main" val="0"/>
              </a:ext>
            </a:extLst>
          </a:blip>
          <a:stretch>
            <a:fillRect/>
          </a:stretch>
        </p:blipFill>
        <p:spPr>
          <a:xfrm>
            <a:off x="6885456" y="1080910"/>
            <a:ext cx="3782544" cy="2836908"/>
          </a:xfrm>
          <a:prstGeom prst="rect">
            <a:avLst/>
          </a:prstGeom>
        </p:spPr>
      </p:pic>
      <p:pic>
        <p:nvPicPr>
          <p:cNvPr id="7" name="Picture 6"/>
          <p:cNvPicPr>
            <a:picLocks noChangeAspect="1"/>
          </p:cNvPicPr>
          <p:nvPr/>
        </p:nvPicPr>
        <p:blipFill rotWithShape="1">
          <a:blip r:embed="rId4" cstate="screen">
            <a:extLst>
              <a:ext uri="{28A0092B-C50C-407E-A947-70E740481C1C}">
                <a14:useLocalDpi xmlns:a14="http://schemas.microsoft.com/office/drawing/2010/main" val="0"/>
              </a:ext>
            </a:extLst>
          </a:blip>
          <a:srcRect/>
          <a:stretch/>
        </p:blipFill>
        <p:spPr>
          <a:xfrm>
            <a:off x="8763000" y="4122749"/>
            <a:ext cx="1020410" cy="733758"/>
          </a:xfrm>
          <a:prstGeom prst="rect">
            <a:avLst/>
          </a:prstGeom>
        </p:spPr>
      </p:pic>
      <p:sp>
        <p:nvSpPr>
          <p:cNvPr id="9" name="TextBox 8"/>
          <p:cNvSpPr txBox="1"/>
          <p:nvPr/>
        </p:nvSpPr>
        <p:spPr>
          <a:xfrm>
            <a:off x="1595294" y="973093"/>
            <a:ext cx="5491307" cy="1354217"/>
          </a:xfrm>
          <a:prstGeom prst="rect">
            <a:avLst/>
          </a:prstGeom>
          <a:noFill/>
        </p:spPr>
        <p:txBody>
          <a:bodyPr wrap="square" rtlCol="0">
            <a:spAutoFit/>
          </a:bodyPr>
          <a:lstStyle/>
          <a:p>
            <a:pPr marL="342900" indent="-342900" defTabSz="457200">
              <a:defRPr/>
            </a:pPr>
            <a:r>
              <a:rPr lang="en-US" sz="1600" b="1" u="sng" dirty="0">
                <a:solidFill>
                  <a:srgbClr val="000000"/>
                </a:solidFill>
              </a:rPr>
              <a:t>Phase 2: Measure Air Flow (cfm) to Reduce Demand</a:t>
            </a:r>
          </a:p>
          <a:p>
            <a:pPr marL="342900" indent="-342900" defTabSz="457200">
              <a:buFont typeface="Arial"/>
              <a:buChar char="•"/>
              <a:defRPr/>
            </a:pPr>
            <a:r>
              <a:rPr lang="en-US" sz="1600" dirty="0">
                <a:solidFill>
                  <a:srgbClr val="000000"/>
                </a:solidFill>
              </a:rPr>
              <a:t>Establish “Best Practice” Flow Requirements of Production Equipment</a:t>
            </a:r>
          </a:p>
          <a:p>
            <a:pPr marL="342900" indent="-342900" defTabSz="457200">
              <a:buFont typeface="Arial"/>
              <a:buChar char="•"/>
              <a:defRPr/>
            </a:pPr>
            <a:r>
              <a:rPr lang="en-US" sz="1600" dirty="0"/>
              <a:t>Charge Production Areas for cfm Consumption</a:t>
            </a:r>
          </a:p>
          <a:p>
            <a:pPr marL="342900" indent="-342900">
              <a:defRPr/>
            </a:pPr>
            <a:endParaRPr lang="en-US" dirty="0">
              <a:solidFill>
                <a:srgbClr val="000000"/>
              </a:solidFill>
              <a:latin typeface="Arial"/>
            </a:endParaRPr>
          </a:p>
        </p:txBody>
      </p:sp>
      <p:sp>
        <p:nvSpPr>
          <p:cNvPr id="8" name="Title 1">
            <a:extLst>
              <a:ext uri="{FF2B5EF4-FFF2-40B4-BE49-F238E27FC236}">
                <a16:creationId xmlns:a16="http://schemas.microsoft.com/office/drawing/2014/main" id="{8B0E3992-A6DA-417D-B21D-E44B98A74AE1}"/>
              </a:ext>
            </a:extLst>
          </p:cNvPr>
          <p:cNvSpPr txBox="1">
            <a:spLocks/>
          </p:cNvSpPr>
          <p:nvPr/>
        </p:nvSpPr>
        <p:spPr>
          <a:xfrm>
            <a:off x="2133600" y="152400"/>
            <a:ext cx="8153400" cy="563562"/>
          </a:xfrm>
          <a:prstGeom prst="rect">
            <a:avLst/>
          </a:prstGeom>
        </p:spPr>
        <p:txBody>
          <a:bodyPr vert="horz" anchor="b">
            <a:normAutofit fontScale="62500" lnSpcReduction="20000"/>
          </a:bodyPr>
          <a:lstStyle>
            <a:lvl1pPr algn="l" rtl="0" eaLnBrk="1" latinLnBrk="0" hangingPunct="1">
              <a:spcBef>
                <a:spcPct val="0"/>
              </a:spcBef>
              <a:buNone/>
              <a:defRPr kumimoji="0" sz="3000" b="0" kern="1200" cap="none" baseline="0">
                <a:solidFill>
                  <a:schemeClr val="accent4"/>
                </a:solidFill>
                <a:latin typeface="+mj-lt"/>
                <a:ea typeface="+mj-ea"/>
                <a:cs typeface="+mj-cs"/>
              </a:defRPr>
            </a:lvl1pPr>
          </a:lstStyle>
          <a:p>
            <a:pPr>
              <a:defRPr/>
            </a:pPr>
            <a:r>
              <a:rPr lang="en-US" sz="2800" dirty="0">
                <a:solidFill>
                  <a:srgbClr val="008FD0"/>
                </a:solidFill>
              </a:rPr>
              <a:t>Level 3: Compressed Air Demand Reduction Projects</a:t>
            </a:r>
            <a:endParaRPr lang="en-US" sz="26600" dirty="0">
              <a:solidFill>
                <a:srgbClr val="008FD0"/>
              </a:solidFill>
            </a:endParaRPr>
          </a:p>
          <a:p>
            <a:pPr lvl="0">
              <a:defRPr/>
            </a:pPr>
            <a:r>
              <a:rPr lang="en-US" sz="2800" dirty="0"/>
              <a:t>Flow Metering</a:t>
            </a:r>
            <a:endParaRPr lang="en-US" sz="2800" dirty="0">
              <a:solidFill>
                <a:srgbClr val="008FD0"/>
              </a:solidFill>
            </a:endParaRPr>
          </a:p>
        </p:txBody>
      </p:sp>
      <p:graphicFrame>
        <p:nvGraphicFramePr>
          <p:cNvPr id="4" name="Diagram 3">
            <a:extLst>
              <a:ext uri="{FF2B5EF4-FFF2-40B4-BE49-F238E27FC236}">
                <a16:creationId xmlns:a16="http://schemas.microsoft.com/office/drawing/2014/main" id="{851DCE13-AF79-4385-BFE9-CAC8541E7C3B}"/>
              </a:ext>
            </a:extLst>
          </p:cNvPr>
          <p:cNvGraphicFramePr/>
          <p:nvPr/>
        </p:nvGraphicFramePr>
        <p:xfrm>
          <a:off x="1524000" y="3352800"/>
          <a:ext cx="7010400" cy="3188826"/>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extLst>
      <p:ext uri="{BB962C8B-B14F-4D97-AF65-F5344CB8AC3E}">
        <p14:creationId xmlns:p14="http://schemas.microsoft.com/office/powerpoint/2010/main" val="123478519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2106929" y="933270"/>
            <a:ext cx="7917241" cy="1477328"/>
          </a:xfrm>
          <a:prstGeom prst="rect">
            <a:avLst/>
          </a:prstGeom>
          <a:noFill/>
        </p:spPr>
        <p:txBody>
          <a:bodyPr wrap="square" rtlCol="0">
            <a:spAutoFit/>
          </a:bodyPr>
          <a:lstStyle/>
          <a:p>
            <a:pPr marL="342900" indent="-342900"/>
            <a:r>
              <a:rPr lang="en-US" b="1" u="sng" dirty="0"/>
              <a:t>Measure Air Flow (cfm) to Reduce Demand</a:t>
            </a:r>
          </a:p>
          <a:p>
            <a:pPr marL="342900" indent="-342900">
              <a:buFont typeface="Arial"/>
              <a:buChar char="•"/>
            </a:pPr>
            <a:r>
              <a:rPr lang="en-US" b="1" dirty="0"/>
              <a:t>Establish “Best Practice” flow requirements of production equipment</a:t>
            </a:r>
          </a:p>
          <a:p>
            <a:pPr marL="342900" indent="-342900">
              <a:buFont typeface="Arial"/>
              <a:buChar char="•"/>
            </a:pPr>
            <a:r>
              <a:rPr lang="en-US" dirty="0"/>
              <a:t>Charge production areas for cfm consumption</a:t>
            </a:r>
          </a:p>
          <a:p>
            <a:pPr marL="342900" indent="-342900"/>
            <a:endParaRPr lang="en-US" dirty="0"/>
          </a:p>
        </p:txBody>
      </p:sp>
      <p:sp>
        <p:nvSpPr>
          <p:cNvPr id="11" name="Title 1">
            <a:extLst>
              <a:ext uri="{FF2B5EF4-FFF2-40B4-BE49-F238E27FC236}">
                <a16:creationId xmlns:a16="http://schemas.microsoft.com/office/drawing/2014/main" id="{921FCAAF-A00D-404C-BE39-A392017223EB}"/>
              </a:ext>
            </a:extLst>
          </p:cNvPr>
          <p:cNvSpPr txBox="1">
            <a:spLocks/>
          </p:cNvSpPr>
          <p:nvPr/>
        </p:nvSpPr>
        <p:spPr>
          <a:xfrm>
            <a:off x="2011834" y="157872"/>
            <a:ext cx="8305800" cy="563562"/>
          </a:xfrm>
          <a:prstGeom prst="rect">
            <a:avLst/>
          </a:prstGeom>
        </p:spPr>
        <p:txBody>
          <a:bodyPr vert="horz" anchor="b">
            <a:normAutofit fontScale="62500" lnSpcReduction="20000"/>
          </a:bodyPr>
          <a:lstStyle>
            <a:lvl1pPr algn="l" rtl="0" eaLnBrk="1" latinLnBrk="0" hangingPunct="1">
              <a:spcBef>
                <a:spcPct val="0"/>
              </a:spcBef>
              <a:buNone/>
              <a:defRPr kumimoji="0" sz="3000" b="0" kern="1200" cap="none" baseline="0">
                <a:solidFill>
                  <a:schemeClr val="accent4"/>
                </a:solidFill>
                <a:latin typeface="+mj-lt"/>
                <a:ea typeface="+mj-ea"/>
                <a:cs typeface="+mj-cs"/>
              </a:defRPr>
            </a:lvl1pPr>
          </a:lstStyle>
          <a:p>
            <a:pPr>
              <a:defRPr/>
            </a:pPr>
            <a:r>
              <a:rPr lang="en-US" sz="2800" dirty="0">
                <a:solidFill>
                  <a:srgbClr val="008FD0"/>
                </a:solidFill>
              </a:rPr>
              <a:t>Level 3: Compressed Air Demand Reduction Projects</a:t>
            </a:r>
            <a:endParaRPr lang="en-US" sz="26600" dirty="0">
              <a:solidFill>
                <a:srgbClr val="008FD0"/>
              </a:solidFill>
            </a:endParaRPr>
          </a:p>
          <a:p>
            <a:pPr lvl="0">
              <a:defRPr/>
            </a:pPr>
            <a:r>
              <a:rPr lang="en-US" sz="2800" dirty="0"/>
              <a:t>Flow Metering</a:t>
            </a:r>
            <a:endParaRPr lang="en-US" sz="2800" dirty="0">
              <a:solidFill>
                <a:srgbClr val="008FD0"/>
              </a:solidFill>
            </a:endParaRPr>
          </a:p>
        </p:txBody>
      </p:sp>
      <p:graphicFrame>
        <p:nvGraphicFramePr>
          <p:cNvPr id="7" name="Content Placeholder 3">
            <a:extLst>
              <a:ext uri="{FF2B5EF4-FFF2-40B4-BE49-F238E27FC236}">
                <a16:creationId xmlns:a16="http://schemas.microsoft.com/office/drawing/2014/main" id="{03A29EA6-96A3-4124-9393-CA86026D431C}"/>
              </a:ext>
            </a:extLst>
          </p:cNvPr>
          <p:cNvGraphicFramePr>
            <a:graphicFrameLocks/>
          </p:cNvGraphicFramePr>
          <p:nvPr>
            <p:extLst>
              <p:ext uri="{D42A27DB-BD31-4B8C-83A1-F6EECF244321}">
                <p14:modId xmlns:p14="http://schemas.microsoft.com/office/powerpoint/2010/main" val="4091430799"/>
              </p:ext>
            </p:extLst>
          </p:nvPr>
        </p:nvGraphicFramePr>
        <p:xfrm>
          <a:off x="990600" y="2514600"/>
          <a:ext cx="9368429" cy="33528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10" name="Picture 9"/>
          <p:cNvPicPr>
            <a:picLocks noChangeAspect="1"/>
          </p:cNvPicPr>
          <p:nvPr/>
        </p:nvPicPr>
        <p:blipFill>
          <a:blip r:embed="rId8" cstate="screen">
            <a:extLst>
              <a:ext uri="{28A0092B-C50C-407E-A947-70E740481C1C}">
                <a14:useLocalDpi xmlns:a14="http://schemas.microsoft.com/office/drawing/2010/main" val="0"/>
              </a:ext>
            </a:extLst>
          </a:blip>
          <a:stretch>
            <a:fillRect/>
          </a:stretch>
        </p:blipFill>
        <p:spPr>
          <a:xfrm>
            <a:off x="7924800" y="2098754"/>
            <a:ext cx="2160274" cy="992029"/>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BF8F4DB4-0072-48FA-A091-4498611B6EB0}"/>
              </a:ext>
            </a:extLst>
          </p:cNvPr>
          <p:cNvSpPr/>
          <p:nvPr/>
        </p:nvSpPr>
        <p:spPr>
          <a:xfrm>
            <a:off x="137604" y="1365954"/>
            <a:ext cx="12039600" cy="33528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Title 1">
            <a:extLst>
              <a:ext uri="{FF2B5EF4-FFF2-40B4-BE49-F238E27FC236}">
                <a16:creationId xmlns:a16="http://schemas.microsoft.com/office/drawing/2014/main" id="{3DCC85A9-8E4A-4F9D-85EE-FA2B008E7F6F}"/>
              </a:ext>
            </a:extLst>
          </p:cNvPr>
          <p:cNvSpPr>
            <a:spLocks noGrp="1"/>
          </p:cNvSpPr>
          <p:nvPr>
            <p:ph type="title"/>
          </p:nvPr>
        </p:nvSpPr>
        <p:spPr>
          <a:xfrm>
            <a:off x="1981200" y="152400"/>
            <a:ext cx="8305800" cy="563562"/>
          </a:xfrm>
        </p:spPr>
        <p:txBody>
          <a:bodyPr/>
          <a:lstStyle/>
          <a:p>
            <a:pPr algn="ctr"/>
            <a:r>
              <a:rPr lang="en-US" dirty="0"/>
              <a:t>Handouts</a:t>
            </a:r>
          </a:p>
        </p:txBody>
      </p:sp>
      <p:pic>
        <p:nvPicPr>
          <p:cNvPr id="2" name="Picture 1">
            <a:extLst>
              <a:ext uri="{FF2B5EF4-FFF2-40B4-BE49-F238E27FC236}">
                <a16:creationId xmlns:a16="http://schemas.microsoft.com/office/drawing/2014/main" id="{98209CFE-6DC8-456D-A51D-560D22EBE8FC}"/>
              </a:ext>
            </a:extLst>
          </p:cNvPr>
          <p:cNvPicPr>
            <a:picLocks noChangeAspect="1"/>
          </p:cNvPicPr>
          <p:nvPr/>
        </p:nvPicPr>
        <p:blipFill>
          <a:blip r:embed="rId3"/>
          <a:stretch>
            <a:fillRect/>
          </a:stretch>
        </p:blipFill>
        <p:spPr>
          <a:xfrm>
            <a:off x="4800600" y="1385298"/>
            <a:ext cx="2659658" cy="3409198"/>
          </a:xfrm>
          <a:prstGeom prst="rect">
            <a:avLst/>
          </a:prstGeom>
        </p:spPr>
      </p:pic>
      <p:pic>
        <p:nvPicPr>
          <p:cNvPr id="4" name="Picture 3">
            <a:extLst>
              <a:ext uri="{FF2B5EF4-FFF2-40B4-BE49-F238E27FC236}">
                <a16:creationId xmlns:a16="http://schemas.microsoft.com/office/drawing/2014/main" id="{42264D9D-A2BE-4E53-AF90-8F013C2C67FF}"/>
              </a:ext>
            </a:extLst>
          </p:cNvPr>
          <p:cNvPicPr>
            <a:picLocks noChangeAspect="1"/>
          </p:cNvPicPr>
          <p:nvPr/>
        </p:nvPicPr>
        <p:blipFill>
          <a:blip r:embed="rId4"/>
          <a:stretch>
            <a:fillRect/>
          </a:stretch>
        </p:blipFill>
        <p:spPr>
          <a:xfrm>
            <a:off x="8610600" y="1359898"/>
            <a:ext cx="2659658" cy="3409683"/>
          </a:xfrm>
          <a:prstGeom prst="rect">
            <a:avLst/>
          </a:prstGeom>
        </p:spPr>
      </p:pic>
      <p:pic>
        <p:nvPicPr>
          <p:cNvPr id="5" name="Picture 4">
            <a:extLst>
              <a:ext uri="{FF2B5EF4-FFF2-40B4-BE49-F238E27FC236}">
                <a16:creationId xmlns:a16="http://schemas.microsoft.com/office/drawing/2014/main" id="{D81B80D3-6560-4DF4-8110-AFEA7DFB6576}"/>
              </a:ext>
            </a:extLst>
          </p:cNvPr>
          <p:cNvPicPr>
            <a:picLocks noChangeAspect="1"/>
          </p:cNvPicPr>
          <p:nvPr/>
        </p:nvPicPr>
        <p:blipFill>
          <a:blip r:embed="rId5"/>
          <a:stretch>
            <a:fillRect/>
          </a:stretch>
        </p:blipFill>
        <p:spPr>
          <a:xfrm>
            <a:off x="1066800" y="1365953"/>
            <a:ext cx="2654557" cy="3403143"/>
          </a:xfrm>
          <a:prstGeom prst="rect">
            <a:avLst/>
          </a:prstGeom>
        </p:spPr>
      </p:pic>
    </p:spTree>
    <p:extLst>
      <p:ext uri="{BB962C8B-B14F-4D97-AF65-F5344CB8AC3E}">
        <p14:creationId xmlns:p14="http://schemas.microsoft.com/office/powerpoint/2010/main" val="41002486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descr="hes10000-2.tif"/>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267200" y="4419600"/>
            <a:ext cx="3531108" cy="2208031"/>
          </a:xfrm>
          <a:prstGeom prst="rect">
            <a:avLst/>
          </a:prstGeom>
        </p:spPr>
      </p:pic>
      <p:sp>
        <p:nvSpPr>
          <p:cNvPr id="6" name="Title 1">
            <a:extLst>
              <a:ext uri="{FF2B5EF4-FFF2-40B4-BE49-F238E27FC236}">
                <a16:creationId xmlns:a16="http://schemas.microsoft.com/office/drawing/2014/main" id="{52C75E2A-80C3-4790-A948-91976734E885}"/>
              </a:ext>
            </a:extLst>
          </p:cNvPr>
          <p:cNvSpPr txBox="1">
            <a:spLocks/>
          </p:cNvSpPr>
          <p:nvPr/>
        </p:nvSpPr>
        <p:spPr>
          <a:xfrm>
            <a:off x="2011834" y="157872"/>
            <a:ext cx="8503766" cy="563562"/>
          </a:xfrm>
          <a:prstGeom prst="rect">
            <a:avLst/>
          </a:prstGeom>
        </p:spPr>
        <p:txBody>
          <a:bodyPr vert="horz" anchor="b">
            <a:noAutofit/>
          </a:bodyPr>
          <a:lstStyle>
            <a:lvl1pPr algn="l" rtl="0" eaLnBrk="1" latinLnBrk="0" hangingPunct="1">
              <a:spcBef>
                <a:spcPct val="0"/>
              </a:spcBef>
              <a:buNone/>
              <a:defRPr kumimoji="0" sz="3000" b="0" kern="1200" cap="none" baseline="0">
                <a:solidFill>
                  <a:schemeClr val="accent4"/>
                </a:solidFill>
                <a:latin typeface="+mj-lt"/>
                <a:ea typeface="+mj-ea"/>
                <a:cs typeface="+mj-cs"/>
              </a:defRPr>
            </a:lvl1pPr>
          </a:lstStyle>
          <a:p>
            <a:pPr>
              <a:defRPr/>
            </a:pPr>
            <a:r>
              <a:rPr lang="en-US" sz="1600" dirty="0">
                <a:solidFill>
                  <a:srgbClr val="008FD0"/>
                </a:solidFill>
              </a:rPr>
              <a:t>Level 3: Compressed Air Demand Reduction Projects</a:t>
            </a:r>
          </a:p>
          <a:p>
            <a:pPr lvl="0">
              <a:defRPr/>
            </a:pPr>
            <a:r>
              <a:rPr lang="en-US" sz="1600" dirty="0"/>
              <a:t>Compressed Air Purification &amp; Piping Specifications for Reliability &amp; Efficiency</a:t>
            </a:r>
            <a:endParaRPr lang="en-US" sz="1600" dirty="0">
              <a:solidFill>
                <a:srgbClr val="008FD0"/>
              </a:solidFill>
            </a:endParaRPr>
          </a:p>
        </p:txBody>
      </p:sp>
      <p:sp>
        <p:nvSpPr>
          <p:cNvPr id="2" name="TextBox 1">
            <a:extLst>
              <a:ext uri="{FF2B5EF4-FFF2-40B4-BE49-F238E27FC236}">
                <a16:creationId xmlns:a16="http://schemas.microsoft.com/office/drawing/2014/main" id="{999779AD-355B-0542-86B6-4A2878EA2F7B}"/>
              </a:ext>
            </a:extLst>
          </p:cNvPr>
          <p:cNvSpPr txBox="1"/>
          <p:nvPr/>
        </p:nvSpPr>
        <p:spPr>
          <a:xfrm>
            <a:off x="990600" y="1160989"/>
            <a:ext cx="17065862" cy="3139321"/>
          </a:xfrm>
          <a:prstGeom prst="rect">
            <a:avLst/>
          </a:prstGeom>
          <a:noFill/>
        </p:spPr>
        <p:txBody>
          <a:bodyPr wrap="square" rtlCol="0">
            <a:spAutoFit/>
          </a:bodyPr>
          <a:lstStyle/>
          <a:p>
            <a:r>
              <a:rPr lang="en-US" dirty="0"/>
              <a:t>Four Types of Contaminants in Compressed Air</a:t>
            </a:r>
          </a:p>
          <a:p>
            <a:r>
              <a:rPr lang="en-US" dirty="0"/>
              <a:t>1. Particles (from pipe scale, wear particles &amp; atmospheric dirt) </a:t>
            </a:r>
          </a:p>
          <a:p>
            <a:r>
              <a:rPr lang="en-US" dirty="0"/>
              <a:t>2. Water (liquid, vapor and aerosol)</a:t>
            </a:r>
          </a:p>
          <a:p>
            <a:r>
              <a:rPr lang="en-US" dirty="0"/>
              <a:t>3. Oil (liquid, vapor and aerosol)</a:t>
            </a:r>
          </a:p>
          <a:p>
            <a:r>
              <a:rPr lang="en-US" dirty="0"/>
              <a:t>4. Microorganisms</a:t>
            </a:r>
          </a:p>
          <a:p>
            <a:endParaRPr lang="en-US" dirty="0"/>
          </a:p>
          <a:p>
            <a:r>
              <a:rPr lang="en-US" dirty="0"/>
              <a:t>Three Important Areas to Understand and Monitor</a:t>
            </a:r>
          </a:p>
          <a:p>
            <a:pPr marL="342900" indent="-342900">
              <a:buAutoNum type="arabicPeriod"/>
            </a:pPr>
            <a:r>
              <a:rPr lang="en-US" dirty="0"/>
              <a:t>Does Compressed Air Come into DIRECT  or INDIRECT CONTACT with food products?</a:t>
            </a:r>
          </a:p>
          <a:p>
            <a:r>
              <a:rPr lang="en-US" dirty="0"/>
              <a:t>2. Is our piping system new or old and could it be rusting and harboring moisture</a:t>
            </a:r>
          </a:p>
          <a:p>
            <a:r>
              <a:rPr lang="en-US" dirty="0"/>
              <a:t>3. What are the Pressure Losses through the Air Purification &amp; Piping Systems?</a:t>
            </a:r>
          </a:p>
          <a:p>
            <a:endParaRPr lang="en-US" dirty="0"/>
          </a:p>
        </p:txBody>
      </p:sp>
    </p:spTree>
    <p:extLst>
      <p:ext uri="{BB962C8B-B14F-4D97-AF65-F5344CB8AC3E}">
        <p14:creationId xmlns:p14="http://schemas.microsoft.com/office/powerpoint/2010/main" val="211297046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52C75E2A-80C3-4790-A948-91976734E885}"/>
              </a:ext>
            </a:extLst>
          </p:cNvPr>
          <p:cNvSpPr txBox="1">
            <a:spLocks/>
          </p:cNvSpPr>
          <p:nvPr/>
        </p:nvSpPr>
        <p:spPr>
          <a:xfrm>
            <a:off x="2011834" y="157872"/>
            <a:ext cx="8503766" cy="563562"/>
          </a:xfrm>
          <a:prstGeom prst="rect">
            <a:avLst/>
          </a:prstGeom>
        </p:spPr>
        <p:txBody>
          <a:bodyPr vert="horz" anchor="b">
            <a:noAutofit/>
          </a:bodyPr>
          <a:lstStyle>
            <a:lvl1pPr algn="l" rtl="0" eaLnBrk="1" latinLnBrk="0" hangingPunct="1">
              <a:spcBef>
                <a:spcPct val="0"/>
              </a:spcBef>
              <a:buNone/>
              <a:defRPr kumimoji="0" sz="3000" b="0" kern="1200" cap="none" baseline="0">
                <a:solidFill>
                  <a:schemeClr val="accent4"/>
                </a:solidFill>
                <a:latin typeface="+mj-lt"/>
                <a:ea typeface="+mj-ea"/>
                <a:cs typeface="+mj-cs"/>
              </a:defRPr>
            </a:lvl1pPr>
          </a:lstStyle>
          <a:p>
            <a:pPr>
              <a:defRPr/>
            </a:pPr>
            <a:r>
              <a:rPr lang="en-US" sz="1800" dirty="0">
                <a:solidFill>
                  <a:srgbClr val="008FD0"/>
                </a:solidFill>
              </a:rPr>
              <a:t>Level 3: Compressed Air Demand Reduction Projects</a:t>
            </a:r>
          </a:p>
          <a:p>
            <a:pPr lvl="0">
              <a:defRPr/>
            </a:pPr>
            <a:r>
              <a:rPr lang="en-US" sz="1800" dirty="0"/>
              <a:t>Compressed Air Purification &amp; Piping Specifications for Reliability &amp; Efficiency</a:t>
            </a:r>
            <a:endParaRPr lang="en-US" sz="1800" dirty="0">
              <a:solidFill>
                <a:srgbClr val="008FD0"/>
              </a:solidFill>
            </a:endParaRPr>
          </a:p>
        </p:txBody>
      </p:sp>
      <p:pic>
        <p:nvPicPr>
          <p:cNvPr id="2" name="Picture 1">
            <a:extLst>
              <a:ext uri="{FF2B5EF4-FFF2-40B4-BE49-F238E27FC236}">
                <a16:creationId xmlns:a16="http://schemas.microsoft.com/office/drawing/2014/main" id="{6C84DF92-A2AA-4F40-A813-7006371BAF6D}"/>
              </a:ext>
            </a:extLst>
          </p:cNvPr>
          <p:cNvPicPr>
            <a:picLocks noChangeAspect="1"/>
          </p:cNvPicPr>
          <p:nvPr/>
        </p:nvPicPr>
        <p:blipFill>
          <a:blip r:embed="rId3"/>
          <a:stretch>
            <a:fillRect/>
          </a:stretch>
        </p:blipFill>
        <p:spPr>
          <a:xfrm>
            <a:off x="1524000" y="1087709"/>
            <a:ext cx="9144000" cy="4682582"/>
          </a:xfrm>
          <a:prstGeom prst="rect">
            <a:avLst/>
          </a:prstGeom>
        </p:spPr>
      </p:pic>
    </p:spTree>
    <p:extLst>
      <p:ext uri="{BB962C8B-B14F-4D97-AF65-F5344CB8AC3E}">
        <p14:creationId xmlns:p14="http://schemas.microsoft.com/office/powerpoint/2010/main" val="145993299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52C75E2A-80C3-4790-A948-91976734E885}"/>
              </a:ext>
            </a:extLst>
          </p:cNvPr>
          <p:cNvSpPr txBox="1">
            <a:spLocks/>
          </p:cNvSpPr>
          <p:nvPr/>
        </p:nvSpPr>
        <p:spPr>
          <a:xfrm>
            <a:off x="2011834" y="157872"/>
            <a:ext cx="8503766" cy="563562"/>
          </a:xfrm>
          <a:prstGeom prst="rect">
            <a:avLst/>
          </a:prstGeom>
        </p:spPr>
        <p:txBody>
          <a:bodyPr vert="horz" anchor="b">
            <a:noAutofit/>
          </a:bodyPr>
          <a:lstStyle>
            <a:lvl1pPr algn="l" rtl="0" eaLnBrk="1" latinLnBrk="0" hangingPunct="1">
              <a:spcBef>
                <a:spcPct val="0"/>
              </a:spcBef>
              <a:buNone/>
              <a:defRPr kumimoji="0" sz="3000" b="0" kern="1200" cap="none" baseline="0">
                <a:solidFill>
                  <a:schemeClr val="accent4"/>
                </a:solidFill>
                <a:latin typeface="+mj-lt"/>
                <a:ea typeface="+mj-ea"/>
                <a:cs typeface="+mj-cs"/>
              </a:defRPr>
            </a:lvl1pPr>
          </a:lstStyle>
          <a:p>
            <a:pPr>
              <a:defRPr/>
            </a:pPr>
            <a:r>
              <a:rPr lang="en-US" sz="1800" dirty="0">
                <a:solidFill>
                  <a:srgbClr val="008FD0"/>
                </a:solidFill>
              </a:rPr>
              <a:t>Level 3: Compressed Air Demand Reduction Projects</a:t>
            </a:r>
          </a:p>
          <a:p>
            <a:pPr lvl="0">
              <a:defRPr/>
            </a:pPr>
            <a:r>
              <a:rPr lang="en-US" sz="1800" dirty="0"/>
              <a:t>Compressed Air Purification &amp; Piping Specifications for Reliability &amp; Efficiency</a:t>
            </a:r>
            <a:endParaRPr lang="en-US" sz="1800" dirty="0">
              <a:solidFill>
                <a:srgbClr val="008FD0"/>
              </a:solidFill>
            </a:endParaRPr>
          </a:p>
        </p:txBody>
      </p:sp>
      <p:sp>
        <p:nvSpPr>
          <p:cNvPr id="3" name="TextBox 2">
            <a:extLst>
              <a:ext uri="{FF2B5EF4-FFF2-40B4-BE49-F238E27FC236}">
                <a16:creationId xmlns:a16="http://schemas.microsoft.com/office/drawing/2014/main" id="{DC2AEB3A-C57C-3648-9AC4-44429E18B977}"/>
              </a:ext>
            </a:extLst>
          </p:cNvPr>
          <p:cNvSpPr txBox="1"/>
          <p:nvPr/>
        </p:nvSpPr>
        <p:spPr>
          <a:xfrm>
            <a:off x="1981200" y="1143000"/>
            <a:ext cx="8527450" cy="3970318"/>
          </a:xfrm>
          <a:prstGeom prst="rect">
            <a:avLst/>
          </a:prstGeom>
          <a:noFill/>
        </p:spPr>
        <p:txBody>
          <a:bodyPr wrap="square" rtlCol="0">
            <a:spAutoFit/>
          </a:bodyPr>
          <a:lstStyle/>
          <a:p>
            <a:r>
              <a:rPr lang="en-US" dirty="0"/>
              <a:t>Use ISO 8573.1 to Define Your Spec for Plant Air and for Specific Processes.</a:t>
            </a:r>
          </a:p>
          <a:p>
            <a:r>
              <a:rPr lang="en-US" dirty="0"/>
              <a:t>It can make sense to have two different specifications within a plant. Understand</a:t>
            </a:r>
          </a:p>
          <a:p>
            <a:r>
              <a:rPr lang="en-US" dirty="0"/>
              <a:t>the energy/maintenance costs of each option.</a:t>
            </a:r>
          </a:p>
          <a:p>
            <a:endParaRPr lang="en-US" dirty="0"/>
          </a:p>
          <a:p>
            <a:r>
              <a:rPr lang="en-US" dirty="0"/>
              <a:t>Example;  Air Quality Levels 1.4.1 per ISO 8573.1 for General Plant Air</a:t>
            </a:r>
          </a:p>
          <a:p>
            <a:pPr marL="342900" indent="-342900">
              <a:buAutoNum type="alphaLcPeriod"/>
            </a:pPr>
            <a:r>
              <a:rPr lang="en-US" dirty="0"/>
              <a:t>“Class 1 Particulates” (less than 10 per m3 of size 1-5 micron)</a:t>
            </a:r>
          </a:p>
          <a:p>
            <a:pPr marL="342900" indent="-342900">
              <a:buAutoNum type="alphaLcPeriod"/>
            </a:pPr>
            <a:r>
              <a:rPr lang="en-US" dirty="0"/>
              <a:t>Class 4 Water (38 F pressure dew point) </a:t>
            </a:r>
          </a:p>
          <a:p>
            <a:pPr marL="342900" indent="-342900">
              <a:buAutoNum type="alphaLcPeriod"/>
            </a:pPr>
            <a:r>
              <a:rPr lang="en-US" dirty="0"/>
              <a:t>Class 1 Oil (less than 0.01 mg/m3)</a:t>
            </a:r>
          </a:p>
          <a:p>
            <a:endParaRPr lang="en-US" dirty="0"/>
          </a:p>
          <a:p>
            <a:r>
              <a:rPr lang="en-US" dirty="0"/>
              <a:t>Example;  Air Quality Levels 1.1.1 per ISO 8573.1 for Food Packaging</a:t>
            </a:r>
          </a:p>
          <a:p>
            <a:pPr marL="342900" indent="-342900">
              <a:buAutoNum type="alphaLcPeriod"/>
            </a:pPr>
            <a:r>
              <a:rPr lang="en-US" dirty="0"/>
              <a:t>“Class 1 Particulates” (less than 10 per m3 of size 1-5 micron)</a:t>
            </a:r>
          </a:p>
          <a:p>
            <a:pPr marL="342900" indent="-342900">
              <a:buAutoNum type="alphaLcPeriod"/>
            </a:pPr>
            <a:r>
              <a:rPr lang="en-US" dirty="0"/>
              <a:t>Class 2 Water (-40 F pressure dew point) </a:t>
            </a:r>
          </a:p>
          <a:p>
            <a:pPr marL="342900" indent="-342900">
              <a:buAutoNum type="alphaLcPeriod"/>
            </a:pPr>
            <a:r>
              <a:rPr lang="en-US" dirty="0"/>
              <a:t>Class 1 Oil (less than 0.01 mg/m3)</a:t>
            </a:r>
          </a:p>
          <a:p>
            <a:pPr marL="285750" indent="-285750">
              <a:buFont typeface="Arial" panose="020B0604020202020204" pitchFamily="34" charset="0"/>
              <a:buChar char="•"/>
            </a:pPr>
            <a:endParaRPr lang="en-US"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LD3.bmp"/>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410201" y="3444530"/>
            <a:ext cx="3962400" cy="2534093"/>
          </a:xfrm>
          <a:prstGeom prst="rect">
            <a:avLst/>
          </a:prstGeom>
        </p:spPr>
      </p:pic>
      <p:graphicFrame>
        <p:nvGraphicFramePr>
          <p:cNvPr id="3" name="Diagram 2">
            <a:extLst>
              <a:ext uri="{FF2B5EF4-FFF2-40B4-BE49-F238E27FC236}">
                <a16:creationId xmlns:a16="http://schemas.microsoft.com/office/drawing/2014/main" id="{AC4FF32C-2C44-47F8-A9BE-A85D2B962A52}"/>
              </a:ext>
            </a:extLst>
          </p:cNvPr>
          <p:cNvGraphicFramePr/>
          <p:nvPr>
            <p:extLst>
              <p:ext uri="{D42A27DB-BD31-4B8C-83A1-F6EECF244321}">
                <p14:modId xmlns:p14="http://schemas.microsoft.com/office/powerpoint/2010/main" val="3210841410"/>
              </p:ext>
            </p:extLst>
          </p:nvPr>
        </p:nvGraphicFramePr>
        <p:xfrm>
          <a:off x="1066800" y="1006420"/>
          <a:ext cx="4267200" cy="493718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14" name="Diagram 13">
            <a:extLst>
              <a:ext uri="{FF2B5EF4-FFF2-40B4-BE49-F238E27FC236}">
                <a16:creationId xmlns:a16="http://schemas.microsoft.com/office/drawing/2014/main" id="{4C2967FC-AA92-4C9E-8F8C-DE71A90DB24F}"/>
              </a:ext>
            </a:extLst>
          </p:cNvPr>
          <p:cNvGraphicFramePr/>
          <p:nvPr>
            <p:extLst>
              <p:ext uri="{D42A27DB-BD31-4B8C-83A1-F6EECF244321}">
                <p14:modId xmlns:p14="http://schemas.microsoft.com/office/powerpoint/2010/main" val="136059743"/>
              </p:ext>
            </p:extLst>
          </p:nvPr>
        </p:nvGraphicFramePr>
        <p:xfrm>
          <a:off x="5562600" y="1143000"/>
          <a:ext cx="4267200" cy="2209800"/>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2" name="TextBox 1">
            <a:extLst>
              <a:ext uri="{FF2B5EF4-FFF2-40B4-BE49-F238E27FC236}">
                <a16:creationId xmlns:a16="http://schemas.microsoft.com/office/drawing/2014/main" id="{B9E1D062-96AC-CA47-BCB8-57352C67FBC7}"/>
              </a:ext>
            </a:extLst>
          </p:cNvPr>
          <p:cNvSpPr txBox="1"/>
          <p:nvPr/>
        </p:nvSpPr>
        <p:spPr>
          <a:xfrm>
            <a:off x="2286001" y="253681"/>
            <a:ext cx="5711885" cy="646331"/>
          </a:xfrm>
          <a:prstGeom prst="rect">
            <a:avLst/>
          </a:prstGeom>
          <a:noFill/>
        </p:spPr>
        <p:txBody>
          <a:bodyPr wrap="none" rtlCol="0">
            <a:spAutoFit/>
          </a:bodyPr>
          <a:lstStyle/>
          <a:p>
            <a:r>
              <a:rPr lang="en-US" dirty="0">
                <a:solidFill>
                  <a:srgbClr val="008FD0"/>
                </a:solidFill>
              </a:rPr>
              <a:t>Level 3: Compressed Air Demand Reduction Projects</a:t>
            </a:r>
            <a:endParaRPr lang="en-US" sz="16000" dirty="0">
              <a:solidFill>
                <a:srgbClr val="008FD0"/>
              </a:solidFill>
            </a:endParaRPr>
          </a:p>
          <a:p>
            <a:endParaRPr lang="en-US" dirty="0"/>
          </a:p>
        </p:txBody>
      </p:sp>
    </p:spTree>
    <p:extLst>
      <p:ext uri="{BB962C8B-B14F-4D97-AF65-F5344CB8AC3E}">
        <p14:creationId xmlns:p14="http://schemas.microsoft.com/office/powerpoint/2010/main" val="247822268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Diagram 7">
            <a:extLst>
              <a:ext uri="{FF2B5EF4-FFF2-40B4-BE49-F238E27FC236}">
                <a16:creationId xmlns:a16="http://schemas.microsoft.com/office/drawing/2014/main" id="{AFF63E2E-85A9-4621-AE16-97B0098B226E}"/>
              </a:ext>
            </a:extLst>
          </p:cNvPr>
          <p:cNvGraphicFramePr/>
          <p:nvPr/>
        </p:nvGraphicFramePr>
        <p:xfrm>
          <a:off x="1905000" y="990601"/>
          <a:ext cx="7315200" cy="474468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9" name="Title 1">
            <a:extLst>
              <a:ext uri="{FF2B5EF4-FFF2-40B4-BE49-F238E27FC236}">
                <a16:creationId xmlns:a16="http://schemas.microsoft.com/office/drawing/2014/main" id="{42F27425-CCB2-432A-9DC7-53F3342E841D}"/>
              </a:ext>
            </a:extLst>
          </p:cNvPr>
          <p:cNvSpPr txBox="1">
            <a:spLocks/>
          </p:cNvSpPr>
          <p:nvPr/>
        </p:nvSpPr>
        <p:spPr>
          <a:xfrm>
            <a:off x="2011834" y="157872"/>
            <a:ext cx="8305800" cy="563562"/>
          </a:xfrm>
          <a:prstGeom prst="rect">
            <a:avLst/>
          </a:prstGeom>
        </p:spPr>
        <p:txBody>
          <a:bodyPr vert="horz" anchor="b">
            <a:normAutofit fontScale="62500" lnSpcReduction="20000"/>
          </a:bodyPr>
          <a:lstStyle>
            <a:lvl1pPr algn="l" rtl="0" eaLnBrk="1" latinLnBrk="0" hangingPunct="1">
              <a:spcBef>
                <a:spcPct val="0"/>
              </a:spcBef>
              <a:buNone/>
              <a:defRPr kumimoji="0" sz="3000" b="0" kern="1200" cap="none" baseline="0">
                <a:solidFill>
                  <a:schemeClr val="accent4"/>
                </a:solidFill>
                <a:latin typeface="+mj-lt"/>
                <a:ea typeface="+mj-ea"/>
                <a:cs typeface="+mj-cs"/>
              </a:defRPr>
            </a:lvl1pPr>
          </a:lstStyle>
          <a:p>
            <a:pPr lvl="0">
              <a:defRPr/>
            </a:pPr>
            <a:r>
              <a:rPr lang="en-US" dirty="0">
                <a:solidFill>
                  <a:srgbClr val="008FD0"/>
                </a:solidFill>
                <a:latin typeface="Arial"/>
              </a:rPr>
              <a:t>Discussion Today: Is it Useful to Categorize Plants in “Levels” of “Best Practices”?</a:t>
            </a:r>
          </a:p>
        </p:txBody>
      </p:sp>
    </p:spTree>
    <p:extLst>
      <p:ext uri="{BB962C8B-B14F-4D97-AF65-F5344CB8AC3E}">
        <p14:creationId xmlns:p14="http://schemas.microsoft.com/office/powerpoint/2010/main" val="256548634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9" name="TextBox 7"/>
          <p:cNvSpPr txBox="1">
            <a:spLocks noChangeArrowheads="1"/>
          </p:cNvSpPr>
          <p:nvPr/>
        </p:nvSpPr>
        <p:spPr bwMode="auto">
          <a:xfrm>
            <a:off x="2590800" y="3048000"/>
            <a:ext cx="7542011" cy="1938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defRPr/>
            </a:pPr>
            <a:r>
              <a:rPr lang="en-US" altLang="en-US" sz="2000" dirty="0">
                <a:solidFill>
                  <a:prstClr val="black"/>
                </a:solidFill>
                <a:latin typeface="+mj-lt"/>
              </a:rPr>
              <a:t>Please submit any questions through the Question Window on your </a:t>
            </a:r>
            <a:r>
              <a:rPr lang="en-US" altLang="en-US" sz="2000" dirty="0" err="1">
                <a:solidFill>
                  <a:prstClr val="black"/>
                </a:solidFill>
                <a:latin typeface="+mj-lt"/>
              </a:rPr>
              <a:t>GoToWebinar</a:t>
            </a:r>
            <a:r>
              <a:rPr lang="en-US" altLang="en-US" sz="2000" dirty="0">
                <a:solidFill>
                  <a:prstClr val="black"/>
                </a:solidFill>
                <a:latin typeface="+mj-lt"/>
              </a:rPr>
              <a:t> interface, directing them to Compressed Air Best Practices Magazine. Our panelists will do their best to address your questions and will follow up with you on anything that goes unanswered during this session. </a:t>
            </a:r>
          </a:p>
          <a:p>
            <a:pPr fontAlgn="base">
              <a:spcBef>
                <a:spcPct val="0"/>
              </a:spcBef>
              <a:spcAft>
                <a:spcPct val="0"/>
              </a:spcAft>
              <a:defRPr/>
            </a:pPr>
            <a:r>
              <a:rPr lang="en-US" altLang="en-US" sz="2000" b="1" dirty="0">
                <a:solidFill>
                  <a:prstClr val="black"/>
                </a:solidFill>
                <a:latin typeface="+mj-lt"/>
              </a:rPr>
              <a:t>Thank you for attending!</a:t>
            </a:r>
          </a:p>
        </p:txBody>
      </p:sp>
      <p:sp>
        <p:nvSpPr>
          <p:cNvPr id="14" name="Subtitle 13">
            <a:extLst>
              <a:ext uri="{FF2B5EF4-FFF2-40B4-BE49-F238E27FC236}">
                <a16:creationId xmlns:a16="http://schemas.microsoft.com/office/drawing/2014/main" id="{FE5354C5-89D0-47DE-8C4A-BEE50BA88786}"/>
              </a:ext>
            </a:extLst>
          </p:cNvPr>
          <p:cNvSpPr txBox="1">
            <a:spLocks/>
          </p:cNvSpPr>
          <p:nvPr/>
        </p:nvSpPr>
        <p:spPr bwMode="auto">
          <a:xfrm>
            <a:off x="5086350" y="2312670"/>
            <a:ext cx="2019300" cy="649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ctr" rtl="0" fontAlgn="base">
              <a:lnSpc>
                <a:spcPct val="90000"/>
              </a:lnSpc>
              <a:spcBef>
                <a:spcPts val="1000"/>
              </a:spcBef>
              <a:spcAft>
                <a:spcPct val="0"/>
              </a:spcAft>
              <a:buFont typeface="Arial" panose="020B0604020202020204" pitchFamily="34" charset="0"/>
              <a:buNone/>
              <a:defRPr sz="2400" kern="1200">
                <a:solidFill>
                  <a:schemeClr val="tx1"/>
                </a:solidFill>
                <a:latin typeface="+mn-lt"/>
                <a:ea typeface="+mn-ea"/>
                <a:cs typeface="+mn-cs"/>
              </a:defRPr>
            </a:lvl1pPr>
            <a:lvl2pPr marL="457200" indent="0" algn="ctr" rtl="0" fontAlgn="base">
              <a:lnSpc>
                <a:spcPct val="90000"/>
              </a:lnSpc>
              <a:spcBef>
                <a:spcPts val="500"/>
              </a:spcBef>
              <a:spcAft>
                <a:spcPct val="0"/>
              </a:spcAft>
              <a:buFont typeface="Arial" panose="020B0604020202020204" pitchFamily="34" charset="0"/>
              <a:buNone/>
              <a:defRPr sz="2000" kern="1200">
                <a:solidFill>
                  <a:schemeClr val="tx1"/>
                </a:solidFill>
                <a:latin typeface="+mn-lt"/>
                <a:ea typeface="+mn-ea"/>
                <a:cs typeface="+mn-cs"/>
              </a:defRPr>
            </a:lvl2pPr>
            <a:lvl3pPr marL="914400" indent="0" algn="ctr" rtl="0" fontAlgn="base">
              <a:lnSpc>
                <a:spcPct val="90000"/>
              </a:lnSpc>
              <a:spcBef>
                <a:spcPts val="500"/>
              </a:spcBef>
              <a:spcAft>
                <a:spcPct val="0"/>
              </a:spcAft>
              <a:buFont typeface="Arial" panose="020B0604020202020204" pitchFamily="34" charset="0"/>
              <a:buNone/>
              <a:defRPr sz="1800" kern="1200">
                <a:solidFill>
                  <a:schemeClr val="tx1"/>
                </a:solidFill>
                <a:latin typeface="+mn-lt"/>
                <a:ea typeface="+mn-ea"/>
                <a:cs typeface="+mn-cs"/>
              </a:defRPr>
            </a:lvl3pPr>
            <a:lvl4pPr marL="1371600" indent="0" algn="ctr" rtl="0" fontAlgn="base">
              <a:lnSpc>
                <a:spcPct val="90000"/>
              </a:lnSpc>
              <a:spcBef>
                <a:spcPts val="500"/>
              </a:spcBef>
              <a:spcAft>
                <a:spcPct val="0"/>
              </a:spcAft>
              <a:buFont typeface="Arial" panose="020B0604020202020204" pitchFamily="34" charset="0"/>
              <a:buNone/>
              <a:defRPr sz="1600" kern="1200">
                <a:solidFill>
                  <a:schemeClr val="tx1"/>
                </a:solidFill>
                <a:latin typeface="+mn-lt"/>
                <a:ea typeface="+mn-ea"/>
                <a:cs typeface="+mn-cs"/>
              </a:defRPr>
            </a:lvl4pPr>
            <a:lvl5pPr marL="1828800" indent="0" algn="ctr" rtl="0" fontAlgn="base">
              <a:lnSpc>
                <a:spcPct val="90000"/>
              </a:lnSpc>
              <a:spcBef>
                <a:spcPts val="500"/>
              </a:spcBef>
              <a:spcAft>
                <a:spcPct val="0"/>
              </a:spcAft>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defRPr/>
            </a:pPr>
            <a:r>
              <a:rPr lang="en-US" altLang="en-US" sz="2800" b="1" dirty="0">
                <a:solidFill>
                  <a:sysClr val="windowText" lastClr="000000"/>
                </a:solidFill>
                <a:latin typeface="Calibri" panose="020F0502020204030204"/>
              </a:rPr>
              <a:t>Q&amp;A</a:t>
            </a:r>
          </a:p>
          <a:p>
            <a:pPr>
              <a:defRPr/>
            </a:pPr>
            <a:endParaRPr lang="en-US" altLang="en-US" dirty="0">
              <a:solidFill>
                <a:sysClr val="windowText" lastClr="000000"/>
              </a:solidFill>
              <a:latin typeface="Calibri" panose="020F0502020204030204"/>
            </a:endParaRPr>
          </a:p>
        </p:txBody>
      </p:sp>
      <p:sp>
        <p:nvSpPr>
          <p:cNvPr id="7" name="Title 1">
            <a:extLst>
              <a:ext uri="{FF2B5EF4-FFF2-40B4-BE49-F238E27FC236}">
                <a16:creationId xmlns:a16="http://schemas.microsoft.com/office/drawing/2014/main" id="{8C558374-4FA9-41D8-9CF6-303C693E1729}"/>
              </a:ext>
            </a:extLst>
          </p:cNvPr>
          <p:cNvSpPr txBox="1">
            <a:spLocks/>
          </p:cNvSpPr>
          <p:nvPr/>
        </p:nvSpPr>
        <p:spPr bwMode="auto">
          <a:xfrm>
            <a:off x="1219200" y="1291516"/>
            <a:ext cx="10058400" cy="6155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b" anchorCtr="0" compatLnSpc="1">
            <a:prstTxWarp prst="textNoShape">
              <a:avLst/>
            </a:prstTxWarp>
            <a:noAutofit/>
          </a:bodyPr>
          <a:lstStyle>
            <a:lvl1pPr algn="ctr" rtl="0" fontAlgn="base">
              <a:lnSpc>
                <a:spcPct val="90000"/>
              </a:lnSpc>
              <a:spcBef>
                <a:spcPct val="0"/>
              </a:spcBef>
              <a:spcAft>
                <a:spcPct val="0"/>
              </a:spcAft>
              <a:defRPr sz="6000" kern="1200">
                <a:solidFill>
                  <a:schemeClr val="tx1"/>
                </a:solidFill>
                <a:latin typeface="+mj-lt"/>
                <a:ea typeface="+mj-ea"/>
                <a:cs typeface="+mj-cs"/>
              </a:defRPr>
            </a:lvl1pPr>
            <a:lvl2pPr algn="l" rtl="0" fontAlgn="base">
              <a:lnSpc>
                <a:spcPct val="90000"/>
              </a:lnSpc>
              <a:spcBef>
                <a:spcPct val="0"/>
              </a:spcBef>
              <a:spcAft>
                <a:spcPct val="0"/>
              </a:spcAft>
              <a:defRPr sz="4400">
                <a:solidFill>
                  <a:schemeClr val="tx1"/>
                </a:solidFill>
                <a:latin typeface="Calibri Light" panose="020F0302020204030204" pitchFamily="34" charset="0"/>
              </a:defRPr>
            </a:lvl2pPr>
            <a:lvl3pPr algn="l" rtl="0" fontAlgn="base">
              <a:lnSpc>
                <a:spcPct val="90000"/>
              </a:lnSpc>
              <a:spcBef>
                <a:spcPct val="0"/>
              </a:spcBef>
              <a:spcAft>
                <a:spcPct val="0"/>
              </a:spcAft>
              <a:defRPr sz="4400">
                <a:solidFill>
                  <a:schemeClr val="tx1"/>
                </a:solidFill>
                <a:latin typeface="Calibri Light" panose="020F0302020204030204" pitchFamily="34" charset="0"/>
              </a:defRPr>
            </a:lvl3pPr>
            <a:lvl4pPr algn="l" rtl="0" fontAlgn="base">
              <a:lnSpc>
                <a:spcPct val="90000"/>
              </a:lnSpc>
              <a:spcBef>
                <a:spcPct val="0"/>
              </a:spcBef>
              <a:spcAft>
                <a:spcPct val="0"/>
              </a:spcAft>
              <a:defRPr sz="4400">
                <a:solidFill>
                  <a:schemeClr val="tx1"/>
                </a:solidFill>
                <a:latin typeface="Calibri Light" panose="020F0302020204030204" pitchFamily="34" charset="0"/>
              </a:defRPr>
            </a:lvl4pPr>
            <a:lvl5pPr algn="l" rtl="0" fontAlgn="base">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fontAlgn="auto">
              <a:spcAft>
                <a:spcPts val="0"/>
              </a:spcAft>
              <a:defRPr/>
            </a:pPr>
            <a:r>
              <a:rPr lang="en-US" sz="3200" b="1" dirty="0">
                <a:solidFill>
                  <a:schemeClr val="accent4"/>
                </a:solidFill>
              </a:rPr>
              <a:t>The “Unofficial 3 Levels” of Compressed Air Best Practices® Systems</a:t>
            </a:r>
          </a:p>
        </p:txBody>
      </p:sp>
    </p:spTree>
    <p:extLst>
      <p:ext uri="{BB962C8B-B14F-4D97-AF65-F5344CB8AC3E}">
        <p14:creationId xmlns:p14="http://schemas.microsoft.com/office/powerpoint/2010/main" val="33885166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9" name="TextBox 7"/>
          <p:cNvSpPr txBox="1">
            <a:spLocks noChangeArrowheads="1"/>
          </p:cNvSpPr>
          <p:nvPr/>
        </p:nvSpPr>
        <p:spPr bwMode="auto">
          <a:xfrm>
            <a:off x="1859684" y="1564129"/>
            <a:ext cx="8472632"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0" fontAlgn="base" hangingPunct="0">
              <a:spcBef>
                <a:spcPct val="0"/>
              </a:spcBef>
              <a:spcAft>
                <a:spcPct val="0"/>
              </a:spcAft>
              <a:defRPr/>
            </a:pPr>
            <a:r>
              <a:rPr lang="en-US" altLang="en-US" sz="2000" kern="0" dirty="0">
                <a:solidFill>
                  <a:prstClr val="black"/>
                </a:solidFill>
                <a:latin typeface="+mj-lt"/>
              </a:rPr>
              <a:t>The recording and slides of this webinar will be made available to attendees via email later today. </a:t>
            </a:r>
          </a:p>
          <a:p>
            <a:pPr algn="ctr" eaLnBrk="0" fontAlgn="base" hangingPunct="0">
              <a:spcBef>
                <a:spcPct val="0"/>
              </a:spcBef>
              <a:spcAft>
                <a:spcPct val="0"/>
              </a:spcAft>
              <a:defRPr/>
            </a:pPr>
            <a:endParaRPr lang="en-US" altLang="en-US" sz="2000" kern="0" dirty="0">
              <a:solidFill>
                <a:prstClr val="black"/>
              </a:solidFill>
              <a:latin typeface="+mj-lt"/>
            </a:endParaRPr>
          </a:p>
          <a:p>
            <a:pPr algn="ctr" eaLnBrk="0" fontAlgn="base" hangingPunct="0">
              <a:spcBef>
                <a:spcPct val="0"/>
              </a:spcBef>
              <a:spcAft>
                <a:spcPct val="0"/>
              </a:spcAft>
              <a:defRPr/>
            </a:pPr>
            <a:r>
              <a:rPr lang="en-US" altLang="en-US" sz="2000" kern="0" dirty="0">
                <a:solidFill>
                  <a:prstClr val="black"/>
                </a:solidFill>
                <a:latin typeface="+mj-lt"/>
              </a:rPr>
              <a:t>PDH Certificates will be e-mailed to Attendees within two days.</a:t>
            </a:r>
            <a:endParaRPr lang="en-US" altLang="en-US" sz="2000" b="1" kern="0" dirty="0">
              <a:solidFill>
                <a:prstClr val="black"/>
              </a:solidFill>
              <a:latin typeface="+mj-lt"/>
            </a:endParaRPr>
          </a:p>
        </p:txBody>
      </p:sp>
      <p:sp>
        <p:nvSpPr>
          <p:cNvPr id="12" name="Title 1">
            <a:extLst>
              <a:ext uri="{FF2B5EF4-FFF2-40B4-BE49-F238E27FC236}">
                <a16:creationId xmlns:a16="http://schemas.microsoft.com/office/drawing/2014/main" id="{60B226DA-101F-4830-B78E-81F720F44D4D}"/>
              </a:ext>
            </a:extLst>
          </p:cNvPr>
          <p:cNvSpPr>
            <a:spLocks noGrp="1"/>
          </p:cNvSpPr>
          <p:nvPr>
            <p:ph type="title"/>
          </p:nvPr>
        </p:nvSpPr>
        <p:spPr>
          <a:xfrm>
            <a:off x="1981200" y="152400"/>
            <a:ext cx="8305800" cy="563562"/>
          </a:xfrm>
        </p:spPr>
        <p:txBody>
          <a:bodyPr/>
          <a:lstStyle/>
          <a:p>
            <a:pPr algn="ctr"/>
            <a:r>
              <a:rPr lang="en-US" dirty="0"/>
              <a:t>Thank you for attending!</a:t>
            </a:r>
          </a:p>
        </p:txBody>
      </p:sp>
    </p:spTree>
    <p:extLst>
      <p:ext uri="{BB962C8B-B14F-4D97-AF65-F5344CB8AC3E}">
        <p14:creationId xmlns:p14="http://schemas.microsoft.com/office/powerpoint/2010/main" val="10463222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51926C33-8650-4869-85E8-3400B3EBAF0A}"/>
              </a:ext>
            </a:extLst>
          </p:cNvPr>
          <p:cNvSpPr txBox="1"/>
          <p:nvPr/>
        </p:nvSpPr>
        <p:spPr>
          <a:xfrm>
            <a:off x="2667000" y="5029200"/>
            <a:ext cx="6629399" cy="1107996"/>
          </a:xfrm>
          <a:prstGeom prst="rect">
            <a:avLst/>
          </a:prstGeom>
          <a:noFill/>
        </p:spPr>
        <p:txBody>
          <a:bodyPr wrap="square">
            <a:spAutoFit/>
          </a:bodyPr>
          <a:lstStyle/>
          <a:p>
            <a:pPr algn="ctr">
              <a:defRPr/>
            </a:pPr>
            <a:r>
              <a:rPr lang="en-US" sz="1600" b="1" kern="0" dirty="0">
                <a:solidFill>
                  <a:sysClr val="windowText" lastClr="000000"/>
                </a:solidFill>
                <a:latin typeface="Calibri" panose="020F0502020204030204"/>
              </a:rPr>
              <a:t>Thursday, May 21, 2020 – 2:00 PM EST</a:t>
            </a:r>
          </a:p>
          <a:p>
            <a:pPr algn="ctr">
              <a:defRPr/>
            </a:pPr>
            <a:r>
              <a:rPr lang="en-US" sz="1600" kern="0" dirty="0">
                <a:solidFill>
                  <a:sysClr val="windowText" lastClr="000000"/>
                </a:solidFill>
                <a:latin typeface="Calibri" panose="020F0502020204030204"/>
              </a:rPr>
              <a:t>Register for free at</a:t>
            </a:r>
          </a:p>
          <a:p>
            <a:pPr algn="ctr">
              <a:defRPr/>
            </a:pPr>
            <a:r>
              <a:rPr lang="en-US" sz="1600" kern="0" dirty="0">
                <a:solidFill>
                  <a:sysClr val="windowText" lastClr="000000"/>
                </a:solidFill>
                <a:latin typeface="Calibri" panose="020F0502020204030204"/>
                <a:hlinkClick r:id="rId2"/>
              </a:rPr>
              <a:t>www.airbestpractices.com/magazine/webinars</a:t>
            </a:r>
            <a:endParaRPr lang="en-US" sz="1600" kern="0" dirty="0">
              <a:solidFill>
                <a:sysClr val="windowText" lastClr="000000"/>
              </a:solidFill>
              <a:latin typeface="Calibri" panose="020F0502020204030204"/>
              <a:hlinkClick r:id="rId3"/>
            </a:endParaRPr>
          </a:p>
          <a:p>
            <a:pPr algn="ctr">
              <a:defRPr/>
            </a:pPr>
            <a:endParaRPr lang="en-US" kern="0" dirty="0">
              <a:solidFill>
                <a:sysClr val="windowText" lastClr="000000"/>
              </a:solidFill>
              <a:latin typeface="Calibri" panose="020F0502020204030204"/>
            </a:endParaRPr>
          </a:p>
        </p:txBody>
      </p:sp>
      <p:sp>
        <p:nvSpPr>
          <p:cNvPr id="10" name="Title 1">
            <a:extLst>
              <a:ext uri="{FF2B5EF4-FFF2-40B4-BE49-F238E27FC236}">
                <a16:creationId xmlns:a16="http://schemas.microsoft.com/office/drawing/2014/main" id="{EE7111DF-B3FD-46B5-980C-08DAA98737AF}"/>
              </a:ext>
            </a:extLst>
          </p:cNvPr>
          <p:cNvSpPr txBox="1">
            <a:spLocks/>
          </p:cNvSpPr>
          <p:nvPr/>
        </p:nvSpPr>
        <p:spPr>
          <a:xfrm>
            <a:off x="1219200" y="1541105"/>
            <a:ext cx="9982200" cy="738664"/>
          </a:xfrm>
          <a:prstGeom prst="rect">
            <a:avLst/>
          </a:prstGeom>
        </p:spPr>
        <p:txBody>
          <a:bodyPr vert="horz" rtlCol="0" anchor="b">
            <a:normAutofit fontScale="97500" lnSpcReduction="10000"/>
          </a:bodyPr>
          <a:lstStyle>
            <a:lvl1pPr algn="l" rtl="0" eaLnBrk="1" latinLnBrk="0" hangingPunct="1">
              <a:spcBef>
                <a:spcPct val="0"/>
              </a:spcBef>
              <a:buNone/>
              <a:defRPr kumimoji="0" sz="3000" b="0" kern="1200" cap="none" baseline="0">
                <a:solidFill>
                  <a:schemeClr val="accent4"/>
                </a:solidFill>
                <a:latin typeface="+mj-lt"/>
                <a:ea typeface="+mj-ea"/>
                <a:cs typeface="+mj-cs"/>
              </a:defRPr>
            </a:lvl1pPr>
          </a:lstStyle>
          <a:p>
            <a:pPr algn="ctr"/>
            <a:r>
              <a:rPr lang="en-US" sz="2100" b="1" dirty="0">
                <a:cs typeface="Arial"/>
              </a:rPr>
              <a:t>Thursday Webinar</a:t>
            </a:r>
            <a:br>
              <a:rPr lang="en-US" sz="2400" b="1" dirty="0">
                <a:solidFill>
                  <a:srgbClr val="85214B"/>
                </a:solidFill>
                <a:cs typeface="Arial"/>
              </a:rPr>
            </a:br>
            <a:r>
              <a:rPr lang="en-US" sz="2400" b="1" dirty="0">
                <a:solidFill>
                  <a:srgbClr val="008944"/>
                </a:solidFill>
                <a:latin typeface="Arial" panose="020B0604020202020204" pitchFamily="34" charset="0"/>
              </a:rPr>
              <a:t>Air Compressor Master Controls to Prevent Control Gap</a:t>
            </a:r>
          </a:p>
          <a:p>
            <a:pPr algn="ctr">
              <a:defRPr/>
            </a:pPr>
            <a:endParaRPr lang="en-US" sz="2400" b="1" dirty="0">
              <a:solidFill>
                <a:srgbClr val="85214B"/>
              </a:solidFill>
              <a:cs typeface="Arial"/>
            </a:endParaRPr>
          </a:p>
        </p:txBody>
      </p:sp>
      <p:sp>
        <p:nvSpPr>
          <p:cNvPr id="14" name="Rectangle 13">
            <a:extLst>
              <a:ext uri="{FF2B5EF4-FFF2-40B4-BE49-F238E27FC236}">
                <a16:creationId xmlns:a16="http://schemas.microsoft.com/office/drawing/2014/main" id="{A7A1E4D1-2D07-4D10-86A4-549044B0807A}"/>
              </a:ext>
            </a:extLst>
          </p:cNvPr>
          <p:cNvSpPr/>
          <p:nvPr/>
        </p:nvSpPr>
        <p:spPr>
          <a:xfrm>
            <a:off x="4660436" y="2099509"/>
            <a:ext cx="2871127" cy="2022367"/>
          </a:xfrm>
          <a:prstGeom prst="rect">
            <a:avLst/>
          </a:prstGeom>
        </p:spPr>
        <p:style>
          <a:lnRef idx="2">
            <a:schemeClr val="lt1">
              <a:hueOff val="0"/>
              <a:satOff val="0"/>
              <a:lumOff val="0"/>
              <a:alphaOff val="0"/>
            </a:schemeClr>
          </a:lnRef>
          <a:fillRef idx="1">
            <a:schemeClr val="accent1">
              <a:tint val="50000"/>
              <a:hueOff val="0"/>
              <a:satOff val="0"/>
              <a:lumOff val="0"/>
              <a:alphaOff val="0"/>
            </a:schemeClr>
          </a:fillRef>
          <a:effectRef idx="0">
            <a:schemeClr val="accent1">
              <a:tint val="50000"/>
              <a:hueOff val="0"/>
              <a:satOff val="0"/>
              <a:lumOff val="0"/>
              <a:alphaOff val="0"/>
            </a:schemeClr>
          </a:effectRef>
          <a:fontRef idx="minor">
            <a:schemeClr val="lt1">
              <a:hueOff val="0"/>
              <a:satOff val="0"/>
              <a:lumOff val="0"/>
              <a:alphaOff val="0"/>
            </a:schemeClr>
          </a:fontRef>
        </p:style>
      </p:sp>
      <p:sp>
        <p:nvSpPr>
          <p:cNvPr id="12" name="TextBox 11">
            <a:extLst>
              <a:ext uri="{FF2B5EF4-FFF2-40B4-BE49-F238E27FC236}">
                <a16:creationId xmlns:a16="http://schemas.microsoft.com/office/drawing/2014/main" id="{2DBDA3D8-1DA0-49E8-9E90-2553DBB888E1}"/>
              </a:ext>
            </a:extLst>
          </p:cNvPr>
          <p:cNvSpPr txBox="1">
            <a:spLocks noChangeArrowheads="1"/>
          </p:cNvSpPr>
          <p:nvPr/>
        </p:nvSpPr>
        <p:spPr bwMode="auto">
          <a:xfrm>
            <a:off x="9439274" y="2988797"/>
            <a:ext cx="1317072"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600" b="0" i="0" u="none" strike="noStrike" kern="1200" cap="none" spc="0" normalizeH="0" baseline="0" noProof="0" dirty="0">
                <a:ln>
                  <a:noFill/>
                </a:ln>
                <a:solidFill>
                  <a:prstClr val="black"/>
                </a:solidFill>
                <a:effectLst/>
                <a:uLnTx/>
                <a:uFillTx/>
                <a:latin typeface="Calibri" panose="020F0502020204030204" pitchFamily="34" charset="0"/>
                <a:ea typeface="+mn-ea"/>
                <a:cs typeface="Arial" panose="020B0604020202020204" pitchFamily="34" charset="0"/>
              </a:rPr>
              <a:t>Sponsored by</a:t>
            </a:r>
          </a:p>
        </p:txBody>
      </p:sp>
      <p:pic>
        <p:nvPicPr>
          <p:cNvPr id="4" name="Picture 3" descr="A person smiling for the camera&#10;&#10;Description automatically generated">
            <a:extLst>
              <a:ext uri="{FF2B5EF4-FFF2-40B4-BE49-F238E27FC236}">
                <a16:creationId xmlns:a16="http://schemas.microsoft.com/office/drawing/2014/main" id="{87DFE359-CCDF-4091-8733-067C8A884DB7}"/>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292518" y="2221897"/>
            <a:ext cx="1835563" cy="1989136"/>
          </a:xfrm>
          <a:prstGeom prst="rect">
            <a:avLst/>
          </a:prstGeom>
        </p:spPr>
      </p:pic>
      <p:grpSp>
        <p:nvGrpSpPr>
          <p:cNvPr id="16" name="Group 15">
            <a:extLst>
              <a:ext uri="{FF2B5EF4-FFF2-40B4-BE49-F238E27FC236}">
                <a16:creationId xmlns:a16="http://schemas.microsoft.com/office/drawing/2014/main" id="{725EC321-2281-4D85-810E-52814EE137C3}"/>
              </a:ext>
            </a:extLst>
          </p:cNvPr>
          <p:cNvGrpSpPr/>
          <p:nvPr/>
        </p:nvGrpSpPr>
        <p:grpSpPr>
          <a:xfrm>
            <a:off x="4660436" y="4036379"/>
            <a:ext cx="2871127" cy="888486"/>
            <a:chOff x="1249394" y="1756545"/>
            <a:chExt cx="3080761" cy="794482"/>
          </a:xfrm>
        </p:grpSpPr>
        <p:sp>
          <p:nvSpPr>
            <p:cNvPr id="17" name="Speech Bubble: Rectangle 16">
              <a:extLst>
                <a:ext uri="{FF2B5EF4-FFF2-40B4-BE49-F238E27FC236}">
                  <a16:creationId xmlns:a16="http://schemas.microsoft.com/office/drawing/2014/main" id="{09947C91-E8D7-47CF-9DA6-61648441713C}"/>
                </a:ext>
              </a:extLst>
            </p:cNvPr>
            <p:cNvSpPr/>
            <p:nvPr/>
          </p:nvSpPr>
          <p:spPr>
            <a:xfrm>
              <a:off x="1249394" y="1756545"/>
              <a:ext cx="3080761" cy="794482"/>
            </a:xfrm>
            <a:prstGeom prst="wedgeRectCallout">
              <a:avLst>
                <a:gd name="adj1" fmla="val 20250"/>
                <a:gd name="adj2" fmla="val -60700"/>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8" name="Speech Bubble: Rectangle 4">
              <a:extLst>
                <a:ext uri="{FF2B5EF4-FFF2-40B4-BE49-F238E27FC236}">
                  <a16:creationId xmlns:a16="http://schemas.microsoft.com/office/drawing/2014/main" id="{4C260CA1-E900-4400-9D30-B98BC8C21E28}"/>
                </a:ext>
              </a:extLst>
            </p:cNvPr>
            <p:cNvSpPr txBox="1"/>
            <p:nvPr/>
          </p:nvSpPr>
          <p:spPr>
            <a:xfrm>
              <a:off x="1249394" y="1756545"/>
              <a:ext cx="3080761" cy="794482"/>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68580" tIns="68580" rIns="68580" bIns="68580" numCol="1" spcCol="1270" anchor="ctr" anchorCtr="0">
              <a:noAutofit/>
            </a:bodyPr>
            <a:lstStyle/>
            <a:p>
              <a:pPr algn="ctr" defTabSz="800100">
                <a:spcBef>
                  <a:spcPct val="0"/>
                </a:spcBef>
              </a:pPr>
              <a:r>
                <a:rPr lang="en-US" b="1" dirty="0"/>
                <a:t>Tim Dugan</a:t>
              </a:r>
            </a:p>
            <a:p>
              <a:pPr algn="ctr" defTabSz="800100">
                <a:spcBef>
                  <a:spcPct val="0"/>
                </a:spcBef>
              </a:pPr>
              <a:r>
                <a:rPr lang="en-US" sz="1300" dirty="0"/>
                <a:t>Keynote Speaker</a:t>
              </a:r>
            </a:p>
            <a:p>
              <a:pPr algn="ctr" defTabSz="800100">
                <a:spcBef>
                  <a:spcPct val="0"/>
                </a:spcBef>
              </a:pPr>
              <a:r>
                <a:rPr lang="en-US" sz="1300" i="1" dirty="0"/>
                <a:t>Compression Engineering Corporation</a:t>
              </a:r>
            </a:p>
          </p:txBody>
        </p:sp>
      </p:grpSp>
      <p:pic>
        <p:nvPicPr>
          <p:cNvPr id="8" name="Picture 7" descr="A picture containing drawing&#10;&#10;Description automatically generated">
            <a:extLst>
              <a:ext uri="{FF2B5EF4-FFF2-40B4-BE49-F238E27FC236}">
                <a16:creationId xmlns:a16="http://schemas.microsoft.com/office/drawing/2014/main" id="{0F301976-5D4E-4692-B5A1-1014B9C5E11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468866" y="3353131"/>
            <a:ext cx="1352550" cy="1012480"/>
          </a:xfrm>
          <a:prstGeom prst="rect">
            <a:avLst/>
          </a:prstGeom>
        </p:spPr>
      </p:pic>
      <p:pic>
        <p:nvPicPr>
          <p:cNvPr id="1026" name="Picture 2" descr="VPInstruments">
            <a:extLst>
              <a:ext uri="{FF2B5EF4-FFF2-40B4-BE49-F238E27FC236}">
                <a16:creationId xmlns:a16="http://schemas.microsoft.com/office/drawing/2014/main" id="{1B4092E6-07DA-43EC-9B6D-45C565933E66}"/>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545219" y="4524815"/>
            <a:ext cx="1352550" cy="8001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29804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5" name="TextBox 7"/>
          <p:cNvSpPr txBox="1">
            <a:spLocks noChangeArrowheads="1"/>
          </p:cNvSpPr>
          <p:nvPr/>
        </p:nvSpPr>
        <p:spPr bwMode="auto">
          <a:xfrm>
            <a:off x="1540273" y="1350439"/>
            <a:ext cx="9111455" cy="31700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fontAlgn="base">
              <a:spcBef>
                <a:spcPct val="0"/>
              </a:spcBef>
              <a:spcAft>
                <a:spcPct val="0"/>
              </a:spcAft>
              <a:defRPr/>
            </a:pPr>
            <a:r>
              <a:rPr lang="en-US" altLang="en-US" sz="2000" b="1" dirty="0">
                <a:solidFill>
                  <a:prstClr val="black"/>
                </a:solidFill>
                <a:latin typeface="+mj-lt"/>
              </a:rPr>
              <a:t>All rights are reserved. The contents of this publication may not be reproduced in whole or in part without consent of Smith Onandia Communications LLC. Smith Onandia Communications LLC does not assume and hereby disclaims any liability to any person for any loss or damage caused by errors or omissions in the material contained herein, regardless of whether such errors result from negligence, accident, or any other cause whatsoever.</a:t>
            </a:r>
          </a:p>
          <a:p>
            <a:pPr algn="ctr" fontAlgn="base">
              <a:spcBef>
                <a:spcPct val="0"/>
              </a:spcBef>
              <a:spcAft>
                <a:spcPct val="0"/>
              </a:spcAft>
              <a:defRPr/>
            </a:pPr>
            <a:endParaRPr lang="en-US" altLang="en-US" sz="2000" b="1" dirty="0">
              <a:solidFill>
                <a:prstClr val="black"/>
              </a:solidFill>
              <a:latin typeface="+mj-lt"/>
            </a:endParaRPr>
          </a:p>
          <a:p>
            <a:pPr algn="ctr" fontAlgn="base">
              <a:spcBef>
                <a:spcPct val="0"/>
              </a:spcBef>
              <a:spcAft>
                <a:spcPct val="0"/>
              </a:spcAft>
              <a:defRPr/>
            </a:pPr>
            <a:r>
              <a:rPr lang="en-US" altLang="en-US" sz="2000" b="1" dirty="0">
                <a:solidFill>
                  <a:prstClr val="black"/>
                </a:solidFill>
                <a:latin typeface="+mj-lt"/>
              </a:rPr>
              <a:t>All materials presented are educational. Each system is unique and must be evaluated on its own merits.</a:t>
            </a:r>
          </a:p>
        </p:txBody>
      </p:sp>
      <p:sp>
        <p:nvSpPr>
          <p:cNvPr id="4" name="Title 1">
            <a:extLst>
              <a:ext uri="{FF2B5EF4-FFF2-40B4-BE49-F238E27FC236}">
                <a16:creationId xmlns:a16="http://schemas.microsoft.com/office/drawing/2014/main" id="{E1D1137A-1C58-428F-9DFB-DE963A9E07D0}"/>
              </a:ext>
            </a:extLst>
          </p:cNvPr>
          <p:cNvSpPr>
            <a:spLocks noGrp="1"/>
          </p:cNvSpPr>
          <p:nvPr>
            <p:ph type="title"/>
          </p:nvPr>
        </p:nvSpPr>
        <p:spPr>
          <a:xfrm>
            <a:off x="1981200" y="152400"/>
            <a:ext cx="8305800" cy="563562"/>
          </a:xfrm>
        </p:spPr>
        <p:txBody>
          <a:bodyPr/>
          <a:lstStyle/>
          <a:p>
            <a:pPr algn="ctr"/>
            <a:r>
              <a:rPr lang="en-US" dirty="0"/>
              <a:t>Disclaimer</a:t>
            </a:r>
          </a:p>
        </p:txBody>
      </p:sp>
    </p:spTree>
    <p:extLst>
      <p:ext uri="{BB962C8B-B14F-4D97-AF65-F5344CB8AC3E}">
        <p14:creationId xmlns:p14="http://schemas.microsoft.com/office/powerpoint/2010/main" val="34884983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Subtitle 2">
            <a:extLst>
              <a:ext uri="{FF2B5EF4-FFF2-40B4-BE49-F238E27FC236}">
                <a16:creationId xmlns:a16="http://schemas.microsoft.com/office/drawing/2014/main" id="{13167465-23B3-4BF3-ACCD-1C9B91A4B820}"/>
              </a:ext>
            </a:extLst>
          </p:cNvPr>
          <p:cNvSpPr txBox="1">
            <a:spLocks/>
          </p:cNvSpPr>
          <p:nvPr/>
        </p:nvSpPr>
        <p:spPr bwMode="auto">
          <a:xfrm>
            <a:off x="2279437" y="2133600"/>
            <a:ext cx="7633126" cy="9263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ctr" rtl="0" fontAlgn="base">
              <a:lnSpc>
                <a:spcPct val="90000"/>
              </a:lnSpc>
              <a:spcBef>
                <a:spcPts val="1000"/>
              </a:spcBef>
              <a:spcAft>
                <a:spcPct val="0"/>
              </a:spcAft>
              <a:buFont typeface="Arial" panose="020B0604020202020204" pitchFamily="34" charset="0"/>
              <a:buNone/>
              <a:defRPr sz="2400" kern="1200">
                <a:solidFill>
                  <a:schemeClr val="tx1"/>
                </a:solidFill>
                <a:latin typeface="+mn-lt"/>
                <a:ea typeface="+mn-ea"/>
                <a:cs typeface="+mn-cs"/>
              </a:defRPr>
            </a:lvl1pPr>
            <a:lvl2pPr marL="457200" indent="0" algn="ctr" rtl="0" fontAlgn="base">
              <a:lnSpc>
                <a:spcPct val="90000"/>
              </a:lnSpc>
              <a:spcBef>
                <a:spcPts val="500"/>
              </a:spcBef>
              <a:spcAft>
                <a:spcPct val="0"/>
              </a:spcAft>
              <a:buFont typeface="Arial" panose="020B0604020202020204" pitchFamily="34" charset="0"/>
              <a:buNone/>
              <a:defRPr sz="2000" kern="1200">
                <a:solidFill>
                  <a:schemeClr val="tx1"/>
                </a:solidFill>
                <a:latin typeface="+mn-lt"/>
                <a:ea typeface="+mn-ea"/>
                <a:cs typeface="+mn-cs"/>
              </a:defRPr>
            </a:lvl2pPr>
            <a:lvl3pPr marL="914400" indent="0" algn="ctr" rtl="0" fontAlgn="base">
              <a:lnSpc>
                <a:spcPct val="90000"/>
              </a:lnSpc>
              <a:spcBef>
                <a:spcPts val="500"/>
              </a:spcBef>
              <a:spcAft>
                <a:spcPct val="0"/>
              </a:spcAft>
              <a:buFont typeface="Arial" panose="020B0604020202020204" pitchFamily="34" charset="0"/>
              <a:buNone/>
              <a:defRPr sz="1800" kern="1200">
                <a:solidFill>
                  <a:schemeClr val="tx1"/>
                </a:solidFill>
                <a:latin typeface="+mn-lt"/>
                <a:ea typeface="+mn-ea"/>
                <a:cs typeface="+mn-cs"/>
              </a:defRPr>
            </a:lvl3pPr>
            <a:lvl4pPr marL="1371600" indent="0" algn="ctr" rtl="0" fontAlgn="base">
              <a:lnSpc>
                <a:spcPct val="90000"/>
              </a:lnSpc>
              <a:spcBef>
                <a:spcPts val="500"/>
              </a:spcBef>
              <a:spcAft>
                <a:spcPct val="0"/>
              </a:spcAft>
              <a:buFont typeface="Arial" panose="020B0604020202020204" pitchFamily="34" charset="0"/>
              <a:buNone/>
              <a:defRPr sz="1600" kern="1200">
                <a:solidFill>
                  <a:schemeClr val="tx1"/>
                </a:solidFill>
                <a:latin typeface="+mn-lt"/>
                <a:ea typeface="+mn-ea"/>
                <a:cs typeface="+mn-cs"/>
              </a:defRPr>
            </a:lvl4pPr>
            <a:lvl5pPr marL="1828800" indent="0" algn="ctr" rtl="0" fontAlgn="base">
              <a:lnSpc>
                <a:spcPct val="90000"/>
              </a:lnSpc>
              <a:spcBef>
                <a:spcPts val="500"/>
              </a:spcBef>
              <a:spcAft>
                <a:spcPct val="0"/>
              </a:spcAft>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altLang="en-US" dirty="0">
                <a:cs typeface="Arial" panose="020B0604020202020204" pitchFamily="34" charset="0"/>
              </a:rPr>
              <a:t>Introduction</a:t>
            </a:r>
          </a:p>
          <a:p>
            <a:r>
              <a:rPr lang="en-US" altLang="en-US" sz="2800" dirty="0">
                <a:cs typeface="Arial" panose="020B0604020202020204" pitchFamily="34" charset="0"/>
              </a:rPr>
              <a:t>Compressed Air Best Practices® Magazine</a:t>
            </a:r>
          </a:p>
          <a:p>
            <a:endParaRPr lang="en-US" altLang="en-US" sz="2800" dirty="0">
              <a:cs typeface="Arial" panose="020B0604020202020204" pitchFamily="34" charset="0"/>
            </a:endParaRPr>
          </a:p>
        </p:txBody>
      </p:sp>
      <p:sp>
        <p:nvSpPr>
          <p:cNvPr id="9" name="Title 1">
            <a:extLst>
              <a:ext uri="{FF2B5EF4-FFF2-40B4-BE49-F238E27FC236}">
                <a16:creationId xmlns:a16="http://schemas.microsoft.com/office/drawing/2014/main" id="{09C5703D-BF8E-4B32-AB16-8917DF0ECB88}"/>
              </a:ext>
            </a:extLst>
          </p:cNvPr>
          <p:cNvSpPr txBox="1">
            <a:spLocks/>
          </p:cNvSpPr>
          <p:nvPr/>
        </p:nvSpPr>
        <p:spPr bwMode="auto">
          <a:xfrm>
            <a:off x="1066800" y="1295806"/>
            <a:ext cx="10134600" cy="6155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b" anchorCtr="0" compatLnSpc="1">
            <a:prstTxWarp prst="textNoShape">
              <a:avLst/>
            </a:prstTxWarp>
            <a:noAutofit/>
          </a:bodyPr>
          <a:lstStyle>
            <a:lvl1pPr algn="ctr" rtl="0" fontAlgn="base">
              <a:lnSpc>
                <a:spcPct val="90000"/>
              </a:lnSpc>
              <a:spcBef>
                <a:spcPct val="0"/>
              </a:spcBef>
              <a:spcAft>
                <a:spcPct val="0"/>
              </a:spcAft>
              <a:defRPr sz="6000" kern="1200">
                <a:solidFill>
                  <a:schemeClr val="tx1"/>
                </a:solidFill>
                <a:latin typeface="+mj-lt"/>
                <a:ea typeface="+mj-ea"/>
                <a:cs typeface="+mj-cs"/>
              </a:defRPr>
            </a:lvl1pPr>
            <a:lvl2pPr algn="l" rtl="0" fontAlgn="base">
              <a:lnSpc>
                <a:spcPct val="90000"/>
              </a:lnSpc>
              <a:spcBef>
                <a:spcPct val="0"/>
              </a:spcBef>
              <a:spcAft>
                <a:spcPct val="0"/>
              </a:spcAft>
              <a:defRPr sz="4400">
                <a:solidFill>
                  <a:schemeClr val="tx1"/>
                </a:solidFill>
                <a:latin typeface="Calibri Light" panose="020F0302020204030204" pitchFamily="34" charset="0"/>
              </a:defRPr>
            </a:lvl2pPr>
            <a:lvl3pPr algn="l" rtl="0" fontAlgn="base">
              <a:lnSpc>
                <a:spcPct val="90000"/>
              </a:lnSpc>
              <a:spcBef>
                <a:spcPct val="0"/>
              </a:spcBef>
              <a:spcAft>
                <a:spcPct val="0"/>
              </a:spcAft>
              <a:defRPr sz="4400">
                <a:solidFill>
                  <a:schemeClr val="tx1"/>
                </a:solidFill>
                <a:latin typeface="Calibri Light" panose="020F0302020204030204" pitchFamily="34" charset="0"/>
              </a:defRPr>
            </a:lvl3pPr>
            <a:lvl4pPr algn="l" rtl="0" fontAlgn="base">
              <a:lnSpc>
                <a:spcPct val="90000"/>
              </a:lnSpc>
              <a:spcBef>
                <a:spcPct val="0"/>
              </a:spcBef>
              <a:spcAft>
                <a:spcPct val="0"/>
              </a:spcAft>
              <a:defRPr sz="4400">
                <a:solidFill>
                  <a:schemeClr val="tx1"/>
                </a:solidFill>
                <a:latin typeface="Calibri Light" panose="020F0302020204030204" pitchFamily="34" charset="0"/>
              </a:defRPr>
            </a:lvl4pPr>
            <a:lvl5pPr algn="l" rtl="0" fontAlgn="base">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fontAlgn="auto">
              <a:spcAft>
                <a:spcPts val="0"/>
              </a:spcAft>
              <a:defRPr/>
            </a:pPr>
            <a:r>
              <a:rPr lang="en-US" sz="3200" b="1" dirty="0">
                <a:solidFill>
                  <a:schemeClr val="accent4"/>
                </a:solidFill>
              </a:rPr>
              <a:t>The “Unofficial 3 Levels” of Compressed Air Best Practices® Systems</a:t>
            </a:r>
          </a:p>
        </p:txBody>
      </p:sp>
    </p:spTree>
    <p:extLst>
      <p:ext uri="{BB962C8B-B14F-4D97-AF65-F5344CB8AC3E}">
        <p14:creationId xmlns:p14="http://schemas.microsoft.com/office/powerpoint/2010/main" val="12557630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20" name="TextBox 15"/>
          <p:cNvSpPr txBox="1">
            <a:spLocks noChangeArrowheads="1"/>
          </p:cNvSpPr>
          <p:nvPr/>
        </p:nvSpPr>
        <p:spPr bwMode="auto">
          <a:xfrm>
            <a:off x="1142952" y="3370345"/>
            <a:ext cx="3348037"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defRPr/>
            </a:pPr>
            <a:endParaRPr lang="en-US" altLang="en-US" sz="1000" dirty="0">
              <a:solidFill>
                <a:prstClr val="black"/>
              </a:solidFill>
            </a:endParaRPr>
          </a:p>
          <a:p>
            <a:pPr fontAlgn="base">
              <a:spcBef>
                <a:spcPct val="0"/>
              </a:spcBef>
              <a:spcAft>
                <a:spcPct val="0"/>
              </a:spcAft>
              <a:defRPr/>
            </a:pPr>
            <a:endParaRPr lang="en-US" altLang="en-US" sz="1000" dirty="0">
              <a:solidFill>
                <a:prstClr val="black"/>
              </a:solidFill>
            </a:endParaRPr>
          </a:p>
        </p:txBody>
      </p:sp>
      <p:sp>
        <p:nvSpPr>
          <p:cNvPr id="9228" name="TextBox 19"/>
          <p:cNvSpPr txBox="1">
            <a:spLocks noChangeArrowheads="1"/>
          </p:cNvSpPr>
          <p:nvPr/>
        </p:nvSpPr>
        <p:spPr bwMode="auto">
          <a:xfrm>
            <a:off x="4123455" y="1493405"/>
            <a:ext cx="5096746" cy="16927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buFont typeface="Arial" panose="020B0604020202020204" pitchFamily="34" charset="0"/>
              <a:buChar char="•"/>
              <a:defRPr/>
            </a:pPr>
            <a:r>
              <a:rPr lang="en-US" altLang="en-US" dirty="0">
                <a:solidFill>
                  <a:prstClr val="black"/>
                </a:solidFill>
                <a:latin typeface="+mj-lt"/>
              </a:rPr>
              <a:t> 2006- Present: Publisher, Compressed Air Best Practices® Magazine</a:t>
            </a:r>
          </a:p>
          <a:p>
            <a:pPr>
              <a:defRPr/>
            </a:pPr>
            <a:endParaRPr lang="en-US" altLang="en-US" dirty="0">
              <a:solidFill>
                <a:prstClr val="black"/>
              </a:solidFill>
              <a:latin typeface="+mj-lt"/>
            </a:endParaRPr>
          </a:p>
          <a:p>
            <a:pPr>
              <a:buFont typeface="Arial" panose="020B0604020202020204" pitchFamily="34" charset="0"/>
              <a:buChar char="•"/>
              <a:defRPr/>
            </a:pPr>
            <a:r>
              <a:rPr lang="en-US" dirty="0">
                <a:latin typeface="+mj-lt"/>
              </a:rPr>
              <a:t>1992-2006: Former VP Sales &amp; Marketing, Quincy Compressor and SPX </a:t>
            </a:r>
            <a:r>
              <a:rPr lang="en-US" dirty="0" err="1">
                <a:latin typeface="+mj-lt"/>
              </a:rPr>
              <a:t>Hankison</a:t>
            </a:r>
            <a:endParaRPr lang="en-US" altLang="en-US" dirty="0">
              <a:solidFill>
                <a:prstClr val="black"/>
              </a:solidFill>
              <a:latin typeface="+mj-lt"/>
            </a:endParaRPr>
          </a:p>
          <a:p>
            <a:pPr>
              <a:buFont typeface="Arial" panose="020B0604020202020204" pitchFamily="34" charset="0"/>
              <a:buChar char="•"/>
              <a:defRPr/>
            </a:pPr>
            <a:endParaRPr lang="en-US" altLang="en-US" sz="1400" dirty="0">
              <a:solidFill>
                <a:prstClr val="black"/>
              </a:solidFill>
              <a:latin typeface="+mj-lt"/>
            </a:endParaRPr>
          </a:p>
        </p:txBody>
      </p:sp>
      <p:sp>
        <p:nvSpPr>
          <p:cNvPr id="14" name="Title 1">
            <a:extLst>
              <a:ext uri="{FF2B5EF4-FFF2-40B4-BE49-F238E27FC236}">
                <a16:creationId xmlns:a16="http://schemas.microsoft.com/office/drawing/2014/main" id="{F2CBD3E3-8AD4-4543-A803-FE2688D1FD99}"/>
              </a:ext>
            </a:extLst>
          </p:cNvPr>
          <p:cNvSpPr>
            <a:spLocks noGrp="1"/>
          </p:cNvSpPr>
          <p:nvPr>
            <p:ph type="title"/>
          </p:nvPr>
        </p:nvSpPr>
        <p:spPr>
          <a:xfrm>
            <a:off x="1981200" y="152400"/>
            <a:ext cx="8305800" cy="563562"/>
          </a:xfrm>
        </p:spPr>
        <p:txBody>
          <a:bodyPr/>
          <a:lstStyle/>
          <a:p>
            <a:pPr algn="ctr"/>
            <a:r>
              <a:rPr lang="en-US" dirty="0"/>
              <a:t>About the Speaker</a:t>
            </a:r>
          </a:p>
        </p:txBody>
      </p:sp>
      <p:sp>
        <p:nvSpPr>
          <p:cNvPr id="23" name="Rectangle 22">
            <a:extLst>
              <a:ext uri="{FF2B5EF4-FFF2-40B4-BE49-F238E27FC236}">
                <a16:creationId xmlns:a16="http://schemas.microsoft.com/office/drawing/2014/main" id="{0F2CB317-197B-4F21-A67C-BE4378867D09}"/>
              </a:ext>
            </a:extLst>
          </p:cNvPr>
          <p:cNvSpPr/>
          <p:nvPr/>
        </p:nvSpPr>
        <p:spPr>
          <a:xfrm>
            <a:off x="591729" y="1402718"/>
            <a:ext cx="3276600" cy="2965131"/>
          </a:xfrm>
          <a:prstGeom prst="rect">
            <a:avLst/>
          </a:prstGeom>
        </p:spPr>
        <p:style>
          <a:lnRef idx="2">
            <a:schemeClr val="lt1">
              <a:hueOff val="0"/>
              <a:satOff val="0"/>
              <a:lumOff val="0"/>
              <a:alphaOff val="0"/>
            </a:schemeClr>
          </a:lnRef>
          <a:fillRef idx="1">
            <a:schemeClr val="accent1">
              <a:tint val="50000"/>
              <a:hueOff val="0"/>
              <a:satOff val="0"/>
              <a:lumOff val="0"/>
              <a:alphaOff val="0"/>
            </a:schemeClr>
          </a:fillRef>
          <a:effectRef idx="0">
            <a:schemeClr val="accent1">
              <a:tint val="50000"/>
              <a:hueOff val="0"/>
              <a:satOff val="0"/>
              <a:lumOff val="0"/>
              <a:alphaOff val="0"/>
            </a:schemeClr>
          </a:effectRef>
          <a:fontRef idx="minor">
            <a:schemeClr val="lt1">
              <a:hueOff val="0"/>
              <a:satOff val="0"/>
              <a:lumOff val="0"/>
              <a:alphaOff val="0"/>
            </a:schemeClr>
          </a:fontRef>
        </p:style>
      </p:sp>
      <p:pic>
        <p:nvPicPr>
          <p:cNvPr id="6" name="Picture 5" descr="A person wearing a suit and tie smiling at the camera&#10;&#10;Description automatically generated">
            <a:extLst>
              <a:ext uri="{FF2B5EF4-FFF2-40B4-BE49-F238E27FC236}">
                <a16:creationId xmlns:a16="http://schemas.microsoft.com/office/drawing/2014/main" id="{48274F87-48D6-48CE-9271-8099C76D892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95400" y="1488966"/>
            <a:ext cx="1989040" cy="2457501"/>
          </a:xfrm>
          <a:prstGeom prst="rect">
            <a:avLst/>
          </a:prstGeom>
        </p:spPr>
      </p:pic>
      <p:grpSp>
        <p:nvGrpSpPr>
          <p:cNvPr id="25" name="Group 24">
            <a:extLst>
              <a:ext uri="{FF2B5EF4-FFF2-40B4-BE49-F238E27FC236}">
                <a16:creationId xmlns:a16="http://schemas.microsoft.com/office/drawing/2014/main" id="{F8472E8A-B840-4E85-B817-FB57C539C835}"/>
              </a:ext>
            </a:extLst>
          </p:cNvPr>
          <p:cNvGrpSpPr/>
          <p:nvPr/>
        </p:nvGrpSpPr>
        <p:grpSpPr>
          <a:xfrm>
            <a:off x="352598" y="3617064"/>
            <a:ext cx="3735399" cy="844882"/>
            <a:chOff x="1044075" y="1708769"/>
            <a:chExt cx="3491398" cy="936321"/>
          </a:xfrm>
        </p:grpSpPr>
        <p:sp>
          <p:nvSpPr>
            <p:cNvPr id="26" name="Speech Bubble: Rectangle 25">
              <a:extLst>
                <a:ext uri="{FF2B5EF4-FFF2-40B4-BE49-F238E27FC236}">
                  <a16:creationId xmlns:a16="http://schemas.microsoft.com/office/drawing/2014/main" id="{C331D923-0127-43CF-A68D-5CFBF67D49A2}"/>
                </a:ext>
              </a:extLst>
            </p:cNvPr>
            <p:cNvSpPr/>
            <p:nvPr/>
          </p:nvSpPr>
          <p:spPr>
            <a:xfrm>
              <a:off x="1249394" y="1756545"/>
              <a:ext cx="3080761" cy="794482"/>
            </a:xfrm>
            <a:prstGeom prst="wedgeRectCallout">
              <a:avLst>
                <a:gd name="adj1" fmla="val 20250"/>
                <a:gd name="adj2" fmla="val -60700"/>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27" name="Speech Bubble: Rectangle 4">
              <a:extLst>
                <a:ext uri="{FF2B5EF4-FFF2-40B4-BE49-F238E27FC236}">
                  <a16:creationId xmlns:a16="http://schemas.microsoft.com/office/drawing/2014/main" id="{47050A68-7F44-4931-9883-72D8E757DC5F}"/>
                </a:ext>
              </a:extLst>
            </p:cNvPr>
            <p:cNvSpPr txBox="1"/>
            <p:nvPr/>
          </p:nvSpPr>
          <p:spPr>
            <a:xfrm>
              <a:off x="1044075" y="1708769"/>
              <a:ext cx="3491398" cy="936321"/>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68580" tIns="68580" rIns="68580" bIns="68580" numCol="1" spcCol="1270" anchor="ctr" anchorCtr="0">
              <a:noAutofit/>
            </a:bodyPr>
            <a:lstStyle/>
            <a:p>
              <a:pPr algn="ctr" defTabSz="800100">
                <a:spcBef>
                  <a:spcPct val="0"/>
                </a:spcBef>
              </a:pPr>
              <a:r>
                <a:rPr lang="en-US" sz="2000" b="1" dirty="0"/>
                <a:t>Rod Smith</a:t>
              </a:r>
            </a:p>
            <a:p>
              <a:pPr algn="ctr" defTabSz="800100">
                <a:spcBef>
                  <a:spcPct val="0"/>
                </a:spcBef>
              </a:pPr>
              <a:r>
                <a:rPr lang="en-US" sz="1400" dirty="0"/>
                <a:t>Compressed Air Best Practices</a:t>
              </a:r>
            </a:p>
          </p:txBody>
        </p:sp>
      </p:grpSp>
    </p:spTree>
    <p:extLst>
      <p:ext uri="{BB962C8B-B14F-4D97-AF65-F5344CB8AC3E}">
        <p14:creationId xmlns:p14="http://schemas.microsoft.com/office/powerpoint/2010/main" val="26986660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905000" y="609600"/>
            <a:ext cx="7703150" cy="741916"/>
          </a:xfrm>
        </p:spPr>
        <p:txBody>
          <a:bodyPr>
            <a:normAutofit fontScale="90000"/>
          </a:bodyPr>
          <a:lstStyle/>
          <a:p>
            <a:r>
              <a:rPr lang="en-US" sz="1800" b="1" dirty="0"/>
              <a:t>Compressed Air Best Practices® Magazine</a:t>
            </a:r>
            <a:br>
              <a:rPr lang="en-US" sz="1800" b="1" dirty="0"/>
            </a:br>
            <a:r>
              <a:rPr lang="en-US" sz="1800" b="1" dirty="0"/>
              <a:t>Chiller &amp; Cooling Best Practices Magazine</a:t>
            </a:r>
            <a:br>
              <a:rPr lang="en-US" sz="1800" b="1" dirty="0"/>
            </a:br>
            <a:r>
              <a:rPr lang="en-US" sz="1800" b="1" dirty="0"/>
              <a:t>Blower &amp; Vacuum Best Practices Magazine</a:t>
            </a:r>
            <a:br>
              <a:rPr lang="en-US" sz="1800" b="1" dirty="0"/>
            </a:br>
            <a:br>
              <a:rPr lang="en-US" sz="1800" b="1" dirty="0"/>
            </a:br>
            <a:endParaRPr lang="en-US" sz="1800" b="1" dirty="0"/>
          </a:p>
        </p:txBody>
      </p:sp>
      <p:graphicFrame>
        <p:nvGraphicFramePr>
          <p:cNvPr id="11" name="Content Placeholder 3">
            <a:extLst>
              <a:ext uri="{FF2B5EF4-FFF2-40B4-BE49-F238E27FC236}">
                <a16:creationId xmlns:a16="http://schemas.microsoft.com/office/drawing/2014/main" id="{9EB16498-5C24-46C1-8F0C-707B54AF2E99}"/>
              </a:ext>
            </a:extLst>
          </p:cNvPr>
          <p:cNvGraphicFramePr>
            <a:graphicFrameLocks/>
          </p:cNvGraphicFramePr>
          <p:nvPr>
            <p:extLst>
              <p:ext uri="{D42A27DB-BD31-4B8C-83A1-F6EECF244321}">
                <p14:modId xmlns:p14="http://schemas.microsoft.com/office/powerpoint/2010/main" val="286078014"/>
              </p:ext>
            </p:extLst>
          </p:nvPr>
        </p:nvGraphicFramePr>
        <p:xfrm>
          <a:off x="1752600" y="1143000"/>
          <a:ext cx="5638800" cy="4572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TextBox 2">
            <a:extLst>
              <a:ext uri="{FF2B5EF4-FFF2-40B4-BE49-F238E27FC236}">
                <a16:creationId xmlns:a16="http://schemas.microsoft.com/office/drawing/2014/main" id="{6DAFAF25-3BB3-F140-A384-5FDBC7EB4013}"/>
              </a:ext>
            </a:extLst>
          </p:cNvPr>
          <p:cNvSpPr txBox="1"/>
          <p:nvPr/>
        </p:nvSpPr>
        <p:spPr>
          <a:xfrm>
            <a:off x="6687015" y="479503"/>
            <a:ext cx="2518638" cy="646331"/>
          </a:xfrm>
          <a:prstGeom prst="rect">
            <a:avLst/>
          </a:prstGeom>
          <a:noFill/>
        </p:spPr>
        <p:txBody>
          <a:bodyPr wrap="none" rtlCol="0">
            <a:spAutoFit/>
          </a:bodyPr>
          <a:lstStyle/>
          <a:p>
            <a:r>
              <a:rPr lang="en-US" b="1" dirty="0"/>
              <a:t>Rod Smith, Publisher</a:t>
            </a:r>
          </a:p>
          <a:p>
            <a:endParaRPr lang="en-US" dirty="0"/>
          </a:p>
        </p:txBody>
      </p:sp>
      <p:pic>
        <p:nvPicPr>
          <p:cNvPr id="4" name="Picture 3">
            <a:extLst>
              <a:ext uri="{FF2B5EF4-FFF2-40B4-BE49-F238E27FC236}">
                <a16:creationId xmlns:a16="http://schemas.microsoft.com/office/drawing/2014/main" id="{C87CC52C-1E12-4242-A6BF-3E32DBD2275F}"/>
              </a:ext>
            </a:extLst>
          </p:cNvPr>
          <p:cNvPicPr>
            <a:picLocks noChangeAspect="1"/>
          </p:cNvPicPr>
          <p:nvPr/>
        </p:nvPicPr>
        <p:blipFill>
          <a:blip r:embed="rId8"/>
          <a:stretch>
            <a:fillRect/>
          </a:stretch>
        </p:blipFill>
        <p:spPr>
          <a:xfrm>
            <a:off x="7697482" y="1125834"/>
            <a:ext cx="3429000" cy="4396356"/>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2657065" y="2717490"/>
            <a:ext cx="4028877" cy="1200329"/>
          </a:xfrm>
          <a:prstGeom prst="rect">
            <a:avLst/>
          </a:prstGeom>
          <a:noFill/>
        </p:spPr>
        <p:txBody>
          <a:bodyPr wrap="square" rtlCol="0">
            <a:spAutoFit/>
          </a:bodyPr>
          <a:lstStyle/>
          <a:p>
            <a:pPr marL="342900" indent="-342900" algn="ctr">
              <a:defRPr/>
            </a:pPr>
            <a:r>
              <a:rPr lang="en-US" b="1" dirty="0">
                <a:solidFill>
                  <a:srgbClr val="000000"/>
                </a:solidFill>
                <a:latin typeface="Arial"/>
              </a:rPr>
              <a:t>Honda of America</a:t>
            </a:r>
          </a:p>
          <a:p>
            <a:pPr marL="342900" indent="-342900" algn="ctr">
              <a:defRPr/>
            </a:pPr>
            <a:r>
              <a:rPr lang="en-US" b="1" dirty="0">
                <a:solidFill>
                  <a:srgbClr val="000000"/>
                </a:solidFill>
                <a:latin typeface="Arial"/>
              </a:rPr>
              <a:t>East Liberty, Ohio</a:t>
            </a:r>
          </a:p>
          <a:p>
            <a:pPr marL="342900" indent="-342900" algn="ctr">
              <a:defRPr/>
            </a:pPr>
            <a:r>
              <a:rPr lang="en-US" b="1" u="sng" dirty="0">
                <a:solidFill>
                  <a:srgbClr val="000000"/>
                </a:solidFill>
                <a:latin typeface="Arial"/>
              </a:rPr>
              <a:t>Compressed Air System Evolution</a:t>
            </a:r>
          </a:p>
          <a:p>
            <a:pPr marL="342900" indent="-342900">
              <a:defRPr/>
            </a:pPr>
            <a:endParaRPr lang="en-US" dirty="0">
              <a:solidFill>
                <a:srgbClr val="000000"/>
              </a:solidFill>
              <a:latin typeface="Arial"/>
            </a:endParaRPr>
          </a:p>
        </p:txBody>
      </p:sp>
      <p:pic>
        <p:nvPicPr>
          <p:cNvPr id="13" name="Picture 12" descr="IMG_0107.jp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685942" y="973092"/>
            <a:ext cx="3926301" cy="2944726"/>
          </a:xfrm>
          <a:prstGeom prst="rect">
            <a:avLst/>
          </a:prstGeom>
        </p:spPr>
      </p:pic>
      <p:pic>
        <p:nvPicPr>
          <p:cNvPr id="7" name="Picture 6"/>
          <p:cNvPicPr>
            <a:picLocks noChangeAspect="1"/>
          </p:cNvPicPr>
          <p:nvPr/>
        </p:nvPicPr>
        <p:blipFill rotWithShape="1">
          <a:blip r:embed="rId4" cstate="print">
            <a:extLst>
              <a:ext uri="{28A0092B-C50C-407E-A947-70E740481C1C}">
                <a14:useLocalDpi xmlns:a14="http://schemas.microsoft.com/office/drawing/2010/main" val="0"/>
              </a:ext>
            </a:extLst>
          </a:blip>
          <a:srcRect/>
          <a:stretch/>
        </p:blipFill>
        <p:spPr>
          <a:xfrm>
            <a:off x="8763000" y="4122749"/>
            <a:ext cx="1020410" cy="733758"/>
          </a:xfrm>
          <a:prstGeom prst="rect">
            <a:avLst/>
          </a:prstGeom>
        </p:spPr>
      </p:pic>
      <p:sp>
        <p:nvSpPr>
          <p:cNvPr id="9" name="TextBox 8"/>
          <p:cNvSpPr txBox="1"/>
          <p:nvPr/>
        </p:nvSpPr>
        <p:spPr>
          <a:xfrm>
            <a:off x="1727399" y="999919"/>
            <a:ext cx="3911402" cy="1754326"/>
          </a:xfrm>
          <a:prstGeom prst="rect">
            <a:avLst/>
          </a:prstGeom>
          <a:noFill/>
        </p:spPr>
        <p:txBody>
          <a:bodyPr wrap="square" rtlCol="0">
            <a:spAutoFit/>
          </a:bodyPr>
          <a:lstStyle/>
          <a:p>
            <a:pPr marL="285750" indent="-285750">
              <a:buFont typeface="Arial" panose="020B0604020202020204" pitchFamily="34" charset="0"/>
              <a:buChar char="•"/>
              <a:defRPr/>
            </a:pPr>
            <a:r>
              <a:rPr lang="en-US" dirty="0">
                <a:solidFill>
                  <a:srgbClr val="000000"/>
                </a:solidFill>
                <a:latin typeface="Arial"/>
              </a:rPr>
              <a:t>Idea of categorizing the journey into “Phases” or “Levels”</a:t>
            </a:r>
          </a:p>
          <a:p>
            <a:pPr marL="742950" lvl="1" indent="-285750">
              <a:buFont typeface="Arial" panose="020B0604020202020204" pitchFamily="34" charset="0"/>
              <a:buChar char="•"/>
              <a:defRPr/>
            </a:pPr>
            <a:r>
              <a:rPr lang="en-US" dirty="0">
                <a:solidFill>
                  <a:srgbClr val="000000"/>
                </a:solidFill>
              </a:rPr>
              <a:t>Former Editorial Board Member Mike Seiter, Honda, RIP</a:t>
            </a:r>
            <a:endParaRPr lang="en-US" dirty="0">
              <a:solidFill>
                <a:srgbClr val="000000"/>
              </a:solidFill>
              <a:latin typeface="Arial"/>
            </a:endParaRPr>
          </a:p>
          <a:p>
            <a:pPr marL="342900" indent="-342900">
              <a:defRPr/>
            </a:pPr>
            <a:endParaRPr lang="en-US" dirty="0">
              <a:solidFill>
                <a:srgbClr val="000000"/>
              </a:solidFill>
              <a:latin typeface="Arial"/>
            </a:endParaRPr>
          </a:p>
        </p:txBody>
      </p:sp>
      <p:sp>
        <p:nvSpPr>
          <p:cNvPr id="8" name="Title 1">
            <a:extLst>
              <a:ext uri="{FF2B5EF4-FFF2-40B4-BE49-F238E27FC236}">
                <a16:creationId xmlns:a16="http://schemas.microsoft.com/office/drawing/2014/main" id="{8B0E3992-A6DA-417D-B21D-E44B98A74AE1}"/>
              </a:ext>
            </a:extLst>
          </p:cNvPr>
          <p:cNvSpPr txBox="1">
            <a:spLocks/>
          </p:cNvSpPr>
          <p:nvPr/>
        </p:nvSpPr>
        <p:spPr>
          <a:xfrm>
            <a:off x="1981200" y="152400"/>
            <a:ext cx="8305800" cy="563562"/>
          </a:xfrm>
          <a:prstGeom prst="rect">
            <a:avLst/>
          </a:prstGeom>
        </p:spPr>
        <p:txBody>
          <a:bodyPr vert="horz" anchor="b">
            <a:normAutofit/>
          </a:bodyPr>
          <a:lstStyle>
            <a:lvl1pPr algn="l" rtl="0" eaLnBrk="1" latinLnBrk="0" hangingPunct="1">
              <a:spcBef>
                <a:spcPct val="0"/>
              </a:spcBef>
              <a:buNone/>
              <a:defRPr kumimoji="0" sz="3000" b="0" kern="1200" cap="none" baseline="0">
                <a:solidFill>
                  <a:schemeClr val="accent4"/>
                </a:solidFill>
                <a:latin typeface="+mj-lt"/>
                <a:ea typeface="+mj-ea"/>
                <a:cs typeface="+mj-cs"/>
              </a:defRPr>
            </a:lvl1pPr>
          </a:lstStyle>
          <a:p>
            <a:pPr>
              <a:defRPr/>
            </a:pPr>
            <a:r>
              <a:rPr lang="en-US" dirty="0">
                <a:solidFill>
                  <a:srgbClr val="008FD0"/>
                </a:solidFill>
                <a:latin typeface="Arial"/>
              </a:rPr>
              <a:t>Compressed Air Systems Evolve in Plants</a:t>
            </a:r>
          </a:p>
        </p:txBody>
      </p:sp>
      <p:graphicFrame>
        <p:nvGraphicFramePr>
          <p:cNvPr id="4" name="Diagram 3">
            <a:extLst>
              <a:ext uri="{FF2B5EF4-FFF2-40B4-BE49-F238E27FC236}">
                <a16:creationId xmlns:a16="http://schemas.microsoft.com/office/drawing/2014/main" id="{851DCE13-AF79-4385-BFE9-CAC8541E7C3B}"/>
              </a:ext>
            </a:extLst>
          </p:cNvPr>
          <p:cNvGraphicFramePr/>
          <p:nvPr/>
        </p:nvGraphicFramePr>
        <p:xfrm>
          <a:off x="1524000" y="3429000"/>
          <a:ext cx="6934200" cy="3188826"/>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extLst>
      <p:ext uri="{BB962C8B-B14F-4D97-AF65-F5344CB8AC3E}">
        <p14:creationId xmlns:p14="http://schemas.microsoft.com/office/powerpoint/2010/main" val="21969163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5607207" y="1066801"/>
            <a:ext cx="4028877" cy="2031325"/>
          </a:xfrm>
          <a:prstGeom prst="rect">
            <a:avLst/>
          </a:prstGeom>
          <a:noFill/>
        </p:spPr>
        <p:txBody>
          <a:bodyPr wrap="square" rtlCol="0">
            <a:spAutoFit/>
          </a:bodyPr>
          <a:lstStyle/>
          <a:p>
            <a:pPr marL="342900" indent="-342900" algn="ctr">
              <a:defRPr/>
            </a:pPr>
            <a:r>
              <a:rPr lang="en-US" b="1" dirty="0">
                <a:solidFill>
                  <a:srgbClr val="000000"/>
                </a:solidFill>
                <a:latin typeface="Arial"/>
              </a:rPr>
              <a:t>Article published in Compressed Air Best Practices Magazine</a:t>
            </a:r>
          </a:p>
          <a:p>
            <a:pPr marL="342900" indent="-342900" algn="ctr">
              <a:defRPr/>
            </a:pPr>
            <a:r>
              <a:rPr lang="en-US" b="1" dirty="0">
                <a:solidFill>
                  <a:srgbClr val="000000"/>
                </a:solidFill>
                <a:latin typeface="Arial"/>
                <a:hlinkClick r:id="rId3"/>
              </a:rPr>
              <a:t>“15 Years of Compressed Air Best Practices Support Gentex Business and Production Goals” </a:t>
            </a:r>
            <a:endParaRPr lang="en-US" b="1" dirty="0">
              <a:solidFill>
                <a:srgbClr val="000000"/>
              </a:solidFill>
              <a:latin typeface="Arial"/>
            </a:endParaRPr>
          </a:p>
          <a:p>
            <a:pPr marL="342900" indent="-342900">
              <a:defRPr/>
            </a:pPr>
            <a:endParaRPr lang="en-US" dirty="0">
              <a:solidFill>
                <a:srgbClr val="000000"/>
              </a:solidFill>
              <a:latin typeface="Arial"/>
            </a:endParaRPr>
          </a:p>
        </p:txBody>
      </p:sp>
      <p:sp>
        <p:nvSpPr>
          <p:cNvPr id="9" name="TextBox 8"/>
          <p:cNvSpPr txBox="1"/>
          <p:nvPr/>
        </p:nvSpPr>
        <p:spPr>
          <a:xfrm>
            <a:off x="1727399" y="999919"/>
            <a:ext cx="3911402" cy="1477328"/>
          </a:xfrm>
          <a:prstGeom prst="rect">
            <a:avLst/>
          </a:prstGeom>
          <a:noFill/>
        </p:spPr>
        <p:txBody>
          <a:bodyPr wrap="square" rtlCol="0">
            <a:spAutoFit/>
          </a:bodyPr>
          <a:lstStyle/>
          <a:p>
            <a:pPr marL="285750" indent="-285750">
              <a:buFont typeface="Arial" panose="020B0604020202020204" pitchFamily="34" charset="0"/>
              <a:buChar char="•"/>
              <a:defRPr/>
            </a:pPr>
            <a:r>
              <a:rPr lang="en-US" dirty="0">
                <a:solidFill>
                  <a:srgbClr val="000000"/>
                </a:solidFill>
                <a:latin typeface="Arial"/>
              </a:rPr>
              <a:t>New Editorial Board Member John </a:t>
            </a:r>
            <a:r>
              <a:rPr lang="en-US" dirty="0" err="1">
                <a:solidFill>
                  <a:srgbClr val="000000"/>
                </a:solidFill>
                <a:latin typeface="Arial"/>
              </a:rPr>
              <a:t>Bilsky</a:t>
            </a:r>
            <a:r>
              <a:rPr lang="en-US" dirty="0">
                <a:solidFill>
                  <a:srgbClr val="000000"/>
                </a:solidFill>
                <a:latin typeface="Arial"/>
              </a:rPr>
              <a:t>, MWS, </a:t>
            </a:r>
            <a:r>
              <a:rPr lang="en-US" dirty="0" err="1">
                <a:solidFill>
                  <a:srgbClr val="000000"/>
                </a:solidFill>
                <a:latin typeface="Arial"/>
              </a:rPr>
              <a:t>CCAS,Facilities</a:t>
            </a:r>
            <a:r>
              <a:rPr lang="en-US" dirty="0">
                <a:solidFill>
                  <a:srgbClr val="000000"/>
                </a:solidFill>
                <a:latin typeface="Arial"/>
              </a:rPr>
              <a:t> Specialist, Gentex Corporation</a:t>
            </a:r>
          </a:p>
          <a:p>
            <a:pPr marL="342900" indent="-342900">
              <a:defRPr/>
            </a:pPr>
            <a:endParaRPr lang="en-US" dirty="0">
              <a:solidFill>
                <a:srgbClr val="000000"/>
              </a:solidFill>
              <a:latin typeface="Arial"/>
            </a:endParaRPr>
          </a:p>
        </p:txBody>
      </p:sp>
      <p:sp>
        <p:nvSpPr>
          <p:cNvPr id="8" name="Title 1">
            <a:extLst>
              <a:ext uri="{FF2B5EF4-FFF2-40B4-BE49-F238E27FC236}">
                <a16:creationId xmlns:a16="http://schemas.microsoft.com/office/drawing/2014/main" id="{8B0E3992-A6DA-417D-B21D-E44B98A74AE1}"/>
              </a:ext>
            </a:extLst>
          </p:cNvPr>
          <p:cNvSpPr txBox="1">
            <a:spLocks/>
          </p:cNvSpPr>
          <p:nvPr/>
        </p:nvSpPr>
        <p:spPr>
          <a:xfrm>
            <a:off x="1981200" y="152400"/>
            <a:ext cx="8305800" cy="563562"/>
          </a:xfrm>
          <a:prstGeom prst="rect">
            <a:avLst/>
          </a:prstGeom>
        </p:spPr>
        <p:txBody>
          <a:bodyPr vert="horz" anchor="b">
            <a:normAutofit/>
          </a:bodyPr>
          <a:lstStyle>
            <a:lvl1pPr algn="l" rtl="0" eaLnBrk="1" latinLnBrk="0" hangingPunct="1">
              <a:spcBef>
                <a:spcPct val="0"/>
              </a:spcBef>
              <a:buNone/>
              <a:defRPr kumimoji="0" sz="3000" b="0" kern="1200" cap="none" baseline="0">
                <a:solidFill>
                  <a:schemeClr val="accent4"/>
                </a:solidFill>
                <a:latin typeface="+mj-lt"/>
                <a:ea typeface="+mj-ea"/>
                <a:cs typeface="+mj-cs"/>
              </a:defRPr>
            </a:lvl1pPr>
          </a:lstStyle>
          <a:p>
            <a:pPr>
              <a:defRPr/>
            </a:pPr>
            <a:r>
              <a:rPr lang="en-US" dirty="0">
                <a:solidFill>
                  <a:srgbClr val="008FD0"/>
                </a:solidFill>
                <a:latin typeface="Arial"/>
              </a:rPr>
              <a:t>Compressed Air Systems Evolve in Plants</a:t>
            </a:r>
          </a:p>
        </p:txBody>
      </p:sp>
      <p:pic>
        <p:nvPicPr>
          <p:cNvPr id="3" name="Picture 2">
            <a:extLst>
              <a:ext uri="{FF2B5EF4-FFF2-40B4-BE49-F238E27FC236}">
                <a16:creationId xmlns:a16="http://schemas.microsoft.com/office/drawing/2014/main" id="{9F276C66-523A-614A-9996-3454952876CA}"/>
              </a:ext>
            </a:extLst>
          </p:cNvPr>
          <p:cNvPicPr>
            <a:picLocks noChangeAspect="1"/>
          </p:cNvPicPr>
          <p:nvPr/>
        </p:nvPicPr>
        <p:blipFill>
          <a:blip r:embed="rId4"/>
          <a:stretch>
            <a:fillRect/>
          </a:stretch>
        </p:blipFill>
        <p:spPr>
          <a:xfrm>
            <a:off x="2133600" y="3671429"/>
            <a:ext cx="6908336" cy="1762224"/>
          </a:xfrm>
          <a:prstGeom prst="rect">
            <a:avLst/>
          </a:prstGeom>
        </p:spPr>
      </p:pic>
      <p:sp>
        <p:nvSpPr>
          <p:cNvPr id="5" name="TextBox 4">
            <a:extLst>
              <a:ext uri="{FF2B5EF4-FFF2-40B4-BE49-F238E27FC236}">
                <a16:creationId xmlns:a16="http://schemas.microsoft.com/office/drawing/2014/main" id="{0971DC8A-4131-F344-90B6-28D8E8342420}"/>
              </a:ext>
            </a:extLst>
          </p:cNvPr>
          <p:cNvSpPr txBox="1"/>
          <p:nvPr/>
        </p:nvSpPr>
        <p:spPr>
          <a:xfrm>
            <a:off x="2209800" y="2447907"/>
            <a:ext cx="5597483" cy="1477328"/>
          </a:xfrm>
          <a:prstGeom prst="rect">
            <a:avLst/>
          </a:prstGeom>
          <a:noFill/>
        </p:spPr>
        <p:txBody>
          <a:bodyPr wrap="square" rtlCol="0">
            <a:spAutoFit/>
          </a:bodyPr>
          <a:lstStyle/>
          <a:p>
            <a:pPr marL="285750" indent="-285750">
              <a:buFont typeface="Arial" panose="020B0604020202020204" pitchFamily="34" charset="0"/>
              <a:buChar char="•"/>
            </a:pPr>
            <a:r>
              <a:rPr lang="en-US" dirty="0"/>
              <a:t>2004: Back-up air compressors mandatory</a:t>
            </a:r>
          </a:p>
          <a:p>
            <a:pPr marL="285750" indent="-285750">
              <a:buFont typeface="Arial" panose="020B0604020202020204" pitchFamily="34" charset="0"/>
              <a:buChar char="•"/>
            </a:pPr>
            <a:r>
              <a:rPr lang="en-US" dirty="0"/>
              <a:t>2005: Flow meters on production lines</a:t>
            </a:r>
          </a:p>
          <a:p>
            <a:pPr marL="285750" indent="-285750">
              <a:buFont typeface="Arial" panose="020B0604020202020204" pitchFamily="34" charset="0"/>
              <a:buChar char="•"/>
            </a:pPr>
            <a:r>
              <a:rPr lang="en-US" dirty="0"/>
              <a:t>Each year moving multiple plants to “new levels” of  “Best Practice” concepts continues today!</a:t>
            </a:r>
          </a:p>
          <a:p>
            <a:endParaRPr lang="en-US" dirty="0"/>
          </a:p>
        </p:txBody>
      </p:sp>
      <p:sp>
        <p:nvSpPr>
          <p:cNvPr id="10" name="TextBox 9">
            <a:extLst>
              <a:ext uri="{FF2B5EF4-FFF2-40B4-BE49-F238E27FC236}">
                <a16:creationId xmlns:a16="http://schemas.microsoft.com/office/drawing/2014/main" id="{7D8D52EE-7A51-064A-8914-1A94D37F5658}"/>
              </a:ext>
            </a:extLst>
          </p:cNvPr>
          <p:cNvSpPr txBox="1"/>
          <p:nvPr/>
        </p:nvSpPr>
        <p:spPr>
          <a:xfrm>
            <a:off x="990600" y="5439842"/>
            <a:ext cx="9677400" cy="923330"/>
          </a:xfrm>
          <a:prstGeom prst="rect">
            <a:avLst/>
          </a:prstGeom>
          <a:noFill/>
        </p:spPr>
        <p:txBody>
          <a:bodyPr wrap="square" rtlCol="0">
            <a:spAutoFit/>
          </a:bodyPr>
          <a:lstStyle/>
          <a:p>
            <a:r>
              <a:rPr lang="en-US" dirty="0"/>
              <a:t>2012: Gentex added larger compressed air storage tanks to its operations for increased compressed air storage.</a:t>
            </a:r>
          </a:p>
          <a:p>
            <a:endParaRPr lang="en-US" dirty="0"/>
          </a:p>
        </p:txBody>
      </p:sp>
    </p:spTree>
    <p:extLst>
      <p:ext uri="{BB962C8B-B14F-4D97-AF65-F5344CB8AC3E}">
        <p14:creationId xmlns:p14="http://schemas.microsoft.com/office/powerpoint/2010/main" val="2831775049"/>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BP Expo PowerPoint Template">
  <a:themeElements>
    <a:clrScheme name="BP Expo">
      <a:dk1>
        <a:srgbClr val="000000"/>
      </a:dk1>
      <a:lt1>
        <a:sysClr val="window" lastClr="FFFFFF"/>
      </a:lt1>
      <a:dk2>
        <a:srgbClr val="006CA2"/>
      </a:dk2>
      <a:lt2>
        <a:srgbClr val="F7FBF4"/>
      </a:lt2>
      <a:accent1>
        <a:srgbClr val="872F52"/>
      </a:accent1>
      <a:accent2>
        <a:srgbClr val="008944"/>
      </a:accent2>
      <a:accent3>
        <a:srgbClr val="006BA0"/>
      </a:accent3>
      <a:accent4>
        <a:srgbClr val="008FD0"/>
      </a:accent4>
      <a:accent5>
        <a:srgbClr val="808080"/>
      </a:accent5>
      <a:accent6>
        <a:srgbClr val="A6CA73"/>
      </a:accent6>
      <a:hlink>
        <a:srgbClr val="000000"/>
      </a:hlink>
      <a:folHlink>
        <a:srgbClr val="000000"/>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Modul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47500"/>
                <a:satMod val="137000"/>
              </a:schemeClr>
            </a:gs>
            <a:gs pos="55000">
              <a:schemeClr val="phClr">
                <a:shade val="69000"/>
                <a:satMod val="137000"/>
              </a:schemeClr>
            </a:gs>
            <a:gs pos="100000">
              <a:schemeClr val="phClr">
                <a:shade val="98000"/>
                <a:satMod val="137000"/>
              </a:schemeClr>
            </a:gs>
          </a:gsLst>
          <a:lin ang="16200000" scaled="0"/>
        </a:gradFill>
      </a:fillStyleLst>
      <a:lnStyleLst>
        <a:ln w="6350" cap="rnd" cmpd="sng" algn="ctr">
          <a:solidFill>
            <a:schemeClr val="phClr">
              <a:shade val="95000"/>
              <a:satMod val="105000"/>
            </a:schemeClr>
          </a:solidFill>
          <a:prstDash val="solid"/>
        </a:ln>
        <a:ln w="48000" cap="flat" cmpd="thickThin" algn="ctr">
          <a:solidFill>
            <a:schemeClr val="phClr"/>
          </a:solidFill>
          <a:prstDash val="solid"/>
        </a:ln>
        <a:ln w="48500" cap="flat" cmpd="thickThin" algn="ctr">
          <a:solidFill>
            <a:schemeClr val="phClr"/>
          </a:solidFill>
          <a:prstDash val="solid"/>
        </a:ln>
      </a:lnStyleLst>
      <a:effectStyleLst>
        <a:effectStyle>
          <a:effectLst>
            <a:outerShdw blurRad="45000" dist="25000" dir="5400000" rotWithShape="0">
              <a:srgbClr val="000000">
                <a:alpha val="38000"/>
              </a:srgbClr>
            </a:outerShdw>
          </a:effectLst>
        </a:effectStyle>
        <a:effectStyle>
          <a:effectLst>
            <a:outerShdw blurRad="39000" dist="25400" dir="5400000" rotWithShape="0">
              <a:srgbClr val="000000">
                <a:alpha val="38000"/>
              </a:srgbClr>
            </a:outerShdw>
          </a:effectLst>
        </a:effectStyle>
        <a:effectStyle>
          <a:effectLst>
            <a:outerShdw blurRad="39000" dist="25400" dir="5400000" rotWithShape="0">
              <a:srgbClr val="000000">
                <a:alpha val="38000"/>
              </a:srgbClr>
            </a:outerShdw>
          </a:effectLst>
          <a:scene3d>
            <a:camera prst="orthographicFront" fov="0">
              <a:rot lat="0" lon="0" rev="0"/>
            </a:camera>
            <a:lightRig rig="threePt" dir="t">
              <a:rot lat="0" lon="0" rev="1800000"/>
            </a:lightRig>
          </a:scene3d>
          <a:sp3d prstMaterial="matte">
            <a:bevelT h="20000"/>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ppt/theme/theme2.xml><?xml version="1.0" encoding="utf-8"?>
<a:theme xmlns:a="http://schemas.openxmlformats.org/drawingml/2006/main" name="Benutzerdefiniertes Design">
  <a:themeElements>
    <a:clrScheme name="KL Design">
      <a:dk1>
        <a:srgbClr val="000000"/>
      </a:dk1>
      <a:lt1>
        <a:srgbClr val="FFFFFF"/>
      </a:lt1>
      <a:dk2>
        <a:srgbClr val="000000"/>
      </a:dk2>
      <a:lt2>
        <a:srgbClr val="656567"/>
      </a:lt2>
      <a:accent1>
        <a:srgbClr val="A7A8AA"/>
      </a:accent1>
      <a:accent2>
        <a:srgbClr val="CFD0D2"/>
      </a:accent2>
      <a:accent3>
        <a:srgbClr val="FFFFFF"/>
      </a:accent3>
      <a:accent4>
        <a:srgbClr val="000000"/>
      </a:accent4>
      <a:accent5>
        <a:srgbClr val="D0D1D2"/>
      </a:accent5>
      <a:accent6>
        <a:srgbClr val="BBBCBE"/>
      </a:accent6>
      <a:hlink>
        <a:srgbClr val="646567"/>
      </a:hlink>
      <a:folHlink>
        <a:srgbClr val="FFB800"/>
      </a:folHlink>
    </a:clrScheme>
    <a:fontScheme name="Benutzerdefiniertes Design">
      <a:majorFont>
        <a:latin typeface="Arial"/>
        <a:ea typeface=""/>
        <a:cs typeface=""/>
      </a:majorFont>
      <a:minorFont>
        <a:latin typeface="Arial"/>
        <a:ea typeface="ＭＳ Ｐゴシック"/>
        <a:cs typeface="Arial"/>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a:noFill/>
        </a:ln>
        <a:effectLst/>
        <a:extLs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ctr" anchorCtr="0" compatLnSpc="1">
        <a:prstTxWarp prst="textNoShape">
          <a:avLst/>
        </a:prstTxWarp>
      </a:bodyPr>
      <a:lstStyle>
        <a:defPPr marL="0" marR="0" indent="0" algn="ctr" defTabSz="914400" rtl="0" eaLnBrk="0" fontAlgn="base" latinLnBrk="0" hangingPunct="0">
          <a:lnSpc>
            <a:spcPts val="2000"/>
          </a:lnSpc>
          <a:spcBef>
            <a:spcPct val="0"/>
          </a:spcBef>
          <a:spcAft>
            <a:spcPct val="0"/>
          </a:spcAft>
          <a:buClrTx/>
          <a:buSzTx/>
          <a:buFont typeface="Times" pitchFamily="18" charset="0"/>
          <a:buNone/>
          <a:tabLst/>
          <a:defRPr kumimoji="0" lang="de-DE" altLang="de-DE" sz="1600" b="0" i="0" u="none" strike="noStrike" cap="none" normalizeH="0" baseline="0" smtClean="0">
            <a:ln>
              <a:noFill/>
            </a:ln>
            <a:solidFill>
              <a:schemeClr val="tx1"/>
            </a:solidFill>
            <a:effectLst/>
            <a:latin typeface="Arial" charset="0"/>
            <a:ea typeface="ＭＳ Ｐゴシック" pitchFamily="34" charset="-128"/>
            <a:cs typeface="Arial" charset="0"/>
          </a:defRPr>
        </a:defPPr>
      </a:lstStyle>
    </a:spDef>
    <a:lnDef>
      <a:spPr bwMode="auto">
        <a:xfrm>
          <a:off x="0" y="0"/>
          <a:ext cx="1" cy="1"/>
        </a:xfrm>
        <a:custGeom>
          <a:avLst/>
          <a:gdLst/>
          <a:ahLst/>
          <a:cxnLst/>
          <a:rect l="0" t="0" r="0" b="0"/>
          <a:pathLst/>
        </a:custGeom>
        <a:solidFill>
          <a:schemeClr val="accent1"/>
        </a:solidFill>
        <a:ln>
          <a:noFill/>
        </a:ln>
        <a:effectLst/>
        <a:extLs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ctr" anchorCtr="0" compatLnSpc="1">
        <a:prstTxWarp prst="textNoShape">
          <a:avLst/>
        </a:prstTxWarp>
      </a:bodyPr>
      <a:lstStyle>
        <a:defPPr marL="0" marR="0" indent="0" algn="ctr" defTabSz="914400" rtl="0" eaLnBrk="0" fontAlgn="base" latinLnBrk="0" hangingPunct="0">
          <a:lnSpc>
            <a:spcPts val="2000"/>
          </a:lnSpc>
          <a:spcBef>
            <a:spcPct val="0"/>
          </a:spcBef>
          <a:spcAft>
            <a:spcPct val="0"/>
          </a:spcAft>
          <a:buClrTx/>
          <a:buSzTx/>
          <a:buFont typeface="Times" pitchFamily="18" charset="0"/>
          <a:buNone/>
          <a:tabLst/>
          <a:defRPr kumimoji="0" lang="de-DE" altLang="de-DE" sz="1600" b="0" i="0" u="none" strike="noStrike" cap="none" normalizeH="0" baseline="0" smtClean="0">
            <a:ln>
              <a:noFill/>
            </a:ln>
            <a:solidFill>
              <a:schemeClr val="tx1"/>
            </a:solidFill>
            <a:effectLst/>
            <a:latin typeface="Arial" charset="0"/>
            <a:ea typeface="ＭＳ Ｐゴシック" pitchFamily="34" charset="-128"/>
            <a:cs typeface="Arial" charset="0"/>
          </a:defRPr>
        </a:defPPr>
      </a:lstStyle>
    </a:lnDef>
  </a:objectDefaults>
  <a:extraClrSchemeLst>
    <a:extraClrScheme>
      <a:clrScheme name="Benutzerdefiniertes Design 1">
        <a:dk1>
          <a:srgbClr val="000000"/>
        </a:dk1>
        <a:lt1>
          <a:srgbClr val="FFFFFF"/>
        </a:lt1>
        <a:dk2>
          <a:srgbClr val="000000"/>
        </a:dk2>
        <a:lt2>
          <a:srgbClr val="656567"/>
        </a:lt2>
        <a:accent1>
          <a:srgbClr val="A7A8AA"/>
        </a:accent1>
        <a:accent2>
          <a:srgbClr val="CFD0D2"/>
        </a:accent2>
        <a:accent3>
          <a:srgbClr val="FFFFFF"/>
        </a:accent3>
        <a:accent4>
          <a:srgbClr val="000000"/>
        </a:accent4>
        <a:accent5>
          <a:srgbClr val="D0D1D2"/>
        </a:accent5>
        <a:accent6>
          <a:srgbClr val="BBBCBE"/>
        </a:accent6>
        <a:hlink>
          <a:srgbClr val="A7A8AA"/>
        </a:hlink>
        <a:folHlink>
          <a:srgbClr val="A7A8AA"/>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Template_Presentations_A4.potx [Read-Only]" id="{A0A2E04B-85F2-434C-A3B4-2C7AE4462233}" vid="{9AAF88D3-8EE8-47B7-AFBA-EB8E4311B66C}"/>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BP Expo PowerPoint Template.thmx</Template>
  <TotalTime>9189</TotalTime>
  <Words>2694</Words>
  <Application>Microsoft Office PowerPoint</Application>
  <PresentationFormat>Widescreen</PresentationFormat>
  <Paragraphs>314</Paragraphs>
  <Slides>37</Slides>
  <Notes>23</Notes>
  <HiddenSlides>0</HiddenSlides>
  <MMClips>0</MMClips>
  <ScaleCrop>false</ScaleCrop>
  <HeadingPairs>
    <vt:vector size="8" baseType="variant">
      <vt:variant>
        <vt:lpstr>Fonts Used</vt:lpstr>
      </vt:variant>
      <vt:variant>
        <vt:i4>4</vt:i4>
      </vt:variant>
      <vt:variant>
        <vt:lpstr>Theme</vt:lpstr>
      </vt:variant>
      <vt:variant>
        <vt:i4>2</vt:i4>
      </vt:variant>
      <vt:variant>
        <vt:lpstr>Links</vt:lpstr>
      </vt:variant>
      <vt:variant>
        <vt:i4>1</vt:i4>
      </vt:variant>
      <vt:variant>
        <vt:lpstr>Slide Titles</vt:lpstr>
      </vt:variant>
      <vt:variant>
        <vt:i4>37</vt:i4>
      </vt:variant>
    </vt:vector>
  </HeadingPairs>
  <TitlesOfParts>
    <vt:vector size="44" baseType="lpstr">
      <vt:lpstr>Arial</vt:lpstr>
      <vt:lpstr>Calibri</vt:lpstr>
      <vt:lpstr>Times</vt:lpstr>
      <vt:lpstr>Wingdings</vt:lpstr>
      <vt:lpstr>BP Expo PowerPoint Template</vt:lpstr>
      <vt:lpstr>Benutzerdefiniertes Design</vt:lpstr>
      <vt:lpstr>Macintosh%20HD:Users:rodsomedia:Desktop:CABP%20Monthly%20Editions:2012%20CABP:March%202012:AOMMarch12:Plastek%20CPD%20CAS%20Report.doc!OLE_LINK1</vt:lpstr>
      <vt:lpstr>PowerPoint Presentation</vt:lpstr>
      <vt:lpstr>Q&amp;A Format</vt:lpstr>
      <vt:lpstr>Handouts</vt:lpstr>
      <vt:lpstr>Disclaimer</vt:lpstr>
      <vt:lpstr>PowerPoint Presentation</vt:lpstr>
      <vt:lpstr>About the Speaker</vt:lpstr>
      <vt:lpstr>Compressed Air Best Practices® Magazine Chiller &amp; Cooling Best Practices Magazine Blower &amp; Vacuum Best Practices Magazine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 Create a System and Process * Tag and Fix 50% on the Spot     </vt:lpstr>
      <vt:lpstr>Level 3: Compressed Air Demand Reduction Projects Compressed Air Leaks - Shut-down Optimization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Thank you for attending!</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Session Title Presentation Title Date Speaker Name/Info</dc:title>
  <dc:creator>mwhitlock</dc:creator>
  <cp:lastModifiedBy>kimberly vickman</cp:lastModifiedBy>
  <cp:revision>222</cp:revision>
  <dcterms:created xsi:type="dcterms:W3CDTF">2013-07-31T15:38:58Z</dcterms:created>
  <dcterms:modified xsi:type="dcterms:W3CDTF">2020-05-07T17:04:17Z</dcterms:modified>
</cp:coreProperties>
</file>